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8b42bbbb8d98b6307c2339f2f83c8f141e0588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00980b2288ce115f51d75e75369d7d4165e2426.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28eb84e7e490c20d1a0d2bf6c14c8c78da0817b.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5744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5744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57449"/>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5744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57449"/>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57449"/>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57449"/>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5744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57449"/>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57449"/>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5744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57449"/>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5744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57449"/>
              <a:ext cx="311052"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57449"/>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5744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5744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5744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2511207" y="3168903"/>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 name="rc57"/>
            <p:cNvSpPr/>
            <p:nvPr/>
          </p:nvSpPr>
          <p:spPr>
            <a:xfrm>
              <a:off x="2822259"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8" name="rc58"/>
            <p:cNvSpPr/>
            <p:nvPr/>
          </p:nvSpPr>
          <p:spPr>
            <a:xfrm>
              <a:off x="3133311"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9" name="rc59"/>
            <p:cNvSpPr/>
            <p:nvPr/>
          </p:nvSpPr>
          <p:spPr>
            <a:xfrm>
              <a:off x="3444364"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0" name="rc60"/>
            <p:cNvSpPr/>
            <p:nvPr/>
          </p:nvSpPr>
          <p:spPr>
            <a:xfrm>
              <a:off x="3755416" y="3168903"/>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4066468"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2" name="rc62"/>
            <p:cNvSpPr/>
            <p:nvPr/>
          </p:nvSpPr>
          <p:spPr>
            <a:xfrm>
              <a:off x="4377521"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3" name="rc63"/>
            <p:cNvSpPr/>
            <p:nvPr/>
          </p:nvSpPr>
          <p:spPr>
            <a:xfrm>
              <a:off x="4688573" y="3168903"/>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4" name="rc64"/>
            <p:cNvSpPr/>
            <p:nvPr/>
          </p:nvSpPr>
          <p:spPr>
            <a:xfrm>
              <a:off x="4999625" y="3168903"/>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5" name="rc65"/>
            <p:cNvSpPr/>
            <p:nvPr/>
          </p:nvSpPr>
          <p:spPr>
            <a:xfrm>
              <a:off x="5310677" y="3168903"/>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6" name="rc66"/>
            <p:cNvSpPr/>
            <p:nvPr/>
          </p:nvSpPr>
          <p:spPr>
            <a:xfrm>
              <a:off x="5621730" y="3168903"/>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7" name="rc67"/>
            <p:cNvSpPr/>
            <p:nvPr/>
          </p:nvSpPr>
          <p:spPr>
            <a:xfrm>
              <a:off x="5932782" y="3168903"/>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8" name="rc68"/>
            <p:cNvSpPr/>
            <p:nvPr/>
          </p:nvSpPr>
          <p:spPr>
            <a:xfrm>
              <a:off x="6243834" y="3168903"/>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9" name="rc69"/>
            <p:cNvSpPr/>
            <p:nvPr/>
          </p:nvSpPr>
          <p:spPr>
            <a:xfrm>
              <a:off x="6554887" y="3168903"/>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0" name="rc70"/>
            <p:cNvSpPr/>
            <p:nvPr/>
          </p:nvSpPr>
          <p:spPr>
            <a:xfrm>
              <a:off x="6865939" y="3168903"/>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1" name="rc71"/>
            <p:cNvSpPr/>
            <p:nvPr/>
          </p:nvSpPr>
          <p:spPr>
            <a:xfrm>
              <a:off x="7176991" y="3168903"/>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2" name="rc72"/>
            <p:cNvSpPr/>
            <p:nvPr/>
          </p:nvSpPr>
          <p:spPr>
            <a:xfrm>
              <a:off x="7488044" y="3168903"/>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3" name="rc73"/>
            <p:cNvSpPr/>
            <p:nvPr/>
          </p:nvSpPr>
          <p:spPr>
            <a:xfrm>
              <a:off x="7799096" y="3168903"/>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4" name="rc74"/>
            <p:cNvSpPr/>
            <p:nvPr/>
          </p:nvSpPr>
          <p:spPr>
            <a:xfrm>
              <a:off x="8110148" y="3168903"/>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5" name="rc75"/>
            <p:cNvSpPr/>
            <p:nvPr/>
          </p:nvSpPr>
          <p:spPr>
            <a:xfrm>
              <a:off x="8421201"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6" name="rc76"/>
            <p:cNvSpPr/>
            <p:nvPr/>
          </p:nvSpPr>
          <p:spPr>
            <a:xfrm>
              <a:off x="8732253"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7" name="rc77"/>
            <p:cNvSpPr/>
            <p:nvPr/>
          </p:nvSpPr>
          <p:spPr>
            <a:xfrm>
              <a:off x="2822259" y="1953632"/>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8" name="rc78"/>
            <p:cNvSpPr/>
            <p:nvPr/>
          </p:nvSpPr>
          <p:spPr>
            <a:xfrm>
              <a:off x="3133311" y="1953632"/>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9" name="rc79"/>
            <p:cNvSpPr/>
            <p:nvPr/>
          </p:nvSpPr>
          <p:spPr>
            <a:xfrm>
              <a:off x="3444364" y="1953632"/>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0" name="rc80"/>
            <p:cNvSpPr/>
            <p:nvPr/>
          </p:nvSpPr>
          <p:spPr>
            <a:xfrm>
              <a:off x="3755416" y="1953632"/>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1" name="rc81"/>
            <p:cNvSpPr/>
            <p:nvPr/>
          </p:nvSpPr>
          <p:spPr>
            <a:xfrm>
              <a:off x="4066468" y="1953632"/>
              <a:ext cx="311052" cy="30381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2" name="rc82"/>
            <p:cNvSpPr/>
            <p:nvPr/>
          </p:nvSpPr>
          <p:spPr>
            <a:xfrm>
              <a:off x="4377521" y="1953632"/>
              <a:ext cx="311052" cy="30381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3" name="rc83"/>
            <p:cNvSpPr/>
            <p:nvPr/>
          </p:nvSpPr>
          <p:spPr>
            <a:xfrm>
              <a:off x="4688573" y="1953632"/>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4" name="rc84"/>
            <p:cNvSpPr/>
            <p:nvPr/>
          </p:nvSpPr>
          <p:spPr>
            <a:xfrm>
              <a:off x="4999625" y="1953632"/>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5" name="rc85"/>
            <p:cNvSpPr/>
            <p:nvPr/>
          </p:nvSpPr>
          <p:spPr>
            <a:xfrm>
              <a:off x="5310677" y="1953632"/>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6" name="rc86"/>
            <p:cNvSpPr/>
            <p:nvPr/>
          </p:nvSpPr>
          <p:spPr>
            <a:xfrm>
              <a:off x="5621730" y="1953632"/>
              <a:ext cx="311052" cy="30381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7" name="rc87"/>
            <p:cNvSpPr/>
            <p:nvPr/>
          </p:nvSpPr>
          <p:spPr>
            <a:xfrm>
              <a:off x="5932782"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6243834" y="1953632"/>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9" name="rc89"/>
            <p:cNvSpPr/>
            <p:nvPr/>
          </p:nvSpPr>
          <p:spPr>
            <a:xfrm>
              <a:off x="6554887"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0" name="rc90"/>
            <p:cNvSpPr/>
            <p:nvPr/>
          </p:nvSpPr>
          <p:spPr>
            <a:xfrm>
              <a:off x="6865939"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1" name="rc91"/>
            <p:cNvSpPr/>
            <p:nvPr/>
          </p:nvSpPr>
          <p:spPr>
            <a:xfrm>
              <a:off x="7176991"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2" name="rc92"/>
            <p:cNvSpPr/>
            <p:nvPr/>
          </p:nvSpPr>
          <p:spPr>
            <a:xfrm>
              <a:off x="7488044"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3" name="rc93"/>
            <p:cNvSpPr/>
            <p:nvPr/>
          </p:nvSpPr>
          <p:spPr>
            <a:xfrm>
              <a:off x="7799096"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4" name="rc94"/>
            <p:cNvSpPr/>
            <p:nvPr/>
          </p:nvSpPr>
          <p:spPr>
            <a:xfrm>
              <a:off x="8110148"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5" name="rc95"/>
            <p:cNvSpPr/>
            <p:nvPr/>
          </p:nvSpPr>
          <p:spPr>
            <a:xfrm>
              <a:off x="8421201"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6" name="rc96"/>
            <p:cNvSpPr/>
            <p:nvPr/>
          </p:nvSpPr>
          <p:spPr>
            <a:xfrm>
              <a:off x="8732253" y="1953632"/>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7" name="rc97"/>
            <p:cNvSpPr/>
            <p:nvPr/>
          </p:nvSpPr>
          <p:spPr>
            <a:xfrm>
              <a:off x="2511207" y="2865085"/>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8" name="rc98"/>
            <p:cNvSpPr/>
            <p:nvPr/>
          </p:nvSpPr>
          <p:spPr>
            <a:xfrm>
              <a:off x="2822259"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3133311"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0" name="rc100"/>
            <p:cNvSpPr/>
            <p:nvPr/>
          </p:nvSpPr>
          <p:spPr>
            <a:xfrm>
              <a:off x="3444364"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16" y="2865085"/>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68"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4377521"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4688573" y="2865085"/>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5" name="rc105"/>
            <p:cNvSpPr/>
            <p:nvPr/>
          </p:nvSpPr>
          <p:spPr>
            <a:xfrm>
              <a:off x="4999625" y="2865085"/>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6" name="rc106"/>
            <p:cNvSpPr/>
            <p:nvPr/>
          </p:nvSpPr>
          <p:spPr>
            <a:xfrm>
              <a:off x="5310677" y="2865085"/>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7" name="rc107"/>
            <p:cNvSpPr/>
            <p:nvPr/>
          </p:nvSpPr>
          <p:spPr>
            <a:xfrm>
              <a:off x="5621730" y="2865085"/>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8" name="rc108"/>
            <p:cNvSpPr/>
            <p:nvPr/>
          </p:nvSpPr>
          <p:spPr>
            <a:xfrm>
              <a:off x="5932782" y="2865085"/>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9" name="rc109"/>
            <p:cNvSpPr/>
            <p:nvPr/>
          </p:nvSpPr>
          <p:spPr>
            <a:xfrm>
              <a:off x="6243834" y="2865085"/>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0" name="rc110"/>
            <p:cNvSpPr/>
            <p:nvPr/>
          </p:nvSpPr>
          <p:spPr>
            <a:xfrm>
              <a:off x="6554887"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6865939" y="2865085"/>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2" name="rc112"/>
            <p:cNvSpPr/>
            <p:nvPr/>
          </p:nvSpPr>
          <p:spPr>
            <a:xfrm>
              <a:off x="7176991" y="2865085"/>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3" name="rc113"/>
            <p:cNvSpPr/>
            <p:nvPr/>
          </p:nvSpPr>
          <p:spPr>
            <a:xfrm>
              <a:off x="7488044" y="2865085"/>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4" name="rc114"/>
            <p:cNvSpPr/>
            <p:nvPr/>
          </p:nvSpPr>
          <p:spPr>
            <a:xfrm>
              <a:off x="7799096" y="2865085"/>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5" name="rc115"/>
            <p:cNvSpPr/>
            <p:nvPr/>
          </p:nvSpPr>
          <p:spPr>
            <a:xfrm>
              <a:off x="8110148" y="2865085"/>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6" name="rc116"/>
            <p:cNvSpPr/>
            <p:nvPr/>
          </p:nvSpPr>
          <p:spPr>
            <a:xfrm>
              <a:off x="8421201"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7" name="rc117"/>
            <p:cNvSpPr/>
            <p:nvPr/>
          </p:nvSpPr>
          <p:spPr>
            <a:xfrm>
              <a:off x="8732253"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5621730" y="3472721"/>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9" name="rc119"/>
            <p:cNvSpPr/>
            <p:nvPr/>
          </p:nvSpPr>
          <p:spPr>
            <a:xfrm>
              <a:off x="5932782" y="3472721"/>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0" name="rc120"/>
            <p:cNvSpPr/>
            <p:nvPr/>
          </p:nvSpPr>
          <p:spPr>
            <a:xfrm>
              <a:off x="6243834" y="3472721"/>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1" name="rc121"/>
            <p:cNvSpPr/>
            <p:nvPr/>
          </p:nvSpPr>
          <p:spPr>
            <a:xfrm>
              <a:off x="6554887"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2" name="rc122"/>
            <p:cNvSpPr/>
            <p:nvPr/>
          </p:nvSpPr>
          <p:spPr>
            <a:xfrm>
              <a:off x="6865939"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3" name="rc123"/>
            <p:cNvSpPr/>
            <p:nvPr/>
          </p:nvSpPr>
          <p:spPr>
            <a:xfrm>
              <a:off x="7176991" y="3472721"/>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4" name="rc124"/>
            <p:cNvSpPr/>
            <p:nvPr/>
          </p:nvSpPr>
          <p:spPr>
            <a:xfrm>
              <a:off x="7488044" y="3472721"/>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5" name="rc125"/>
            <p:cNvSpPr/>
            <p:nvPr/>
          </p:nvSpPr>
          <p:spPr>
            <a:xfrm>
              <a:off x="7799096" y="3472721"/>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6" name="rc126"/>
            <p:cNvSpPr/>
            <p:nvPr/>
          </p:nvSpPr>
          <p:spPr>
            <a:xfrm>
              <a:off x="8110148" y="3472721"/>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7" name="rc127"/>
            <p:cNvSpPr/>
            <p:nvPr/>
          </p:nvSpPr>
          <p:spPr>
            <a:xfrm>
              <a:off x="8421201" y="3472721"/>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8" name="rc128"/>
            <p:cNvSpPr/>
            <p:nvPr/>
          </p:nvSpPr>
          <p:spPr>
            <a:xfrm>
              <a:off x="8732253" y="3472721"/>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9" name="rc129"/>
            <p:cNvSpPr/>
            <p:nvPr/>
          </p:nvSpPr>
          <p:spPr>
            <a:xfrm>
              <a:off x="8110148" y="3776538"/>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0" name="rc130"/>
            <p:cNvSpPr/>
            <p:nvPr/>
          </p:nvSpPr>
          <p:spPr>
            <a:xfrm>
              <a:off x="8421201" y="3776538"/>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1" name="rc131"/>
            <p:cNvSpPr/>
            <p:nvPr/>
          </p:nvSpPr>
          <p:spPr>
            <a:xfrm>
              <a:off x="8732253" y="3776538"/>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2" name="rc132"/>
            <p:cNvSpPr/>
            <p:nvPr/>
          </p:nvSpPr>
          <p:spPr>
            <a:xfrm>
              <a:off x="955945" y="4080356"/>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3" name="rc133"/>
            <p:cNvSpPr/>
            <p:nvPr/>
          </p:nvSpPr>
          <p:spPr>
            <a:xfrm>
              <a:off x="1266997" y="4080356"/>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4" name="rc134"/>
            <p:cNvSpPr/>
            <p:nvPr/>
          </p:nvSpPr>
          <p:spPr>
            <a:xfrm>
              <a:off x="1578050" y="4080356"/>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5" name="rc135"/>
            <p:cNvSpPr/>
            <p:nvPr/>
          </p:nvSpPr>
          <p:spPr>
            <a:xfrm>
              <a:off x="1889102" y="4080356"/>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6" name="rc136"/>
            <p:cNvSpPr/>
            <p:nvPr/>
          </p:nvSpPr>
          <p:spPr>
            <a:xfrm>
              <a:off x="2200154" y="4080356"/>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7" name="rc137"/>
            <p:cNvSpPr/>
            <p:nvPr/>
          </p:nvSpPr>
          <p:spPr>
            <a:xfrm>
              <a:off x="2511207" y="4080356"/>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8" name="rc138"/>
            <p:cNvSpPr/>
            <p:nvPr/>
          </p:nvSpPr>
          <p:spPr>
            <a:xfrm>
              <a:off x="2822259" y="4080356"/>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9" name="rc139"/>
            <p:cNvSpPr/>
            <p:nvPr/>
          </p:nvSpPr>
          <p:spPr>
            <a:xfrm>
              <a:off x="3133311" y="4080356"/>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0" name="rc140"/>
            <p:cNvSpPr/>
            <p:nvPr/>
          </p:nvSpPr>
          <p:spPr>
            <a:xfrm>
              <a:off x="3444364" y="4080356"/>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1" name="rc141"/>
            <p:cNvSpPr/>
            <p:nvPr/>
          </p:nvSpPr>
          <p:spPr>
            <a:xfrm>
              <a:off x="3755416" y="4080356"/>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2" name="rc142"/>
            <p:cNvSpPr/>
            <p:nvPr/>
          </p:nvSpPr>
          <p:spPr>
            <a:xfrm>
              <a:off x="4066468" y="4080356"/>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3" name="rc143"/>
            <p:cNvSpPr/>
            <p:nvPr/>
          </p:nvSpPr>
          <p:spPr>
            <a:xfrm>
              <a:off x="4377521" y="4080356"/>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573" y="4080356"/>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4080356"/>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77" y="4080356"/>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7" name="rc147"/>
            <p:cNvSpPr/>
            <p:nvPr/>
          </p:nvSpPr>
          <p:spPr>
            <a:xfrm>
              <a:off x="5621730" y="4080356"/>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8" name="rc148"/>
            <p:cNvSpPr/>
            <p:nvPr/>
          </p:nvSpPr>
          <p:spPr>
            <a:xfrm>
              <a:off x="5932782" y="4080356"/>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9" name="rc149"/>
            <p:cNvSpPr/>
            <p:nvPr/>
          </p:nvSpPr>
          <p:spPr>
            <a:xfrm>
              <a:off x="6243834" y="4080356"/>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0" name="rc150"/>
            <p:cNvSpPr/>
            <p:nvPr/>
          </p:nvSpPr>
          <p:spPr>
            <a:xfrm>
              <a:off x="6554887" y="4080356"/>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1" name="rc151"/>
            <p:cNvSpPr/>
            <p:nvPr/>
          </p:nvSpPr>
          <p:spPr>
            <a:xfrm>
              <a:off x="6865939" y="4080356"/>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2" name="rc152"/>
            <p:cNvSpPr/>
            <p:nvPr/>
          </p:nvSpPr>
          <p:spPr>
            <a:xfrm>
              <a:off x="7176991" y="4080356"/>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4080356"/>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4080356"/>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080356"/>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080356"/>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080356"/>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4687992"/>
              <a:ext cx="311052" cy="30381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59" name="rc159"/>
            <p:cNvSpPr/>
            <p:nvPr/>
          </p:nvSpPr>
          <p:spPr>
            <a:xfrm>
              <a:off x="5310677" y="4687992"/>
              <a:ext cx="311052" cy="30381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60" name="rc160"/>
            <p:cNvSpPr/>
            <p:nvPr/>
          </p:nvSpPr>
          <p:spPr>
            <a:xfrm>
              <a:off x="5621730" y="4687992"/>
              <a:ext cx="311052"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61" name="rc161"/>
            <p:cNvSpPr/>
            <p:nvPr/>
          </p:nvSpPr>
          <p:spPr>
            <a:xfrm>
              <a:off x="5932782" y="4687992"/>
              <a:ext cx="311052"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2" name="rc162"/>
            <p:cNvSpPr/>
            <p:nvPr/>
          </p:nvSpPr>
          <p:spPr>
            <a:xfrm>
              <a:off x="6243834" y="4687992"/>
              <a:ext cx="311052"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3" name="rc163"/>
            <p:cNvSpPr/>
            <p:nvPr/>
          </p:nvSpPr>
          <p:spPr>
            <a:xfrm>
              <a:off x="6554887" y="4687992"/>
              <a:ext cx="311052" cy="30381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64" name="rc164"/>
            <p:cNvSpPr/>
            <p:nvPr/>
          </p:nvSpPr>
          <p:spPr>
            <a:xfrm>
              <a:off x="6865939" y="4687992"/>
              <a:ext cx="311052" cy="30381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5" name="rc165"/>
            <p:cNvSpPr/>
            <p:nvPr/>
          </p:nvSpPr>
          <p:spPr>
            <a:xfrm>
              <a:off x="7176991" y="4687992"/>
              <a:ext cx="311052" cy="30381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687992"/>
              <a:ext cx="311052" cy="30381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687992"/>
              <a:ext cx="311052"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687992"/>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687992"/>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687992"/>
              <a:ext cx="311052"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1" name="rc171"/>
            <p:cNvSpPr/>
            <p:nvPr/>
          </p:nvSpPr>
          <p:spPr>
            <a:xfrm>
              <a:off x="955945" y="4384174"/>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2" name="rc172"/>
            <p:cNvSpPr/>
            <p:nvPr/>
          </p:nvSpPr>
          <p:spPr>
            <a:xfrm>
              <a:off x="1266997" y="4384174"/>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3" name="rc173"/>
            <p:cNvSpPr/>
            <p:nvPr/>
          </p:nvSpPr>
          <p:spPr>
            <a:xfrm>
              <a:off x="1578050" y="4384174"/>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4" name="rc174"/>
            <p:cNvSpPr/>
            <p:nvPr/>
          </p:nvSpPr>
          <p:spPr>
            <a:xfrm>
              <a:off x="1889102" y="4384174"/>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5" name="rc175"/>
            <p:cNvSpPr/>
            <p:nvPr/>
          </p:nvSpPr>
          <p:spPr>
            <a:xfrm>
              <a:off x="2200154" y="4384174"/>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6" name="rc176"/>
            <p:cNvSpPr/>
            <p:nvPr/>
          </p:nvSpPr>
          <p:spPr>
            <a:xfrm>
              <a:off x="2511207"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2822259"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8" name="rc178"/>
            <p:cNvSpPr/>
            <p:nvPr/>
          </p:nvSpPr>
          <p:spPr>
            <a:xfrm>
              <a:off x="3133311" y="4384174"/>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3444364" y="4384174"/>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0" name="rc180"/>
            <p:cNvSpPr/>
            <p:nvPr/>
          </p:nvSpPr>
          <p:spPr>
            <a:xfrm>
              <a:off x="3755416" y="4384174"/>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1" name="rc181"/>
            <p:cNvSpPr/>
            <p:nvPr/>
          </p:nvSpPr>
          <p:spPr>
            <a:xfrm>
              <a:off x="4066468" y="4384174"/>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2" name="rc182"/>
            <p:cNvSpPr/>
            <p:nvPr/>
          </p:nvSpPr>
          <p:spPr>
            <a:xfrm>
              <a:off x="4377521" y="4384174"/>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3" name="rc183"/>
            <p:cNvSpPr/>
            <p:nvPr/>
          </p:nvSpPr>
          <p:spPr>
            <a:xfrm>
              <a:off x="4688573" y="4384174"/>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4" name="rc184"/>
            <p:cNvSpPr/>
            <p:nvPr/>
          </p:nvSpPr>
          <p:spPr>
            <a:xfrm>
              <a:off x="4999625"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77" y="4384174"/>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30" y="4384174"/>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82" y="4384174"/>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34" y="4384174"/>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4384174"/>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4384174"/>
              <a:ext cx="311052" cy="30381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4384174"/>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4384174"/>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4384174"/>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4384174"/>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4384174"/>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4384174"/>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7" name="rc197"/>
            <p:cNvSpPr/>
            <p:nvPr/>
          </p:nvSpPr>
          <p:spPr>
            <a:xfrm>
              <a:off x="2511207" y="4991809"/>
              <a:ext cx="311052" cy="303817"/>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98" name="rc198"/>
            <p:cNvSpPr/>
            <p:nvPr/>
          </p:nvSpPr>
          <p:spPr>
            <a:xfrm>
              <a:off x="2822259" y="4991809"/>
              <a:ext cx="311052"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99" name="rc199"/>
            <p:cNvSpPr/>
            <p:nvPr/>
          </p:nvSpPr>
          <p:spPr>
            <a:xfrm>
              <a:off x="3133311" y="4991809"/>
              <a:ext cx="311052"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0" name="rc200"/>
            <p:cNvSpPr/>
            <p:nvPr/>
          </p:nvSpPr>
          <p:spPr>
            <a:xfrm>
              <a:off x="3444364" y="4991809"/>
              <a:ext cx="311052" cy="30381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01" name="rc201"/>
            <p:cNvSpPr/>
            <p:nvPr/>
          </p:nvSpPr>
          <p:spPr>
            <a:xfrm>
              <a:off x="3755416" y="4991809"/>
              <a:ext cx="311052" cy="30381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02" name="rc202"/>
            <p:cNvSpPr/>
            <p:nvPr/>
          </p:nvSpPr>
          <p:spPr>
            <a:xfrm>
              <a:off x="4066468" y="4991809"/>
              <a:ext cx="311052" cy="303817"/>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03" name="rc203"/>
            <p:cNvSpPr/>
            <p:nvPr/>
          </p:nvSpPr>
          <p:spPr>
            <a:xfrm>
              <a:off x="4377521" y="4991809"/>
              <a:ext cx="311052" cy="303817"/>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4" name="rc204"/>
            <p:cNvSpPr/>
            <p:nvPr/>
          </p:nvSpPr>
          <p:spPr>
            <a:xfrm>
              <a:off x="4688573" y="4991809"/>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5" name="rc205"/>
            <p:cNvSpPr/>
            <p:nvPr/>
          </p:nvSpPr>
          <p:spPr>
            <a:xfrm>
              <a:off x="4999625" y="4991809"/>
              <a:ext cx="311052"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6" name="rc206"/>
            <p:cNvSpPr/>
            <p:nvPr/>
          </p:nvSpPr>
          <p:spPr>
            <a:xfrm>
              <a:off x="5310677" y="4991809"/>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7" name="rc207"/>
            <p:cNvSpPr/>
            <p:nvPr/>
          </p:nvSpPr>
          <p:spPr>
            <a:xfrm>
              <a:off x="5621730" y="4991809"/>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8" name="rc208"/>
            <p:cNvSpPr/>
            <p:nvPr/>
          </p:nvSpPr>
          <p:spPr>
            <a:xfrm>
              <a:off x="5932782" y="4991809"/>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9" name="rc209"/>
            <p:cNvSpPr/>
            <p:nvPr/>
          </p:nvSpPr>
          <p:spPr>
            <a:xfrm>
              <a:off x="6243834"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0" name="rc210"/>
            <p:cNvSpPr/>
            <p:nvPr/>
          </p:nvSpPr>
          <p:spPr>
            <a:xfrm>
              <a:off x="6554887" y="4991809"/>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1" name="rc211"/>
            <p:cNvSpPr/>
            <p:nvPr/>
          </p:nvSpPr>
          <p:spPr>
            <a:xfrm>
              <a:off x="6865939" y="4991809"/>
              <a:ext cx="311052"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2" name="rc212"/>
            <p:cNvSpPr/>
            <p:nvPr/>
          </p:nvSpPr>
          <p:spPr>
            <a:xfrm>
              <a:off x="7176991" y="4991809"/>
              <a:ext cx="311052"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3" name="rc213"/>
            <p:cNvSpPr/>
            <p:nvPr/>
          </p:nvSpPr>
          <p:spPr>
            <a:xfrm>
              <a:off x="7488044" y="4991809"/>
              <a:ext cx="311052" cy="30381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4" name="rc214"/>
            <p:cNvSpPr/>
            <p:nvPr/>
          </p:nvSpPr>
          <p:spPr>
            <a:xfrm>
              <a:off x="7799096" y="4991809"/>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5" name="rc215"/>
            <p:cNvSpPr/>
            <p:nvPr/>
          </p:nvSpPr>
          <p:spPr>
            <a:xfrm>
              <a:off x="8110148"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8421201" y="4991809"/>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7" name="rc217"/>
            <p:cNvSpPr/>
            <p:nvPr/>
          </p:nvSpPr>
          <p:spPr>
            <a:xfrm>
              <a:off x="8732253" y="4991809"/>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8" name="rc218"/>
            <p:cNvSpPr/>
            <p:nvPr/>
          </p:nvSpPr>
          <p:spPr>
            <a:xfrm>
              <a:off x="5310677" y="5295627"/>
              <a:ext cx="311052" cy="30381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9" name="rc219"/>
            <p:cNvSpPr/>
            <p:nvPr/>
          </p:nvSpPr>
          <p:spPr>
            <a:xfrm>
              <a:off x="5621730" y="5295627"/>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0" name="rc220"/>
            <p:cNvSpPr/>
            <p:nvPr/>
          </p:nvSpPr>
          <p:spPr>
            <a:xfrm>
              <a:off x="5932782" y="5295627"/>
              <a:ext cx="311052"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1" name="rc221"/>
            <p:cNvSpPr/>
            <p:nvPr/>
          </p:nvSpPr>
          <p:spPr>
            <a:xfrm>
              <a:off x="6243834" y="5295627"/>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887" y="5295627"/>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3" name="rc223"/>
            <p:cNvSpPr/>
            <p:nvPr/>
          </p:nvSpPr>
          <p:spPr>
            <a:xfrm>
              <a:off x="6865939" y="5295627"/>
              <a:ext cx="311052" cy="30381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1" y="5295627"/>
              <a:ext cx="311052" cy="303817"/>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25" name="rc225"/>
            <p:cNvSpPr/>
            <p:nvPr/>
          </p:nvSpPr>
          <p:spPr>
            <a:xfrm>
              <a:off x="7488044" y="5295627"/>
              <a:ext cx="311052" cy="30381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6" name="rc226"/>
            <p:cNvSpPr/>
            <p:nvPr/>
          </p:nvSpPr>
          <p:spPr>
            <a:xfrm>
              <a:off x="7799096" y="5295627"/>
              <a:ext cx="311052" cy="303817"/>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7" name="rc227"/>
            <p:cNvSpPr/>
            <p:nvPr/>
          </p:nvSpPr>
          <p:spPr>
            <a:xfrm>
              <a:off x="8421201" y="5295627"/>
              <a:ext cx="311052" cy="30381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8" name="rc228"/>
            <p:cNvSpPr/>
            <p:nvPr/>
          </p:nvSpPr>
          <p:spPr>
            <a:xfrm>
              <a:off x="8732253" y="5295627"/>
              <a:ext cx="311052"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29" name="tx229"/>
            <p:cNvSpPr/>
            <p:nvPr/>
          </p:nvSpPr>
          <p:spPr>
            <a:xfrm>
              <a:off x="105118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0" name="tx230"/>
            <p:cNvSpPr/>
            <p:nvPr/>
          </p:nvSpPr>
          <p:spPr>
            <a:xfrm>
              <a:off x="136223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1" name="tx231"/>
            <p:cNvSpPr/>
            <p:nvPr/>
          </p:nvSpPr>
          <p:spPr>
            <a:xfrm>
              <a:off x="167328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2" name="tx232"/>
            <p:cNvSpPr/>
            <p:nvPr/>
          </p:nvSpPr>
          <p:spPr>
            <a:xfrm>
              <a:off x="198433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33" name="tx233"/>
            <p:cNvSpPr/>
            <p:nvPr/>
          </p:nvSpPr>
          <p:spPr>
            <a:xfrm>
              <a:off x="229539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4" name="tx234"/>
            <p:cNvSpPr/>
            <p:nvPr/>
          </p:nvSpPr>
          <p:spPr>
            <a:xfrm>
              <a:off x="260644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5" name="tx235"/>
            <p:cNvSpPr/>
            <p:nvPr/>
          </p:nvSpPr>
          <p:spPr>
            <a:xfrm>
              <a:off x="289640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6" name="tx236"/>
            <p:cNvSpPr/>
            <p:nvPr/>
          </p:nvSpPr>
          <p:spPr>
            <a:xfrm>
              <a:off x="322854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7" name="tx237"/>
            <p:cNvSpPr/>
            <p:nvPr/>
          </p:nvSpPr>
          <p:spPr>
            <a:xfrm>
              <a:off x="353960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8" name="tx238"/>
            <p:cNvSpPr/>
            <p:nvPr/>
          </p:nvSpPr>
          <p:spPr>
            <a:xfrm>
              <a:off x="385065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9" name="tx239"/>
            <p:cNvSpPr/>
            <p:nvPr/>
          </p:nvSpPr>
          <p:spPr>
            <a:xfrm>
              <a:off x="41617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0" name="tx240"/>
            <p:cNvSpPr/>
            <p:nvPr/>
          </p:nvSpPr>
          <p:spPr>
            <a:xfrm>
              <a:off x="447275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41" name="tx241"/>
            <p:cNvSpPr/>
            <p:nvPr/>
          </p:nvSpPr>
          <p:spPr>
            <a:xfrm>
              <a:off x="4762716"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2" name="tx242"/>
            <p:cNvSpPr/>
            <p:nvPr/>
          </p:nvSpPr>
          <p:spPr>
            <a:xfrm>
              <a:off x="5094862"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3" name="tx243"/>
            <p:cNvSpPr/>
            <p:nvPr/>
          </p:nvSpPr>
          <p:spPr>
            <a:xfrm>
              <a:off x="5384820"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4" name="tx244"/>
            <p:cNvSpPr/>
            <p:nvPr/>
          </p:nvSpPr>
          <p:spPr>
            <a:xfrm>
              <a:off x="5695873" y="236923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5" name="tx245"/>
            <p:cNvSpPr/>
            <p:nvPr/>
          </p:nvSpPr>
          <p:spPr>
            <a:xfrm>
              <a:off x="602801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46" name="tx246"/>
            <p:cNvSpPr/>
            <p:nvPr/>
          </p:nvSpPr>
          <p:spPr>
            <a:xfrm>
              <a:off x="6317977"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7" name="tx247"/>
            <p:cNvSpPr/>
            <p:nvPr/>
          </p:nvSpPr>
          <p:spPr>
            <a:xfrm>
              <a:off x="6650123"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8" name="tx248"/>
            <p:cNvSpPr/>
            <p:nvPr/>
          </p:nvSpPr>
          <p:spPr>
            <a:xfrm>
              <a:off x="6940082"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9" name="tx249"/>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0" name="tx250"/>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1" name="tx251"/>
            <p:cNvSpPr/>
            <p:nvPr/>
          </p:nvSpPr>
          <p:spPr>
            <a:xfrm>
              <a:off x="7873239" y="2367859"/>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2" name="tx252"/>
            <p:cNvSpPr/>
            <p:nvPr/>
          </p:nvSpPr>
          <p:spPr>
            <a:xfrm>
              <a:off x="8184291"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3" name="tx253"/>
            <p:cNvSpPr/>
            <p:nvPr/>
          </p:nvSpPr>
          <p:spPr>
            <a:xfrm>
              <a:off x="8516437"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4" name="tx254"/>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5" name="tx255"/>
            <p:cNvSpPr/>
            <p:nvPr/>
          </p:nvSpPr>
          <p:spPr>
            <a:xfrm>
              <a:off x="1051182"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56" name="tx256"/>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7" name="tx257"/>
            <p:cNvSpPr/>
            <p:nvPr/>
          </p:nvSpPr>
          <p:spPr>
            <a:xfrm>
              <a:off x="1673286"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8" name="tx258"/>
            <p:cNvSpPr/>
            <p:nvPr/>
          </p:nvSpPr>
          <p:spPr>
            <a:xfrm>
              <a:off x="1984338"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59" name="tx259"/>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0" name="tx260"/>
            <p:cNvSpPr/>
            <p:nvPr/>
          </p:nvSpPr>
          <p:spPr>
            <a:xfrm>
              <a:off x="2606443"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1" name="tx261"/>
            <p:cNvSpPr/>
            <p:nvPr/>
          </p:nvSpPr>
          <p:spPr>
            <a:xfrm>
              <a:off x="289640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2" name="tx262"/>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3" name="tx263"/>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4" name="tx264"/>
            <p:cNvSpPr/>
            <p:nvPr/>
          </p:nvSpPr>
          <p:spPr>
            <a:xfrm>
              <a:off x="385065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5" name="tx265"/>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6" name="tx266"/>
            <p:cNvSpPr/>
            <p:nvPr/>
          </p:nvSpPr>
          <p:spPr>
            <a:xfrm>
              <a:off x="447275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67" name="tx267"/>
            <p:cNvSpPr/>
            <p:nvPr/>
          </p:nvSpPr>
          <p:spPr>
            <a:xfrm>
              <a:off x="4762716"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8" name="tx268"/>
            <p:cNvSpPr/>
            <p:nvPr/>
          </p:nvSpPr>
          <p:spPr>
            <a:xfrm>
              <a:off x="5094862"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9" name="tx269"/>
            <p:cNvSpPr/>
            <p:nvPr/>
          </p:nvSpPr>
          <p:spPr>
            <a:xfrm>
              <a:off x="5384820" y="267305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70" name="tx270"/>
            <p:cNvSpPr/>
            <p:nvPr/>
          </p:nvSpPr>
          <p:spPr>
            <a:xfrm>
              <a:off x="5695873" y="267167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71" name="tx271"/>
            <p:cNvSpPr/>
            <p:nvPr/>
          </p:nvSpPr>
          <p:spPr>
            <a:xfrm>
              <a:off x="6028019" y="267538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2" name="tx272"/>
            <p:cNvSpPr/>
            <p:nvPr/>
          </p:nvSpPr>
          <p:spPr>
            <a:xfrm>
              <a:off x="6317977"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3" name="tx273"/>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4" name="tx274"/>
            <p:cNvSpPr/>
            <p:nvPr/>
          </p:nvSpPr>
          <p:spPr>
            <a:xfrm>
              <a:off x="6940082" y="267305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5" name="tx275"/>
            <p:cNvSpPr/>
            <p:nvPr/>
          </p:nvSpPr>
          <p:spPr>
            <a:xfrm>
              <a:off x="7583280" y="26740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6" name="tx276"/>
            <p:cNvSpPr/>
            <p:nvPr/>
          </p:nvSpPr>
          <p:spPr>
            <a:xfrm>
              <a:off x="7873239" y="267305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77" name="tx277"/>
            <p:cNvSpPr/>
            <p:nvPr/>
          </p:nvSpPr>
          <p:spPr>
            <a:xfrm>
              <a:off x="8184291" y="2673054"/>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8" name="tx278"/>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9" name="tx279"/>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0" name="tx280"/>
            <p:cNvSpPr/>
            <p:nvPr/>
          </p:nvSpPr>
          <p:spPr>
            <a:xfrm>
              <a:off x="2606443"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1" name="tx281"/>
            <p:cNvSpPr/>
            <p:nvPr/>
          </p:nvSpPr>
          <p:spPr>
            <a:xfrm>
              <a:off x="289640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2" name="tx282"/>
            <p:cNvSpPr/>
            <p:nvPr/>
          </p:nvSpPr>
          <p:spPr>
            <a:xfrm>
              <a:off x="322854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3" name="tx283"/>
            <p:cNvSpPr/>
            <p:nvPr/>
          </p:nvSpPr>
          <p:spPr>
            <a:xfrm>
              <a:off x="353960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4" name="tx284"/>
            <p:cNvSpPr/>
            <p:nvPr/>
          </p:nvSpPr>
          <p:spPr>
            <a:xfrm>
              <a:off x="3829559"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5" name="tx285"/>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6" name="tx286"/>
            <p:cNvSpPr/>
            <p:nvPr/>
          </p:nvSpPr>
          <p:spPr>
            <a:xfrm>
              <a:off x="447275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7" name="tx287"/>
            <p:cNvSpPr/>
            <p:nvPr/>
          </p:nvSpPr>
          <p:spPr>
            <a:xfrm>
              <a:off x="476271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8" name="tx288"/>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9" name="tx289"/>
            <p:cNvSpPr/>
            <p:nvPr/>
          </p:nvSpPr>
          <p:spPr>
            <a:xfrm>
              <a:off x="5384820"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90" name="tx290"/>
            <p:cNvSpPr/>
            <p:nvPr/>
          </p:nvSpPr>
          <p:spPr>
            <a:xfrm>
              <a:off x="5695873" y="327931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1" name="tx291"/>
            <p:cNvSpPr/>
            <p:nvPr/>
          </p:nvSpPr>
          <p:spPr>
            <a:xfrm>
              <a:off x="6028019" y="3283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2" name="tx292"/>
            <p:cNvSpPr/>
            <p:nvPr/>
          </p:nvSpPr>
          <p:spPr>
            <a:xfrm>
              <a:off x="6317977"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93" name="tx293"/>
            <p:cNvSpPr/>
            <p:nvPr/>
          </p:nvSpPr>
          <p:spPr>
            <a:xfrm>
              <a:off x="6629030"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94" name="tx294"/>
            <p:cNvSpPr/>
            <p:nvPr/>
          </p:nvSpPr>
          <p:spPr>
            <a:xfrm>
              <a:off x="6940082"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5" name="tx295"/>
            <p:cNvSpPr/>
            <p:nvPr/>
          </p:nvSpPr>
          <p:spPr>
            <a:xfrm>
              <a:off x="7583280"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6" name="tx296"/>
            <p:cNvSpPr/>
            <p:nvPr/>
          </p:nvSpPr>
          <p:spPr>
            <a:xfrm>
              <a:off x="7873239"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7" name="tx297"/>
            <p:cNvSpPr/>
            <p:nvPr/>
          </p:nvSpPr>
          <p:spPr>
            <a:xfrm>
              <a:off x="8184291"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8" name="tx298"/>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9" name="tx299"/>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0" name="tx300"/>
            <p:cNvSpPr/>
            <p:nvPr/>
          </p:nvSpPr>
          <p:spPr>
            <a:xfrm>
              <a:off x="291749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1" name="tx301"/>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2" name="tx302"/>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3" name="tx303"/>
            <p:cNvSpPr/>
            <p:nvPr/>
          </p:nvSpPr>
          <p:spPr>
            <a:xfrm>
              <a:off x="540591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4" name="tx304"/>
            <p:cNvSpPr/>
            <p:nvPr/>
          </p:nvSpPr>
          <p:spPr>
            <a:xfrm>
              <a:off x="5695873"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5" name="tx305"/>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6" name="tx306"/>
            <p:cNvSpPr/>
            <p:nvPr/>
          </p:nvSpPr>
          <p:spPr>
            <a:xfrm>
              <a:off x="631797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7" name="tx307"/>
            <p:cNvSpPr/>
            <p:nvPr/>
          </p:nvSpPr>
          <p:spPr>
            <a:xfrm>
              <a:off x="662903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8" name="tx308"/>
            <p:cNvSpPr/>
            <p:nvPr/>
          </p:nvSpPr>
          <p:spPr>
            <a:xfrm>
              <a:off x="694008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9" name="tx309"/>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0" name="tx310"/>
            <p:cNvSpPr/>
            <p:nvPr/>
          </p:nvSpPr>
          <p:spPr>
            <a:xfrm>
              <a:off x="75832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1" name="tx311"/>
            <p:cNvSpPr/>
            <p:nvPr/>
          </p:nvSpPr>
          <p:spPr>
            <a:xfrm>
              <a:off x="789433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2" name="tx312"/>
            <p:cNvSpPr/>
            <p:nvPr/>
          </p:nvSpPr>
          <p:spPr>
            <a:xfrm>
              <a:off x="820538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4" name="tx314"/>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5" name="tx315"/>
            <p:cNvSpPr/>
            <p:nvPr/>
          </p:nvSpPr>
          <p:spPr>
            <a:xfrm>
              <a:off x="2606443"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6" name="tx316"/>
            <p:cNvSpPr/>
            <p:nvPr/>
          </p:nvSpPr>
          <p:spPr>
            <a:xfrm>
              <a:off x="289640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7" name="tx317"/>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8" name="tx318"/>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9" name="tx319"/>
            <p:cNvSpPr/>
            <p:nvPr/>
          </p:nvSpPr>
          <p:spPr>
            <a:xfrm>
              <a:off x="3829559"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0" name="tx320"/>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1" name="tx321"/>
            <p:cNvSpPr/>
            <p:nvPr/>
          </p:nvSpPr>
          <p:spPr>
            <a:xfrm>
              <a:off x="447275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2" name="tx322"/>
            <p:cNvSpPr/>
            <p:nvPr/>
          </p:nvSpPr>
          <p:spPr>
            <a:xfrm>
              <a:off x="4762716"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3" name="tx323"/>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4" name="tx324"/>
            <p:cNvSpPr/>
            <p:nvPr/>
          </p:nvSpPr>
          <p:spPr>
            <a:xfrm>
              <a:off x="5384820" y="29768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5" name="tx325"/>
            <p:cNvSpPr/>
            <p:nvPr/>
          </p:nvSpPr>
          <p:spPr>
            <a:xfrm>
              <a:off x="5695873" y="29754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6" name="tx326"/>
            <p:cNvSpPr/>
            <p:nvPr/>
          </p:nvSpPr>
          <p:spPr>
            <a:xfrm>
              <a:off x="6028019" y="29792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7" name="tx327"/>
            <p:cNvSpPr/>
            <p:nvPr/>
          </p:nvSpPr>
          <p:spPr>
            <a:xfrm>
              <a:off x="6317977"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8" name="tx328"/>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9" name="tx329"/>
            <p:cNvSpPr/>
            <p:nvPr/>
          </p:nvSpPr>
          <p:spPr>
            <a:xfrm>
              <a:off x="6940082" y="29768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0" name="tx330"/>
            <p:cNvSpPr/>
            <p:nvPr/>
          </p:nvSpPr>
          <p:spPr>
            <a:xfrm>
              <a:off x="7583280" y="2977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1" name="tx331"/>
            <p:cNvSpPr/>
            <p:nvPr/>
          </p:nvSpPr>
          <p:spPr>
            <a:xfrm>
              <a:off x="7873239" y="29768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2" name="tx332"/>
            <p:cNvSpPr/>
            <p:nvPr/>
          </p:nvSpPr>
          <p:spPr>
            <a:xfrm>
              <a:off x="8184291" y="29768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3" name="tx333"/>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4" name="tx334"/>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5" name="tx335"/>
            <p:cNvSpPr/>
            <p:nvPr/>
          </p:nvSpPr>
          <p:spPr>
            <a:xfrm>
              <a:off x="5716966"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6" name="tx336"/>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6317977" y="358450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8" name="tx338"/>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9" name="tx339"/>
            <p:cNvSpPr/>
            <p:nvPr/>
          </p:nvSpPr>
          <p:spPr>
            <a:xfrm>
              <a:off x="6940082"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0" name="tx340"/>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1" name="tx341"/>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2" name="tx342"/>
            <p:cNvSpPr/>
            <p:nvPr/>
          </p:nvSpPr>
          <p:spPr>
            <a:xfrm>
              <a:off x="789433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3" name="tx343"/>
            <p:cNvSpPr/>
            <p:nvPr/>
          </p:nvSpPr>
          <p:spPr>
            <a:xfrm>
              <a:off x="820538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4" name="tx344"/>
            <p:cNvSpPr/>
            <p:nvPr/>
          </p:nvSpPr>
          <p:spPr>
            <a:xfrm>
              <a:off x="8516437" y="358683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5" name="tx345"/>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6" name="tx346"/>
            <p:cNvSpPr/>
            <p:nvPr/>
          </p:nvSpPr>
          <p:spPr>
            <a:xfrm>
              <a:off x="820538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7" name="tx347"/>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8" name="tx348"/>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9" name="tx349"/>
            <p:cNvSpPr/>
            <p:nvPr/>
          </p:nvSpPr>
          <p:spPr>
            <a:xfrm>
              <a:off x="105118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0" name="tx350"/>
            <p:cNvSpPr/>
            <p:nvPr/>
          </p:nvSpPr>
          <p:spPr>
            <a:xfrm>
              <a:off x="1362234"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1" name="tx351"/>
            <p:cNvSpPr/>
            <p:nvPr/>
          </p:nvSpPr>
          <p:spPr>
            <a:xfrm>
              <a:off x="1673286"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2" name="tx352"/>
            <p:cNvSpPr/>
            <p:nvPr/>
          </p:nvSpPr>
          <p:spPr>
            <a:xfrm>
              <a:off x="1984338"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3" name="tx353"/>
            <p:cNvSpPr/>
            <p:nvPr/>
          </p:nvSpPr>
          <p:spPr>
            <a:xfrm>
              <a:off x="229539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2606443"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2896402" y="419076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6" name="tx356"/>
            <p:cNvSpPr/>
            <p:nvPr/>
          </p:nvSpPr>
          <p:spPr>
            <a:xfrm>
              <a:off x="3207454"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7" name="tx357"/>
            <p:cNvSpPr/>
            <p:nvPr/>
          </p:nvSpPr>
          <p:spPr>
            <a:xfrm>
              <a:off x="353960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8" name="tx358"/>
            <p:cNvSpPr/>
            <p:nvPr/>
          </p:nvSpPr>
          <p:spPr>
            <a:xfrm>
              <a:off x="3850652"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41617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0" name="tx360"/>
            <p:cNvSpPr/>
            <p:nvPr/>
          </p:nvSpPr>
          <p:spPr>
            <a:xfrm>
              <a:off x="447275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1" name="tx361"/>
            <p:cNvSpPr/>
            <p:nvPr/>
          </p:nvSpPr>
          <p:spPr>
            <a:xfrm>
              <a:off x="4762716"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2" name="tx362"/>
            <p:cNvSpPr/>
            <p:nvPr/>
          </p:nvSpPr>
          <p:spPr>
            <a:xfrm>
              <a:off x="5073768"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3" name="tx363"/>
            <p:cNvSpPr/>
            <p:nvPr/>
          </p:nvSpPr>
          <p:spPr>
            <a:xfrm>
              <a:off x="5384820"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4" name="tx364"/>
            <p:cNvSpPr/>
            <p:nvPr/>
          </p:nvSpPr>
          <p:spPr>
            <a:xfrm>
              <a:off x="571696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5" name="tx365"/>
            <p:cNvSpPr/>
            <p:nvPr/>
          </p:nvSpPr>
          <p:spPr>
            <a:xfrm>
              <a:off x="602801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6" name="tx366"/>
            <p:cNvSpPr/>
            <p:nvPr/>
          </p:nvSpPr>
          <p:spPr>
            <a:xfrm>
              <a:off x="633907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7" name="tx367"/>
            <p:cNvSpPr/>
            <p:nvPr/>
          </p:nvSpPr>
          <p:spPr>
            <a:xfrm>
              <a:off x="6650123" y="41944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8" name="tx368"/>
            <p:cNvSpPr/>
            <p:nvPr/>
          </p:nvSpPr>
          <p:spPr>
            <a:xfrm>
              <a:off x="6940082" y="419081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69" name="tx369"/>
            <p:cNvSpPr/>
            <p:nvPr/>
          </p:nvSpPr>
          <p:spPr>
            <a:xfrm>
              <a:off x="7894332" y="41934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0" name="tx370"/>
            <p:cNvSpPr/>
            <p:nvPr/>
          </p:nvSpPr>
          <p:spPr>
            <a:xfrm>
              <a:off x="8184291" y="419214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1" name="tx371"/>
            <p:cNvSpPr/>
            <p:nvPr/>
          </p:nvSpPr>
          <p:spPr>
            <a:xfrm>
              <a:off x="8516437" y="419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2" name="tx372"/>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3" name="tx373"/>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4" name="tx374"/>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5" name="tx375"/>
            <p:cNvSpPr/>
            <p:nvPr/>
          </p:nvSpPr>
          <p:spPr>
            <a:xfrm>
              <a:off x="1673286"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6" name="tx376"/>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7" name="tx377"/>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291749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0" name="tx380"/>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1" name="tx381"/>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2" name="tx382"/>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3" name="tx383"/>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4" name="tx384"/>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5" name="tx385"/>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6" name="tx386"/>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540591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8" name="tx388"/>
            <p:cNvSpPr/>
            <p:nvPr/>
          </p:nvSpPr>
          <p:spPr>
            <a:xfrm>
              <a:off x="571696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9" name="tx389"/>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0" name="tx390"/>
            <p:cNvSpPr/>
            <p:nvPr/>
          </p:nvSpPr>
          <p:spPr>
            <a:xfrm>
              <a:off x="633907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1" name="tx391"/>
            <p:cNvSpPr/>
            <p:nvPr/>
          </p:nvSpPr>
          <p:spPr>
            <a:xfrm>
              <a:off x="6650123" y="449828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2" name="tx392"/>
            <p:cNvSpPr/>
            <p:nvPr/>
          </p:nvSpPr>
          <p:spPr>
            <a:xfrm>
              <a:off x="696117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3" name="tx393"/>
            <p:cNvSpPr/>
            <p:nvPr/>
          </p:nvSpPr>
          <p:spPr>
            <a:xfrm>
              <a:off x="7894332" y="44972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4" name="tx394"/>
            <p:cNvSpPr/>
            <p:nvPr/>
          </p:nvSpPr>
          <p:spPr>
            <a:xfrm>
              <a:off x="8184291" y="449596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5" name="tx395"/>
            <p:cNvSpPr/>
            <p:nvPr/>
          </p:nvSpPr>
          <p:spPr>
            <a:xfrm>
              <a:off x="8516437"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6" name="tx396"/>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7" name="tx397"/>
            <p:cNvSpPr/>
            <p:nvPr/>
          </p:nvSpPr>
          <p:spPr>
            <a:xfrm>
              <a:off x="540591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8" name="tx398"/>
            <p:cNvSpPr/>
            <p:nvPr/>
          </p:nvSpPr>
          <p:spPr>
            <a:xfrm>
              <a:off x="5695873"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9" name="tx399"/>
            <p:cNvSpPr/>
            <p:nvPr/>
          </p:nvSpPr>
          <p:spPr>
            <a:xfrm>
              <a:off x="6006925"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00" name="tx400"/>
            <p:cNvSpPr/>
            <p:nvPr/>
          </p:nvSpPr>
          <p:spPr>
            <a:xfrm>
              <a:off x="633907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1" name="tx401"/>
            <p:cNvSpPr/>
            <p:nvPr/>
          </p:nvSpPr>
          <p:spPr>
            <a:xfrm>
              <a:off x="6650123"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2" name="tx402"/>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03" name="tx403"/>
            <p:cNvSpPr/>
            <p:nvPr/>
          </p:nvSpPr>
          <p:spPr>
            <a:xfrm>
              <a:off x="7873239"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4" name="tx404"/>
            <p:cNvSpPr/>
            <p:nvPr/>
          </p:nvSpPr>
          <p:spPr>
            <a:xfrm>
              <a:off x="820538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5" name="tx405"/>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6" name="tx406"/>
            <p:cNvSpPr/>
            <p:nvPr/>
          </p:nvSpPr>
          <p:spPr>
            <a:xfrm>
              <a:off x="8827489"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7" name="tx407"/>
            <p:cNvSpPr/>
            <p:nvPr/>
          </p:nvSpPr>
          <p:spPr>
            <a:xfrm>
              <a:off x="5716966"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8" name="tx408"/>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09" name="tx409"/>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0" name="tx410"/>
            <p:cNvSpPr/>
            <p:nvPr/>
          </p:nvSpPr>
          <p:spPr>
            <a:xfrm>
              <a:off x="3829559" y="206404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11" name="tx411"/>
            <p:cNvSpPr/>
            <p:nvPr/>
          </p:nvSpPr>
          <p:spPr>
            <a:xfrm>
              <a:off x="4161705" y="2066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12" name="tx412"/>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13" name="tx413"/>
            <p:cNvSpPr/>
            <p:nvPr/>
          </p:nvSpPr>
          <p:spPr>
            <a:xfrm>
              <a:off x="478380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4" name="tx414"/>
            <p:cNvSpPr/>
            <p:nvPr/>
          </p:nvSpPr>
          <p:spPr>
            <a:xfrm>
              <a:off x="5094862" y="20654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15" name="tx415"/>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16" name="tx416"/>
            <p:cNvSpPr/>
            <p:nvPr/>
          </p:nvSpPr>
          <p:spPr>
            <a:xfrm>
              <a:off x="7272228" y="419214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17" name="tx417"/>
            <p:cNvSpPr/>
            <p:nvPr/>
          </p:nvSpPr>
          <p:spPr>
            <a:xfrm>
              <a:off x="758328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8" name="tx418"/>
            <p:cNvSpPr/>
            <p:nvPr/>
          </p:nvSpPr>
          <p:spPr>
            <a:xfrm>
              <a:off x="5073768"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19" name="tx419"/>
            <p:cNvSpPr/>
            <p:nvPr/>
          </p:nvSpPr>
          <p:spPr>
            <a:xfrm>
              <a:off x="5384820"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20" name="tx420"/>
            <p:cNvSpPr/>
            <p:nvPr/>
          </p:nvSpPr>
          <p:spPr>
            <a:xfrm>
              <a:off x="5716966"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21" name="tx421"/>
            <p:cNvSpPr/>
            <p:nvPr/>
          </p:nvSpPr>
          <p:spPr>
            <a:xfrm>
              <a:off x="602801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22" name="tx422"/>
            <p:cNvSpPr/>
            <p:nvPr/>
          </p:nvSpPr>
          <p:spPr>
            <a:xfrm>
              <a:off x="6339071"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23" name="tx423"/>
            <p:cNvSpPr/>
            <p:nvPr/>
          </p:nvSpPr>
          <p:spPr>
            <a:xfrm>
              <a:off x="6650123"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24" name="tx424"/>
            <p:cNvSpPr/>
            <p:nvPr/>
          </p:nvSpPr>
          <p:spPr>
            <a:xfrm>
              <a:off x="6940082" y="479840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25" name="tx425"/>
            <p:cNvSpPr/>
            <p:nvPr/>
          </p:nvSpPr>
          <p:spPr>
            <a:xfrm>
              <a:off x="7272228" y="48007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26" name="tx426"/>
            <p:cNvSpPr/>
            <p:nvPr/>
          </p:nvSpPr>
          <p:spPr>
            <a:xfrm>
              <a:off x="7583280"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27" name="tx427"/>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8" name="tx428"/>
            <p:cNvSpPr/>
            <p:nvPr/>
          </p:nvSpPr>
          <p:spPr>
            <a:xfrm>
              <a:off x="8184291" y="479845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9" name="tx429"/>
            <p:cNvSpPr/>
            <p:nvPr/>
          </p:nvSpPr>
          <p:spPr>
            <a:xfrm>
              <a:off x="851643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0" name="tx430"/>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1" name="tx431"/>
            <p:cNvSpPr/>
            <p:nvPr/>
          </p:nvSpPr>
          <p:spPr>
            <a:xfrm>
              <a:off x="7272228" y="449596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32" name="tx432"/>
            <p:cNvSpPr/>
            <p:nvPr/>
          </p:nvSpPr>
          <p:spPr>
            <a:xfrm>
              <a:off x="75832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3" name="tx433"/>
            <p:cNvSpPr/>
            <p:nvPr/>
          </p:nvSpPr>
          <p:spPr>
            <a:xfrm>
              <a:off x="260644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34" name="tx434"/>
            <p:cNvSpPr/>
            <p:nvPr/>
          </p:nvSpPr>
          <p:spPr>
            <a:xfrm>
              <a:off x="291749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35" name="tx435"/>
            <p:cNvSpPr/>
            <p:nvPr/>
          </p:nvSpPr>
          <p:spPr>
            <a:xfrm>
              <a:off x="3228548"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36" name="tx436"/>
            <p:cNvSpPr/>
            <p:nvPr/>
          </p:nvSpPr>
          <p:spPr>
            <a:xfrm>
              <a:off x="3539600"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37" name="tx437"/>
            <p:cNvSpPr/>
            <p:nvPr/>
          </p:nvSpPr>
          <p:spPr>
            <a:xfrm>
              <a:off x="3850652"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38" name="tx438"/>
            <p:cNvSpPr/>
            <p:nvPr/>
          </p:nvSpPr>
          <p:spPr>
            <a:xfrm>
              <a:off x="416170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39" name="tx439"/>
            <p:cNvSpPr/>
            <p:nvPr/>
          </p:nvSpPr>
          <p:spPr>
            <a:xfrm>
              <a:off x="447275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0" name="tx440"/>
            <p:cNvSpPr/>
            <p:nvPr/>
          </p:nvSpPr>
          <p:spPr>
            <a:xfrm>
              <a:off x="4762716"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1" name="tx441"/>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42" name="tx442"/>
            <p:cNvSpPr/>
            <p:nvPr/>
          </p:nvSpPr>
          <p:spPr>
            <a:xfrm>
              <a:off x="6961175"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43" name="tx443"/>
            <p:cNvSpPr/>
            <p:nvPr/>
          </p:nvSpPr>
          <p:spPr>
            <a:xfrm>
              <a:off x="7272228"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44" name="tx444"/>
            <p:cNvSpPr/>
            <p:nvPr/>
          </p:nvSpPr>
          <p:spPr>
            <a:xfrm>
              <a:off x="5405914"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45" name="tx445"/>
            <p:cNvSpPr/>
            <p:nvPr/>
          </p:nvSpPr>
          <p:spPr>
            <a:xfrm>
              <a:off x="602801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46" name="tx446"/>
            <p:cNvSpPr/>
            <p:nvPr/>
          </p:nvSpPr>
          <p:spPr>
            <a:xfrm>
              <a:off x="6339071"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7" name="tx447"/>
            <p:cNvSpPr/>
            <p:nvPr/>
          </p:nvSpPr>
          <p:spPr>
            <a:xfrm>
              <a:off x="6650123"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8" name="tx448"/>
            <p:cNvSpPr/>
            <p:nvPr/>
          </p:nvSpPr>
          <p:spPr>
            <a:xfrm>
              <a:off x="6961175"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49" name="tx449"/>
            <p:cNvSpPr/>
            <p:nvPr/>
          </p:nvSpPr>
          <p:spPr>
            <a:xfrm>
              <a:off x="7302373" y="54087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50" name="tx450"/>
            <p:cNvSpPr/>
            <p:nvPr/>
          </p:nvSpPr>
          <p:spPr>
            <a:xfrm>
              <a:off x="7613425" y="5408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51" name="tx451"/>
            <p:cNvSpPr/>
            <p:nvPr/>
          </p:nvSpPr>
          <p:spPr>
            <a:xfrm>
              <a:off x="7924477" y="5408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52" name="tx452"/>
            <p:cNvSpPr/>
            <p:nvPr/>
          </p:nvSpPr>
          <p:spPr>
            <a:xfrm>
              <a:off x="8516437"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53" name="tx453"/>
            <p:cNvSpPr/>
            <p:nvPr/>
          </p:nvSpPr>
          <p:spPr>
            <a:xfrm>
              <a:off x="8827489"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54" name="tx45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5" name="tx45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6" name="tx45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7" name="tx45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8" name="tx45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9" name="tx45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60" name="tx46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61" name="tx46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2" name="tx46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3" name="tx46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4" name="tx46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5" name="tx46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6" name="tx46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7" name="tx46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8" name="tx46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9" name="tx46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70" name="tx47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71" name="tx47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2" name="tx47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3" name="tx47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4" name="tx47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5" name="tx47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6" name="tx47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7" name="tx47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8" name="tx47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9" name="tx47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80" name="tx480"/>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81" name="tx481"/>
            <p:cNvSpPr/>
            <p:nvPr/>
          </p:nvSpPr>
          <p:spPr>
            <a:xfrm>
              <a:off x="644856" y="5103718"/>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82" name="tx482"/>
            <p:cNvSpPr/>
            <p:nvPr/>
          </p:nvSpPr>
          <p:spPr>
            <a:xfrm>
              <a:off x="551705" y="4797172"/>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3" name="tx483"/>
            <p:cNvSpPr/>
            <p:nvPr/>
          </p:nvSpPr>
          <p:spPr>
            <a:xfrm>
              <a:off x="564092" y="4493354"/>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4" name="tx484"/>
            <p:cNvSpPr/>
            <p:nvPr/>
          </p:nvSpPr>
          <p:spPr>
            <a:xfrm>
              <a:off x="551705" y="418953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5" name="tx485"/>
            <p:cNvSpPr/>
            <p:nvPr/>
          </p:nvSpPr>
          <p:spPr>
            <a:xfrm>
              <a:off x="601364" y="3885719"/>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86" name="tx486"/>
            <p:cNvSpPr/>
            <p:nvPr/>
          </p:nvSpPr>
          <p:spPr>
            <a:xfrm>
              <a:off x="619917" y="358430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7" name="tx487"/>
            <p:cNvSpPr/>
            <p:nvPr/>
          </p:nvSpPr>
          <p:spPr>
            <a:xfrm>
              <a:off x="520490" y="325827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8" name="tx488"/>
            <p:cNvSpPr/>
            <p:nvPr/>
          </p:nvSpPr>
          <p:spPr>
            <a:xfrm>
              <a:off x="632360" y="297524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9" name="tx489"/>
            <p:cNvSpPr/>
            <p:nvPr/>
          </p:nvSpPr>
          <p:spPr>
            <a:xfrm>
              <a:off x="576534" y="267143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0" name="tx490"/>
            <p:cNvSpPr/>
            <p:nvPr/>
          </p:nvSpPr>
          <p:spPr>
            <a:xfrm>
              <a:off x="576534" y="236903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1" name="tx491"/>
            <p:cNvSpPr/>
            <p:nvPr/>
          </p:nvSpPr>
          <p:spPr>
            <a:xfrm>
              <a:off x="508103" y="2043330"/>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92" name="tx49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3" name="pic493"/>
            <p:cNvPicPr/>
            <p:nvPr/>
          </p:nvPicPr>
          <p:blipFill>
            <a:blip r:embed="rId2" cstate="print"/>
            <a:stretch>
              <a:fillRect/>
            </a:stretch>
          </p:blipFill>
          <p:spPr>
            <a:xfrm>
              <a:off x="4653227" y="5838594"/>
              <a:ext cx="2160000" cy="219455"/>
            </a:xfrm>
            <a:prstGeom prst="rect">
              <a:avLst/>
            </a:prstGeom>
          </p:spPr>
        </p:pic>
        <p:sp>
          <p:nvSpPr>
            <p:cNvPr id="494" name="pl49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5" name="pl49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6" name="pl49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1" name="pl50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2" name="pl50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tx50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7" name="tx50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8" name="tx50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09" name="tx50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0" name="tx51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1" name="tx51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2" name="tx512"/>
            <p:cNvSpPr/>
            <p:nvPr/>
          </p:nvSpPr>
          <p:spPr>
            <a:xfrm>
              <a:off x="924840" y="1330710"/>
              <a:ext cx="30380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Suriname, 2000-2025</a:t>
              </a:r>
            </a:p>
          </p:txBody>
        </p:sp>
        <p:sp>
          <p:nvSpPr>
            <p:cNvPr id="513" name="tx51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4" name="tx51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5" name="tx51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12 vaccines in the schedule achieved coverage of 90% or more. Vaccine coverage ranged from 52% to 80%.
Since 2005, estimates have been made for 8 new vaccines. IPVC is the newest vaccine reported (2023), which achieved 76% coverage in 2025.
In 2025, Suriname did not report any stockouts of vaccines or supplies.</a:t>
            </a:r>
          </a:p>
        </p:txBody>
      </p:sp>
      <p:sp>
        <p:nvSpPr>
          <p:cNvPr id="5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six, and declined for four, indicating limited improvement in routine immunization performance; none achieved at least 90% coverage.</a:t>
            </a:r>
          </a:p>
        </p:txBody>
      </p:sp>
      <p:grpSp xmlns:pic="http://schemas.openxmlformats.org/drawingml/2006/picture">
        <p:nvGrpSpPr>
          <p:cNvPr id="518" name=""/>
          <p:cNvGrpSpPr/>
          <p:nvPr/>
        </p:nvGrpSpPr>
        <p:grpSpPr>
          <a:xfrm>
            <a:off x="292608" y="1005840"/>
            <a:ext cx="8595360" cy="28575"/>
            <a:chOff x="292608" y="1005840"/>
            <a:chExt cx="8595360" cy="28575"/>
          </a:xfrm>
        </p:grpSpPr>
        <p:sp>
          <p:nvSpPr>
            <p:cNvPr id="51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38321"/>
              <a:ext cx="6481656" cy="1436498"/>
            </a:xfrm>
            <a:custGeom>
              <a:avLst/>
              <a:pathLst>
                <a:path w="6481656" h="1436498">
                  <a:moveTo>
                    <a:pt x="0" y="319221"/>
                  </a:moveTo>
                  <a:lnTo>
                    <a:pt x="259266" y="239416"/>
                  </a:lnTo>
                  <a:lnTo>
                    <a:pt x="518532" y="399027"/>
                  </a:lnTo>
                  <a:lnTo>
                    <a:pt x="777798" y="598540"/>
                  </a:lnTo>
                  <a:lnTo>
                    <a:pt x="1037065" y="159610"/>
                  </a:lnTo>
                  <a:lnTo>
                    <a:pt x="1296331" y="119708"/>
                  </a:lnTo>
                  <a:lnTo>
                    <a:pt x="1555597" y="79805"/>
                  </a:lnTo>
                  <a:lnTo>
                    <a:pt x="1814863" y="0"/>
                  </a:lnTo>
                  <a:lnTo>
                    <a:pt x="2074130" y="39902"/>
                  </a:lnTo>
                  <a:lnTo>
                    <a:pt x="2333396" y="199513"/>
                  </a:lnTo>
                  <a:lnTo>
                    <a:pt x="2592662" y="0"/>
                  </a:lnTo>
                  <a:lnTo>
                    <a:pt x="2851928" y="478832"/>
                  </a:lnTo>
                  <a:lnTo>
                    <a:pt x="3111195" y="239416"/>
                  </a:lnTo>
                  <a:lnTo>
                    <a:pt x="3370461" y="598540"/>
                  </a:lnTo>
                  <a:lnTo>
                    <a:pt x="3629727" y="718249"/>
                  </a:lnTo>
                  <a:lnTo>
                    <a:pt x="3888994" y="877859"/>
                  </a:lnTo>
                  <a:lnTo>
                    <a:pt x="4148260" y="638443"/>
                  </a:lnTo>
                  <a:lnTo>
                    <a:pt x="4407526" y="718249"/>
                  </a:lnTo>
                  <a:lnTo>
                    <a:pt x="4666792" y="518735"/>
                  </a:lnTo>
                  <a:lnTo>
                    <a:pt x="4926059" y="598540"/>
                  </a:lnTo>
                  <a:lnTo>
                    <a:pt x="5185325" y="1436498"/>
                  </a:lnTo>
                  <a:lnTo>
                    <a:pt x="5444591" y="598540"/>
                  </a:lnTo>
                  <a:lnTo>
                    <a:pt x="5703857" y="518735"/>
                  </a:lnTo>
                  <a:lnTo>
                    <a:pt x="5963124" y="558638"/>
                  </a:lnTo>
                  <a:lnTo>
                    <a:pt x="6222390" y="399027"/>
                  </a:lnTo>
                  <a:lnTo>
                    <a:pt x="6481656" y="638443"/>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18126"/>
              <a:ext cx="6481656" cy="1715817"/>
            </a:xfrm>
            <a:custGeom>
              <a:avLst/>
              <a:pathLst>
                <a:path w="6481656" h="1715817">
                  <a:moveTo>
                    <a:pt x="0" y="917762"/>
                  </a:moveTo>
                  <a:lnTo>
                    <a:pt x="259266" y="1037470"/>
                  </a:lnTo>
                  <a:lnTo>
                    <a:pt x="518532" y="837957"/>
                  </a:lnTo>
                  <a:lnTo>
                    <a:pt x="777798" y="758151"/>
                  </a:lnTo>
                  <a:lnTo>
                    <a:pt x="1037065" y="359124"/>
                  </a:lnTo>
                  <a:lnTo>
                    <a:pt x="1296331" y="438929"/>
                  </a:lnTo>
                  <a:lnTo>
                    <a:pt x="1555597" y="399027"/>
                  </a:lnTo>
                  <a:lnTo>
                    <a:pt x="1814863" y="399027"/>
                  </a:lnTo>
                  <a:lnTo>
                    <a:pt x="2074130" y="359124"/>
                  </a:lnTo>
                  <a:lnTo>
                    <a:pt x="2333396" y="279319"/>
                  </a:lnTo>
                  <a:lnTo>
                    <a:pt x="2592662" y="0"/>
                  </a:lnTo>
                  <a:lnTo>
                    <a:pt x="2851928" y="558638"/>
                  </a:lnTo>
                  <a:lnTo>
                    <a:pt x="3111195" y="718249"/>
                  </a:lnTo>
                  <a:lnTo>
                    <a:pt x="3370461" y="678346"/>
                  </a:lnTo>
                  <a:lnTo>
                    <a:pt x="3629727" y="917762"/>
                  </a:lnTo>
                  <a:lnTo>
                    <a:pt x="3888994" y="837957"/>
                  </a:lnTo>
                  <a:lnTo>
                    <a:pt x="4148260" y="678346"/>
                  </a:lnTo>
                  <a:lnTo>
                    <a:pt x="4407526" y="1077373"/>
                  </a:lnTo>
                  <a:lnTo>
                    <a:pt x="4666792" y="518735"/>
                  </a:lnTo>
                  <a:lnTo>
                    <a:pt x="4926059" y="678346"/>
                  </a:lnTo>
                  <a:lnTo>
                    <a:pt x="5185325" y="1715817"/>
                  </a:lnTo>
                  <a:lnTo>
                    <a:pt x="5444591" y="877859"/>
                  </a:lnTo>
                  <a:lnTo>
                    <a:pt x="5703857" y="678346"/>
                  </a:lnTo>
                  <a:lnTo>
                    <a:pt x="5963124" y="877859"/>
                  </a:lnTo>
                  <a:lnTo>
                    <a:pt x="6222390" y="558638"/>
                  </a:lnTo>
                  <a:lnTo>
                    <a:pt x="6481656" y="55863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637834"/>
              <a:ext cx="6481656" cy="1835525"/>
            </a:xfrm>
            <a:custGeom>
              <a:avLst/>
              <a:pathLst>
                <a:path w="6481656" h="1835525">
                  <a:moveTo>
                    <a:pt x="0" y="279319"/>
                  </a:moveTo>
                  <a:lnTo>
                    <a:pt x="259266" y="359124"/>
                  </a:lnTo>
                  <a:lnTo>
                    <a:pt x="518532" y="718249"/>
                  </a:lnTo>
                  <a:lnTo>
                    <a:pt x="777798" y="877859"/>
                  </a:lnTo>
                  <a:lnTo>
                    <a:pt x="1037065" y="199513"/>
                  </a:lnTo>
                  <a:lnTo>
                    <a:pt x="1296331" y="0"/>
                  </a:lnTo>
                  <a:lnTo>
                    <a:pt x="1555597" y="319221"/>
                  </a:lnTo>
                  <a:lnTo>
                    <a:pt x="1814863" y="239416"/>
                  </a:lnTo>
                  <a:lnTo>
                    <a:pt x="2074130" y="199513"/>
                  </a:lnTo>
                  <a:lnTo>
                    <a:pt x="2333396" y="119708"/>
                  </a:lnTo>
                  <a:lnTo>
                    <a:pt x="2592662" y="159610"/>
                  </a:lnTo>
                  <a:lnTo>
                    <a:pt x="2851928" y="478832"/>
                  </a:lnTo>
                  <a:lnTo>
                    <a:pt x="3111195" y="1077373"/>
                  </a:lnTo>
                  <a:lnTo>
                    <a:pt x="3370461" y="399027"/>
                  </a:lnTo>
                  <a:lnTo>
                    <a:pt x="3629727" y="837957"/>
                  </a:lnTo>
                  <a:lnTo>
                    <a:pt x="3888994" y="598540"/>
                  </a:lnTo>
                  <a:lnTo>
                    <a:pt x="4148260" y="598540"/>
                  </a:lnTo>
                  <a:lnTo>
                    <a:pt x="4407526" y="598540"/>
                  </a:lnTo>
                  <a:lnTo>
                    <a:pt x="4666792" y="558638"/>
                  </a:lnTo>
                  <a:lnTo>
                    <a:pt x="4926059" y="1077373"/>
                  </a:lnTo>
                  <a:lnTo>
                    <a:pt x="5185325" y="1835525"/>
                  </a:lnTo>
                  <a:lnTo>
                    <a:pt x="5444591" y="1316789"/>
                  </a:lnTo>
                  <a:lnTo>
                    <a:pt x="5703857" y="678346"/>
                  </a:lnTo>
                  <a:lnTo>
                    <a:pt x="5963124" y="798054"/>
                  </a:lnTo>
                  <a:lnTo>
                    <a:pt x="6222390" y="718249"/>
                  </a:lnTo>
                  <a:lnTo>
                    <a:pt x="6481656" y="957665"/>
                  </a:lnTo>
                </a:path>
              </a:pathLst>
            </a:custGeom>
            <a:ln w="27101" cap="flat">
              <a:solidFill>
                <a:srgbClr val="00BFC4">
                  <a:alpha val="100000"/>
                </a:srgbClr>
              </a:solidFill>
              <a:prstDash val="solid"/>
              <a:round/>
            </a:ln>
          </p:spPr>
          <p:txBody>
            <a:bodyPr/>
            <a:lstStyle/>
            <a:p/>
          </p:txBody>
        </p:sp>
        <p:sp>
          <p:nvSpPr>
            <p:cNvPr id="31" name="pl31"/>
            <p:cNvSpPr/>
            <p:nvPr/>
          </p:nvSpPr>
          <p:spPr>
            <a:xfrm>
              <a:off x="4809480" y="3194040"/>
              <a:ext cx="3111195" cy="1476400"/>
            </a:xfrm>
            <a:custGeom>
              <a:avLst/>
              <a:pathLst>
                <a:path w="3111195" h="1476400">
                  <a:moveTo>
                    <a:pt x="0" y="1476400"/>
                  </a:moveTo>
                  <a:lnTo>
                    <a:pt x="259266" y="1476400"/>
                  </a:lnTo>
                  <a:lnTo>
                    <a:pt x="518532" y="1236984"/>
                  </a:lnTo>
                  <a:lnTo>
                    <a:pt x="777798" y="718249"/>
                  </a:lnTo>
                  <a:lnTo>
                    <a:pt x="1037065" y="798054"/>
                  </a:lnTo>
                  <a:lnTo>
                    <a:pt x="1296331" y="837957"/>
                  </a:lnTo>
                  <a:lnTo>
                    <a:pt x="1555597" y="798054"/>
                  </a:lnTo>
                  <a:lnTo>
                    <a:pt x="1814863" y="1117276"/>
                  </a:lnTo>
                  <a:lnTo>
                    <a:pt x="2074130" y="359124"/>
                  </a:lnTo>
                  <a:lnTo>
                    <a:pt x="2333396" y="39902"/>
                  </a:lnTo>
                  <a:lnTo>
                    <a:pt x="2592662" y="0"/>
                  </a:lnTo>
                  <a:lnTo>
                    <a:pt x="2851928" y="0"/>
                  </a:lnTo>
                  <a:lnTo>
                    <a:pt x="3111195"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571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771104" y="463206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154" y="1956588"/>
              <a:ext cx="244787" cy="113464"/>
            </a:xfrm>
            <a:custGeom>
              <a:avLst/>
              <a:pathLst>
                <a:path w="244787" h="113464">
                  <a:moveTo>
                    <a:pt x="244787" y="0"/>
                  </a:moveTo>
                  <a:lnTo>
                    <a:pt x="0" y="113464"/>
                  </a:lnTo>
                </a:path>
              </a:pathLst>
            </a:custGeom>
          </p:spPr>
          <p:txBody>
            <a:bodyPr/>
            <a:lstStyle/>
            <a:p/>
          </p:txBody>
        </p:sp>
        <p:sp>
          <p:nvSpPr>
            <p:cNvPr id="42" name="pl42"/>
            <p:cNvSpPr/>
            <p:nvPr/>
          </p:nvSpPr>
          <p:spPr>
            <a:xfrm>
              <a:off x="7935543" y="2083179"/>
              <a:ext cx="244398" cy="105450"/>
            </a:xfrm>
            <a:custGeom>
              <a:avLst/>
              <a:pathLst>
                <a:path w="244398" h="105450">
                  <a:moveTo>
                    <a:pt x="244398" y="105450"/>
                  </a:moveTo>
                  <a:lnTo>
                    <a:pt x="0" y="0"/>
                  </a:lnTo>
                </a:path>
              </a:pathLst>
            </a:custGeom>
          </p:spPr>
          <p:txBody>
            <a:bodyPr/>
            <a:lstStyle/>
            <a:p/>
          </p:txBody>
        </p:sp>
        <p:sp>
          <p:nvSpPr>
            <p:cNvPr id="43" name="pl43"/>
            <p:cNvSpPr/>
            <p:nvPr/>
          </p:nvSpPr>
          <p:spPr>
            <a:xfrm>
              <a:off x="7939163" y="2595499"/>
              <a:ext cx="240778" cy="0"/>
            </a:xfrm>
            <a:custGeom>
              <a:avLst/>
              <a:pathLst>
                <a:path w="240778" h="0">
                  <a:moveTo>
                    <a:pt x="240778" y="0"/>
                  </a:moveTo>
                  <a:lnTo>
                    <a:pt x="0" y="0"/>
                  </a:lnTo>
                </a:path>
              </a:pathLst>
            </a:custGeom>
          </p:spPr>
          <p:txBody>
            <a:bodyPr/>
            <a:lstStyle/>
            <a:p/>
          </p:txBody>
        </p:sp>
        <p:sp>
          <p:nvSpPr>
            <p:cNvPr id="44" name="pl44"/>
            <p:cNvSpPr/>
            <p:nvPr/>
          </p:nvSpPr>
          <p:spPr>
            <a:xfrm>
              <a:off x="7939163" y="3194040"/>
              <a:ext cx="240778" cy="0"/>
            </a:xfrm>
            <a:custGeom>
              <a:avLst/>
              <a:pathLst>
                <a:path w="240778" h="0">
                  <a:moveTo>
                    <a:pt x="240778" y="0"/>
                  </a:moveTo>
                  <a:lnTo>
                    <a:pt x="0" y="0"/>
                  </a:lnTo>
                </a:path>
              </a:pathLst>
            </a:custGeom>
          </p:spPr>
          <p:txBody>
            <a:bodyPr/>
            <a:lstStyle/>
            <a:p/>
          </p:txBody>
        </p:sp>
        <p:sp>
          <p:nvSpPr>
            <p:cNvPr id="45" name="pg45"/>
            <p:cNvSpPr/>
            <p:nvPr/>
          </p:nvSpPr>
          <p:spPr>
            <a:xfrm>
              <a:off x="8111362" y="18447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855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7" name="pg47"/>
            <p:cNvSpPr/>
            <p:nvPr/>
          </p:nvSpPr>
          <p:spPr>
            <a:xfrm>
              <a:off x="8111362" y="211756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1584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49" name="pg49"/>
            <p:cNvSpPr/>
            <p:nvPr/>
          </p:nvSpPr>
          <p:spPr>
            <a:xfrm>
              <a:off x="8111362" y="250451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5453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67%</a:t>
              </a:r>
            </a:p>
          </p:txBody>
        </p:sp>
        <p:sp>
          <p:nvSpPr>
            <p:cNvPr id="51" name="pg51"/>
            <p:cNvSpPr/>
            <p:nvPr/>
          </p:nvSpPr>
          <p:spPr>
            <a:xfrm>
              <a:off x="8111362" y="31030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14389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52%</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965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Suriname,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67%.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770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94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129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309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595079"/>
              <a:ext cx="1585983" cy="132384"/>
            </a:xfrm>
            <a:prstGeom prst="rect">
              <a:avLst/>
            </a:prstGeom>
            <a:solidFill>
              <a:srgbClr val="D9D9D9">
                <a:alpha val="60000"/>
              </a:srgbClr>
            </a:solidFill>
          </p:spPr>
          <p:txBody>
            <a:bodyPr/>
            <a:lstStyle/>
            <a:p/>
          </p:txBody>
        </p:sp>
        <p:sp>
          <p:nvSpPr>
            <p:cNvPr id="10" name="pl10"/>
            <p:cNvSpPr/>
            <p:nvPr/>
          </p:nvSpPr>
          <p:spPr>
            <a:xfrm>
              <a:off x="169457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426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2" name="pt12"/>
            <p:cNvSpPr/>
            <p:nvPr/>
          </p:nvSpPr>
          <p:spPr>
            <a:xfrm>
              <a:off x="1142435"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269632"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76326"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508125" y="48826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0812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08125"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539925"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03523"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635322"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651222"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651222"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667121"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683021"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698920"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714820"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730720"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730720"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746619"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46619"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62519"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7841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78418"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94318"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94318"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10218"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10218"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10218"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810218"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81021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810218"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810218"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810218"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81021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tx45"/>
            <p:cNvSpPr/>
            <p:nvPr/>
          </p:nvSpPr>
          <p:spPr>
            <a:xfrm>
              <a:off x="1265290"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6" name="tx46"/>
            <p:cNvSpPr/>
            <p:nvPr/>
          </p:nvSpPr>
          <p:spPr>
            <a:xfrm>
              <a:off x="1392486"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7" name="tx47"/>
            <p:cNvSpPr/>
            <p:nvPr/>
          </p:nvSpPr>
          <p:spPr>
            <a:xfrm>
              <a:off x="1599181"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8" name="tx48"/>
            <p:cNvSpPr/>
            <p:nvPr/>
          </p:nvSpPr>
          <p:spPr>
            <a:xfrm>
              <a:off x="1299715"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9" name="tx49"/>
            <p:cNvSpPr/>
            <p:nvPr/>
          </p:nvSpPr>
          <p:spPr>
            <a:xfrm>
              <a:off x="1304140"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0" name="tx50"/>
            <p:cNvSpPr/>
            <p:nvPr/>
          </p:nvSpPr>
          <p:spPr>
            <a:xfrm>
              <a:off x="1304140" y="463087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1" name="tx51"/>
            <p:cNvSpPr/>
            <p:nvPr/>
          </p:nvSpPr>
          <p:spPr>
            <a:xfrm>
              <a:off x="134032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2" name="tx52"/>
            <p:cNvSpPr/>
            <p:nvPr/>
          </p:nvSpPr>
          <p:spPr>
            <a:xfrm>
              <a:off x="1390765"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3" name="tx53"/>
            <p:cNvSpPr/>
            <p:nvPr/>
          </p:nvSpPr>
          <p:spPr>
            <a:xfrm>
              <a:off x="1426950"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4" name="tx54"/>
            <p:cNvSpPr/>
            <p:nvPr/>
          </p:nvSpPr>
          <p:spPr>
            <a:xfrm>
              <a:off x="1469284"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5" name="tx55"/>
            <p:cNvSpPr/>
            <p:nvPr/>
          </p:nvSpPr>
          <p:spPr>
            <a:xfrm>
              <a:off x="1442811"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6" name="tx56"/>
            <p:cNvSpPr/>
            <p:nvPr/>
          </p:nvSpPr>
          <p:spPr>
            <a:xfrm>
              <a:off x="1476334"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7" name="tx57"/>
            <p:cNvSpPr/>
            <p:nvPr/>
          </p:nvSpPr>
          <p:spPr>
            <a:xfrm>
              <a:off x="1483422"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8" name="tx58"/>
            <p:cNvSpPr/>
            <p:nvPr/>
          </p:nvSpPr>
          <p:spPr>
            <a:xfrm>
              <a:off x="1499321"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 name="tx59"/>
            <p:cNvSpPr/>
            <p:nvPr/>
          </p:nvSpPr>
          <p:spPr>
            <a:xfrm>
              <a:off x="1502023"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0" name="tx60"/>
            <p:cNvSpPr/>
            <p:nvPr/>
          </p:nvSpPr>
          <p:spPr>
            <a:xfrm>
              <a:off x="1531121"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1" name="tx61"/>
            <p:cNvSpPr/>
            <p:nvPr/>
          </p:nvSpPr>
          <p:spPr>
            <a:xfrm>
              <a:off x="1531121"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2" name="tx62"/>
            <p:cNvSpPr/>
            <p:nvPr/>
          </p:nvSpPr>
          <p:spPr>
            <a:xfrm>
              <a:off x="1533822"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3" name="tx63"/>
            <p:cNvSpPr/>
            <p:nvPr/>
          </p:nvSpPr>
          <p:spPr>
            <a:xfrm>
              <a:off x="1551484"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4" name="tx64"/>
            <p:cNvSpPr/>
            <p:nvPr/>
          </p:nvSpPr>
          <p:spPr>
            <a:xfrm>
              <a:off x="1589471"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5" name="tx65"/>
            <p:cNvSpPr/>
            <p:nvPr/>
          </p:nvSpPr>
          <p:spPr>
            <a:xfrm>
              <a:off x="1605370"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6" name="tx66"/>
            <p:cNvSpPr/>
            <p:nvPr/>
          </p:nvSpPr>
          <p:spPr>
            <a:xfrm>
              <a:off x="1556810" y="251269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7" name="tx67"/>
            <p:cNvSpPr/>
            <p:nvPr/>
          </p:nvSpPr>
          <p:spPr>
            <a:xfrm>
              <a:off x="1594719" y="238228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8" name="tx68"/>
            <p:cNvSpPr/>
            <p:nvPr/>
          </p:nvSpPr>
          <p:spPr>
            <a:xfrm>
              <a:off x="1599144" y="224796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69" name="tx69"/>
            <p:cNvSpPr/>
            <p:nvPr/>
          </p:nvSpPr>
          <p:spPr>
            <a:xfrm>
              <a:off x="1610657"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0" name="tx70"/>
            <p:cNvSpPr/>
            <p:nvPr/>
          </p:nvSpPr>
          <p:spPr>
            <a:xfrm>
              <a:off x="1610619" y="198319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1" name="tx71"/>
            <p:cNvSpPr/>
            <p:nvPr/>
          </p:nvSpPr>
          <p:spPr>
            <a:xfrm>
              <a:off x="1606232" y="185080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2" name="tx72"/>
            <p:cNvSpPr/>
            <p:nvPr/>
          </p:nvSpPr>
          <p:spPr>
            <a:xfrm>
              <a:off x="1623816" y="17184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3" name="tx73"/>
            <p:cNvSpPr/>
            <p:nvPr/>
          </p:nvSpPr>
          <p:spPr>
            <a:xfrm>
              <a:off x="1601807" y="15860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4" name="tx74"/>
            <p:cNvSpPr/>
            <p:nvPr/>
          </p:nvSpPr>
          <p:spPr>
            <a:xfrm>
              <a:off x="1610619" y="145559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5" name="tx75"/>
            <p:cNvSpPr/>
            <p:nvPr/>
          </p:nvSpPr>
          <p:spPr>
            <a:xfrm>
              <a:off x="1615083"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6" name="tx76"/>
            <p:cNvSpPr/>
            <p:nvPr/>
          </p:nvSpPr>
          <p:spPr>
            <a:xfrm>
              <a:off x="1615121"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7" name="tx77"/>
            <p:cNvSpPr/>
            <p:nvPr/>
          </p:nvSpPr>
          <p:spPr>
            <a:xfrm>
              <a:off x="1606232"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8" name="rc78"/>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79" name="pl79"/>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23325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6505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9685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32865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4" name="rc84"/>
            <p:cNvSpPr/>
            <p:nvPr/>
          </p:nvSpPr>
          <p:spPr>
            <a:xfrm>
              <a:off x="1999482" y="4197926"/>
              <a:ext cx="1585983" cy="132384"/>
            </a:xfrm>
            <a:prstGeom prst="rect">
              <a:avLst/>
            </a:prstGeom>
            <a:solidFill>
              <a:srgbClr val="D9D9D9">
                <a:alpha val="60000"/>
              </a:srgbClr>
            </a:solidFill>
          </p:spPr>
          <p:txBody>
            <a:bodyPr/>
            <a:lstStyle/>
            <a:p/>
          </p:txBody>
        </p:sp>
        <p:sp>
          <p:nvSpPr>
            <p:cNvPr id="85" name="pl85"/>
            <p:cNvSpPr/>
            <p:nvPr/>
          </p:nvSpPr>
          <p:spPr>
            <a:xfrm>
              <a:off x="325475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86" name="tx86"/>
            <p:cNvSpPr/>
            <p:nvPr/>
          </p:nvSpPr>
          <p:spPr>
            <a:xfrm>
              <a:off x="283444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7" name="pt87"/>
            <p:cNvSpPr/>
            <p:nvPr/>
          </p:nvSpPr>
          <p:spPr>
            <a:xfrm>
              <a:off x="2686711"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2813907"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9" name="pt89"/>
            <p:cNvSpPr/>
            <p:nvPr/>
          </p:nvSpPr>
          <p:spPr>
            <a:xfrm>
              <a:off x="2829807"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3084200"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1" name="pt91"/>
            <p:cNvSpPr/>
            <p:nvPr/>
          </p:nvSpPr>
          <p:spPr>
            <a:xfrm>
              <a:off x="3116000"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2" name="pt92"/>
            <p:cNvSpPr/>
            <p:nvPr/>
          </p:nvSpPr>
          <p:spPr>
            <a:xfrm>
              <a:off x="3116000" y="461791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3163698"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3163698"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3163698"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211397"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227297"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227297"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243196"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243196"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259096"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259096" y="32940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274995" y="31616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306795"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322694"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354493"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370393"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40219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pt109"/>
            <p:cNvSpPr/>
            <p:nvPr/>
          </p:nvSpPr>
          <p:spPr>
            <a:xfrm>
              <a:off x="3402192"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0" name="pt110"/>
            <p:cNvSpPr/>
            <p:nvPr/>
          </p:nvSpPr>
          <p:spPr>
            <a:xfrm>
              <a:off x="3402192"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4180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418092"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418092"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433991"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46579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465791"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46579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465791"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46579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tx120"/>
            <p:cNvSpPr/>
            <p:nvPr/>
          </p:nvSpPr>
          <p:spPr>
            <a:xfrm>
              <a:off x="280956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1" name="tx121"/>
            <p:cNvSpPr/>
            <p:nvPr/>
          </p:nvSpPr>
          <p:spPr>
            <a:xfrm>
              <a:off x="2936762"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2" name="tx122"/>
            <p:cNvSpPr/>
            <p:nvPr/>
          </p:nvSpPr>
          <p:spPr>
            <a:xfrm>
              <a:off x="2952662"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3" name="tx123"/>
            <p:cNvSpPr/>
            <p:nvPr/>
          </p:nvSpPr>
          <p:spPr>
            <a:xfrm>
              <a:off x="3207055"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4" name="tx124"/>
            <p:cNvSpPr/>
            <p:nvPr/>
          </p:nvSpPr>
          <p:spPr>
            <a:xfrm>
              <a:off x="3238854"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5" name="tx125"/>
            <p:cNvSpPr/>
            <p:nvPr/>
          </p:nvSpPr>
          <p:spPr>
            <a:xfrm>
              <a:off x="3238854" y="463087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6" name="tx126"/>
            <p:cNvSpPr/>
            <p:nvPr/>
          </p:nvSpPr>
          <p:spPr>
            <a:xfrm>
              <a:off x="2964099"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7" name="tx127"/>
            <p:cNvSpPr/>
            <p:nvPr/>
          </p:nvSpPr>
          <p:spPr>
            <a:xfrm>
              <a:off x="2964099" y="43680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28" name="tx128"/>
            <p:cNvSpPr/>
            <p:nvPr/>
          </p:nvSpPr>
          <p:spPr>
            <a:xfrm>
              <a:off x="2959713" y="423372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29" name="tx129"/>
            <p:cNvSpPr/>
            <p:nvPr/>
          </p:nvSpPr>
          <p:spPr>
            <a:xfrm>
              <a:off x="3029460"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0" name="tx130"/>
            <p:cNvSpPr/>
            <p:nvPr/>
          </p:nvSpPr>
          <p:spPr>
            <a:xfrm>
              <a:off x="3027698" y="39708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1" name="tx131"/>
            <p:cNvSpPr/>
            <p:nvPr/>
          </p:nvSpPr>
          <p:spPr>
            <a:xfrm>
              <a:off x="3036509"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2" name="tx132"/>
            <p:cNvSpPr/>
            <p:nvPr/>
          </p:nvSpPr>
          <p:spPr>
            <a:xfrm>
              <a:off x="3043597"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3" name="tx133"/>
            <p:cNvSpPr/>
            <p:nvPr/>
          </p:nvSpPr>
          <p:spPr>
            <a:xfrm>
              <a:off x="3043597"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4" name="tx134"/>
            <p:cNvSpPr/>
            <p:nvPr/>
          </p:nvSpPr>
          <p:spPr>
            <a:xfrm>
              <a:off x="3059497"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5" name="tx135"/>
            <p:cNvSpPr/>
            <p:nvPr/>
          </p:nvSpPr>
          <p:spPr>
            <a:xfrm>
              <a:off x="3050724" y="330897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6" name="tx136"/>
            <p:cNvSpPr/>
            <p:nvPr/>
          </p:nvSpPr>
          <p:spPr>
            <a:xfrm>
              <a:off x="3053387" y="317461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7" name="tx137"/>
            <p:cNvSpPr/>
            <p:nvPr/>
          </p:nvSpPr>
          <p:spPr>
            <a:xfrm>
              <a:off x="3098384" y="304420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38" name="tx138"/>
            <p:cNvSpPr/>
            <p:nvPr/>
          </p:nvSpPr>
          <p:spPr>
            <a:xfrm>
              <a:off x="3109898" y="291182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39" name="tx139"/>
            <p:cNvSpPr/>
            <p:nvPr/>
          </p:nvSpPr>
          <p:spPr>
            <a:xfrm>
              <a:off x="3154894"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0" name="tx140"/>
            <p:cNvSpPr/>
            <p:nvPr/>
          </p:nvSpPr>
          <p:spPr>
            <a:xfrm>
              <a:off x="3157596"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1" name="tx141"/>
            <p:cNvSpPr/>
            <p:nvPr/>
          </p:nvSpPr>
          <p:spPr>
            <a:xfrm>
              <a:off x="3207018" y="25127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2" name="tx142"/>
            <p:cNvSpPr/>
            <p:nvPr/>
          </p:nvSpPr>
          <p:spPr>
            <a:xfrm>
              <a:off x="3207057" y="238131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3" name="tx143"/>
            <p:cNvSpPr/>
            <p:nvPr/>
          </p:nvSpPr>
          <p:spPr>
            <a:xfrm>
              <a:off x="3202593" y="22499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4" name="tx144"/>
            <p:cNvSpPr/>
            <p:nvPr/>
          </p:nvSpPr>
          <p:spPr>
            <a:xfrm>
              <a:off x="3245044"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5" name="tx145"/>
            <p:cNvSpPr/>
            <p:nvPr/>
          </p:nvSpPr>
          <p:spPr>
            <a:xfrm>
              <a:off x="3245044" y="198319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6" name="tx146"/>
            <p:cNvSpPr/>
            <p:nvPr/>
          </p:nvSpPr>
          <p:spPr>
            <a:xfrm>
              <a:off x="3214107" y="185177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7" name="tx147"/>
            <p:cNvSpPr/>
            <p:nvPr/>
          </p:nvSpPr>
          <p:spPr>
            <a:xfrm>
              <a:off x="3238895" y="1718384"/>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48" name="tx148"/>
            <p:cNvSpPr/>
            <p:nvPr/>
          </p:nvSpPr>
          <p:spPr>
            <a:xfrm>
              <a:off x="3266230" y="1586038"/>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49" name="tx149"/>
            <p:cNvSpPr/>
            <p:nvPr/>
          </p:nvSpPr>
          <p:spPr>
            <a:xfrm>
              <a:off x="3261805" y="145365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0" name="tx150"/>
            <p:cNvSpPr/>
            <p:nvPr/>
          </p:nvSpPr>
          <p:spPr>
            <a:xfrm>
              <a:off x="3279389" y="132127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1" name="tx151"/>
            <p:cNvSpPr/>
            <p:nvPr/>
          </p:nvSpPr>
          <p:spPr>
            <a:xfrm>
              <a:off x="3257380"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2" name="tx152"/>
            <p:cNvSpPr/>
            <p:nvPr/>
          </p:nvSpPr>
          <p:spPr>
            <a:xfrm>
              <a:off x="3270656"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3" name="rc153"/>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54" name="pl154"/>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9881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306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6241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421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3655055" y="4859847"/>
              <a:ext cx="1585983" cy="132384"/>
            </a:xfrm>
            <a:prstGeom prst="rect">
              <a:avLst/>
            </a:prstGeom>
            <a:solidFill>
              <a:srgbClr val="D9D9D9">
                <a:alpha val="60000"/>
              </a:srgbClr>
            </a:solidFill>
          </p:spPr>
          <p:txBody>
            <a:bodyPr/>
            <a:lstStyle/>
            <a:p/>
          </p:txBody>
        </p:sp>
        <p:sp>
          <p:nvSpPr>
            <p:cNvPr id="160" name="pl160"/>
            <p:cNvSpPr/>
            <p:nvPr/>
          </p:nvSpPr>
          <p:spPr>
            <a:xfrm>
              <a:off x="500572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1" name="tx161"/>
            <p:cNvSpPr/>
            <p:nvPr/>
          </p:nvSpPr>
          <p:spPr>
            <a:xfrm>
              <a:off x="458541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2" name="pt162"/>
            <p:cNvSpPr/>
            <p:nvPr/>
          </p:nvSpPr>
          <p:spPr>
            <a:xfrm>
              <a:off x="4405882"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3" name="pt163"/>
            <p:cNvSpPr/>
            <p:nvPr/>
          </p:nvSpPr>
          <p:spPr>
            <a:xfrm>
              <a:off x="4628476"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4" name="pt164"/>
            <p:cNvSpPr/>
            <p:nvPr/>
          </p:nvSpPr>
          <p:spPr>
            <a:xfrm>
              <a:off x="4676175"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5" name="pt165"/>
            <p:cNvSpPr/>
            <p:nvPr/>
          </p:nvSpPr>
          <p:spPr>
            <a:xfrm>
              <a:off x="4787472"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6" name="pt166"/>
            <p:cNvSpPr/>
            <p:nvPr/>
          </p:nvSpPr>
          <p:spPr>
            <a:xfrm>
              <a:off x="4803372"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7" name="pt167"/>
            <p:cNvSpPr/>
            <p:nvPr/>
          </p:nvSpPr>
          <p:spPr>
            <a:xfrm>
              <a:off x="4835171"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8" name="pt168"/>
            <p:cNvSpPr/>
            <p:nvPr/>
          </p:nvSpPr>
          <p:spPr>
            <a:xfrm>
              <a:off x="4851071"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4898769"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4946468"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962368"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962368"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978267"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4994167"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5010066"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025966"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041866"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04186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057765"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0" name="pt180"/>
            <p:cNvSpPr/>
            <p:nvPr/>
          </p:nvSpPr>
          <p:spPr>
            <a:xfrm>
              <a:off x="5057765"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1" name="pt181"/>
            <p:cNvSpPr/>
            <p:nvPr/>
          </p:nvSpPr>
          <p:spPr>
            <a:xfrm>
              <a:off x="5073665"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08956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105464"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105464"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105464"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10546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121364"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121364"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12136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12136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121364"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5121364"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5121364"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512136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tx195"/>
            <p:cNvSpPr/>
            <p:nvPr/>
          </p:nvSpPr>
          <p:spPr>
            <a:xfrm>
              <a:off x="4528737"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6" name="tx196"/>
            <p:cNvSpPr/>
            <p:nvPr/>
          </p:nvSpPr>
          <p:spPr>
            <a:xfrm>
              <a:off x="4751331"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97" name="tx197"/>
            <p:cNvSpPr/>
            <p:nvPr/>
          </p:nvSpPr>
          <p:spPr>
            <a:xfrm>
              <a:off x="4799030"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98" name="tx198"/>
            <p:cNvSpPr/>
            <p:nvPr/>
          </p:nvSpPr>
          <p:spPr>
            <a:xfrm>
              <a:off x="491032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99" name="tx199"/>
            <p:cNvSpPr/>
            <p:nvPr/>
          </p:nvSpPr>
          <p:spPr>
            <a:xfrm>
              <a:off x="4926227"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0" name="tx200"/>
            <p:cNvSpPr/>
            <p:nvPr/>
          </p:nvSpPr>
          <p:spPr>
            <a:xfrm>
              <a:off x="4626761" y="46308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1" name="tx201"/>
            <p:cNvSpPr/>
            <p:nvPr/>
          </p:nvSpPr>
          <p:spPr>
            <a:xfrm>
              <a:off x="4651472"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2" name="tx202"/>
            <p:cNvSpPr/>
            <p:nvPr/>
          </p:nvSpPr>
          <p:spPr>
            <a:xfrm>
              <a:off x="4686011"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3" name="tx203"/>
            <p:cNvSpPr/>
            <p:nvPr/>
          </p:nvSpPr>
          <p:spPr>
            <a:xfrm>
              <a:off x="4738096"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4" name="tx204"/>
            <p:cNvSpPr/>
            <p:nvPr/>
          </p:nvSpPr>
          <p:spPr>
            <a:xfrm>
              <a:off x="4780430"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5" name="tx205"/>
            <p:cNvSpPr/>
            <p:nvPr/>
          </p:nvSpPr>
          <p:spPr>
            <a:xfrm>
              <a:off x="4753957"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6" name="tx206"/>
            <p:cNvSpPr/>
            <p:nvPr/>
          </p:nvSpPr>
          <p:spPr>
            <a:xfrm>
              <a:off x="4787480"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07" name="tx207"/>
            <p:cNvSpPr/>
            <p:nvPr/>
          </p:nvSpPr>
          <p:spPr>
            <a:xfrm>
              <a:off x="4794568"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08" name="tx208"/>
            <p:cNvSpPr/>
            <p:nvPr/>
          </p:nvSpPr>
          <p:spPr>
            <a:xfrm>
              <a:off x="4810467"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09" name="tx209"/>
            <p:cNvSpPr/>
            <p:nvPr/>
          </p:nvSpPr>
          <p:spPr>
            <a:xfrm>
              <a:off x="4813169"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0" name="tx210"/>
            <p:cNvSpPr/>
            <p:nvPr/>
          </p:nvSpPr>
          <p:spPr>
            <a:xfrm>
              <a:off x="4842267"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1" name="tx211"/>
            <p:cNvSpPr/>
            <p:nvPr/>
          </p:nvSpPr>
          <p:spPr>
            <a:xfrm>
              <a:off x="4842267"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2" name="tx212"/>
            <p:cNvSpPr/>
            <p:nvPr/>
          </p:nvSpPr>
          <p:spPr>
            <a:xfrm>
              <a:off x="4844968"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3" name="tx213"/>
            <p:cNvSpPr/>
            <p:nvPr/>
          </p:nvSpPr>
          <p:spPr>
            <a:xfrm>
              <a:off x="4862630"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4" name="tx214"/>
            <p:cNvSpPr/>
            <p:nvPr/>
          </p:nvSpPr>
          <p:spPr>
            <a:xfrm>
              <a:off x="4900617"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5" name="tx215"/>
            <p:cNvSpPr/>
            <p:nvPr/>
          </p:nvSpPr>
          <p:spPr>
            <a:xfrm>
              <a:off x="4916516"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6" name="tx216"/>
            <p:cNvSpPr/>
            <p:nvPr/>
          </p:nvSpPr>
          <p:spPr>
            <a:xfrm>
              <a:off x="4905865"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17" name="tx217"/>
            <p:cNvSpPr/>
            <p:nvPr/>
          </p:nvSpPr>
          <p:spPr>
            <a:xfrm>
              <a:off x="4910290" y="238034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18" name="tx218"/>
            <p:cNvSpPr/>
            <p:nvPr/>
          </p:nvSpPr>
          <p:spPr>
            <a:xfrm>
              <a:off x="4883856" y="224792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19" name="tx219"/>
            <p:cNvSpPr/>
            <p:nvPr/>
          </p:nvSpPr>
          <p:spPr>
            <a:xfrm>
              <a:off x="4905865" y="21175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0" name="tx220"/>
            <p:cNvSpPr/>
            <p:nvPr/>
          </p:nvSpPr>
          <p:spPr>
            <a:xfrm>
              <a:off x="4921803" y="198319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1" name="tx221"/>
            <p:cNvSpPr/>
            <p:nvPr/>
          </p:nvSpPr>
          <p:spPr>
            <a:xfrm>
              <a:off x="4921765"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2" name="tx222"/>
            <p:cNvSpPr/>
            <p:nvPr/>
          </p:nvSpPr>
          <p:spPr>
            <a:xfrm>
              <a:off x="4917378" y="17184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3" name="tx223"/>
            <p:cNvSpPr/>
            <p:nvPr/>
          </p:nvSpPr>
          <p:spPr>
            <a:xfrm>
              <a:off x="4934962"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4" name="tx224"/>
            <p:cNvSpPr/>
            <p:nvPr/>
          </p:nvSpPr>
          <p:spPr>
            <a:xfrm>
              <a:off x="4912953" y="145365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5" name="tx225"/>
            <p:cNvSpPr/>
            <p:nvPr/>
          </p:nvSpPr>
          <p:spPr>
            <a:xfrm>
              <a:off x="4926229"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6" name="tx226"/>
            <p:cNvSpPr/>
            <p:nvPr/>
          </p:nvSpPr>
          <p:spPr>
            <a:xfrm>
              <a:off x="4926267"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27" name="tx227"/>
            <p:cNvSpPr/>
            <p:nvPr/>
          </p:nvSpPr>
          <p:spPr>
            <a:xfrm>
              <a:off x="4917378"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28" name="rc228"/>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29" name="pl229"/>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56437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59617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2797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5976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rc234"/>
            <p:cNvSpPr/>
            <p:nvPr/>
          </p:nvSpPr>
          <p:spPr>
            <a:xfrm>
              <a:off x="5310628" y="4844901"/>
              <a:ext cx="1585983" cy="136654"/>
            </a:xfrm>
            <a:prstGeom prst="rect">
              <a:avLst/>
            </a:prstGeom>
            <a:solidFill>
              <a:srgbClr val="D9D9D9">
                <a:alpha val="60000"/>
              </a:srgbClr>
            </a:solidFill>
          </p:spPr>
          <p:txBody>
            <a:bodyPr/>
            <a:lstStyle/>
            <a:p/>
          </p:txBody>
        </p:sp>
        <p:sp>
          <p:nvSpPr>
            <p:cNvPr id="235" name="pl235"/>
            <p:cNvSpPr/>
            <p:nvPr/>
          </p:nvSpPr>
          <p:spPr>
            <a:xfrm>
              <a:off x="655000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6" name="tx236"/>
            <p:cNvSpPr/>
            <p:nvPr/>
          </p:nvSpPr>
          <p:spPr>
            <a:xfrm>
              <a:off x="612968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37" name="pt237"/>
            <p:cNvSpPr/>
            <p:nvPr/>
          </p:nvSpPr>
          <p:spPr>
            <a:xfrm>
              <a:off x="6061455"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8" name="pt238"/>
            <p:cNvSpPr/>
            <p:nvPr/>
          </p:nvSpPr>
          <p:spPr>
            <a:xfrm>
              <a:off x="6140953" y="514318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6379447" y="500652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0" name="pt240"/>
            <p:cNvSpPr/>
            <p:nvPr/>
          </p:nvSpPr>
          <p:spPr>
            <a:xfrm>
              <a:off x="6411246" y="48698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1" name="pt241"/>
            <p:cNvSpPr/>
            <p:nvPr/>
          </p:nvSpPr>
          <p:spPr>
            <a:xfrm>
              <a:off x="6427146" y="473321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6474844" y="45965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6474844" y="44599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6490744" y="43232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6538443" y="418659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6538443" y="404994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6570242" y="391328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6570242" y="3776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6586141" y="36399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6602041" y="35033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6602041" y="336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6617941" y="32300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6649740" y="309335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6665639" y="295670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6681539" y="282005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6" name="pt256"/>
            <p:cNvSpPr/>
            <p:nvPr/>
          </p:nvSpPr>
          <p:spPr>
            <a:xfrm>
              <a:off x="6681539" y="268339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6681539" y="25467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6713338" y="24100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6713338" y="22734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6713338" y="21367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6729238" y="20001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6729238" y="186346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6729238" y="17268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6776937" y="15901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6776937" y="145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6776937" y="13168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6776937" y="118019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677693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6184310"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0" name="tx270"/>
            <p:cNvSpPr/>
            <p:nvPr/>
          </p:nvSpPr>
          <p:spPr>
            <a:xfrm>
              <a:off x="6263808" y="515610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1" name="tx271"/>
            <p:cNvSpPr/>
            <p:nvPr/>
          </p:nvSpPr>
          <p:spPr>
            <a:xfrm>
              <a:off x="6502302" y="5019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2" name="tx272"/>
            <p:cNvSpPr/>
            <p:nvPr/>
          </p:nvSpPr>
          <p:spPr>
            <a:xfrm>
              <a:off x="6534101" y="488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3" name="tx273"/>
            <p:cNvSpPr/>
            <p:nvPr/>
          </p:nvSpPr>
          <p:spPr>
            <a:xfrm>
              <a:off x="6550000" y="47461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4" name="tx274"/>
            <p:cNvSpPr/>
            <p:nvPr/>
          </p:nvSpPr>
          <p:spPr>
            <a:xfrm>
              <a:off x="6275245" y="4611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5" name="tx275"/>
            <p:cNvSpPr/>
            <p:nvPr/>
          </p:nvSpPr>
          <p:spPr>
            <a:xfrm>
              <a:off x="6275245" y="44748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76" name="tx276"/>
            <p:cNvSpPr/>
            <p:nvPr/>
          </p:nvSpPr>
          <p:spPr>
            <a:xfrm>
              <a:off x="6277986" y="433621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77" name="tx277"/>
            <p:cNvSpPr/>
            <p:nvPr/>
          </p:nvSpPr>
          <p:spPr>
            <a:xfrm>
              <a:off x="6338844" y="42015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78" name="tx278"/>
            <p:cNvSpPr/>
            <p:nvPr/>
          </p:nvSpPr>
          <p:spPr>
            <a:xfrm>
              <a:off x="6347655" y="4062906"/>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79" name="tx279"/>
            <p:cNvSpPr/>
            <p:nvPr/>
          </p:nvSpPr>
          <p:spPr>
            <a:xfrm>
              <a:off x="6388305" y="3928192"/>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0" name="tx280"/>
            <p:cNvSpPr/>
            <p:nvPr/>
          </p:nvSpPr>
          <p:spPr>
            <a:xfrm>
              <a:off x="6370643" y="379153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1" name="tx281"/>
            <p:cNvSpPr/>
            <p:nvPr/>
          </p:nvSpPr>
          <p:spPr>
            <a:xfrm>
              <a:off x="6377770" y="365488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2" name="tx282"/>
            <p:cNvSpPr/>
            <p:nvPr/>
          </p:nvSpPr>
          <p:spPr>
            <a:xfrm>
              <a:off x="6402481" y="35162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3" name="tx283"/>
            <p:cNvSpPr/>
            <p:nvPr/>
          </p:nvSpPr>
          <p:spPr>
            <a:xfrm>
              <a:off x="6380433" y="337959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4" name="tx284"/>
            <p:cNvSpPr/>
            <p:nvPr/>
          </p:nvSpPr>
          <p:spPr>
            <a:xfrm>
              <a:off x="6409530" y="32449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5" name="tx285"/>
            <p:cNvSpPr/>
            <p:nvPr/>
          </p:nvSpPr>
          <p:spPr>
            <a:xfrm>
              <a:off x="6450141" y="31082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86" name="tx286"/>
            <p:cNvSpPr/>
            <p:nvPr/>
          </p:nvSpPr>
          <p:spPr>
            <a:xfrm>
              <a:off x="6466040" y="296962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87" name="tx287"/>
            <p:cNvSpPr/>
            <p:nvPr/>
          </p:nvSpPr>
          <p:spPr>
            <a:xfrm>
              <a:off x="6481940" y="283301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88" name="tx288"/>
            <p:cNvSpPr/>
            <p:nvPr/>
          </p:nvSpPr>
          <p:spPr>
            <a:xfrm>
              <a:off x="6468742" y="26982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89" name="tx289"/>
            <p:cNvSpPr/>
            <p:nvPr/>
          </p:nvSpPr>
          <p:spPr>
            <a:xfrm>
              <a:off x="6468742" y="255970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0" name="tx290"/>
            <p:cNvSpPr/>
            <p:nvPr/>
          </p:nvSpPr>
          <p:spPr>
            <a:xfrm>
              <a:off x="6518164" y="2423049"/>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1" name="tx291"/>
            <p:cNvSpPr/>
            <p:nvPr/>
          </p:nvSpPr>
          <p:spPr>
            <a:xfrm>
              <a:off x="6518203" y="228736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2" name="tx292"/>
            <p:cNvSpPr/>
            <p:nvPr/>
          </p:nvSpPr>
          <p:spPr>
            <a:xfrm>
              <a:off x="6513739" y="21516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3" name="tx293"/>
            <p:cNvSpPr/>
            <p:nvPr/>
          </p:nvSpPr>
          <p:spPr>
            <a:xfrm>
              <a:off x="6556190" y="20130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4" name="tx294"/>
            <p:cNvSpPr/>
            <p:nvPr/>
          </p:nvSpPr>
          <p:spPr>
            <a:xfrm>
              <a:off x="6556190" y="187643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5" name="tx295"/>
            <p:cNvSpPr/>
            <p:nvPr/>
          </p:nvSpPr>
          <p:spPr>
            <a:xfrm>
              <a:off x="6525252" y="174074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96" name="tx296"/>
            <p:cNvSpPr/>
            <p:nvPr/>
          </p:nvSpPr>
          <p:spPr>
            <a:xfrm>
              <a:off x="6572951" y="16031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97" name="tx297"/>
            <p:cNvSpPr/>
            <p:nvPr/>
          </p:nvSpPr>
          <p:spPr>
            <a:xfrm>
              <a:off x="6590535" y="14664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98" name="tx298"/>
            <p:cNvSpPr/>
            <p:nvPr/>
          </p:nvSpPr>
          <p:spPr>
            <a:xfrm>
              <a:off x="6568526" y="132981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99" name="tx299"/>
            <p:cNvSpPr/>
            <p:nvPr/>
          </p:nvSpPr>
          <p:spPr>
            <a:xfrm>
              <a:off x="6581802" y="119315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0" name="tx300"/>
            <p:cNvSpPr/>
            <p:nvPr/>
          </p:nvSpPr>
          <p:spPr>
            <a:xfrm>
              <a:off x="6581840" y="105646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1" name="rc301"/>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02" name="pl302"/>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7299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76172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5" name="pl305"/>
            <p:cNvSpPr/>
            <p:nvPr/>
          </p:nvSpPr>
          <p:spPr>
            <a:xfrm>
              <a:off x="79352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6" name="pl306"/>
            <p:cNvSpPr/>
            <p:nvPr/>
          </p:nvSpPr>
          <p:spPr>
            <a:xfrm>
              <a:off x="82532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7" name="rc307"/>
            <p:cNvSpPr/>
            <p:nvPr/>
          </p:nvSpPr>
          <p:spPr>
            <a:xfrm>
              <a:off x="6966201" y="4859847"/>
              <a:ext cx="1585983" cy="132384"/>
            </a:xfrm>
            <a:prstGeom prst="rect">
              <a:avLst/>
            </a:prstGeom>
            <a:solidFill>
              <a:srgbClr val="D9D9D9">
                <a:alpha val="60000"/>
              </a:srgbClr>
            </a:solidFill>
          </p:spPr>
          <p:txBody>
            <a:bodyPr/>
            <a:lstStyle/>
            <a:p/>
          </p:txBody>
        </p:sp>
        <p:sp>
          <p:nvSpPr>
            <p:cNvPr id="308" name="pl308"/>
            <p:cNvSpPr/>
            <p:nvPr/>
          </p:nvSpPr>
          <p:spPr>
            <a:xfrm>
              <a:off x="826917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9" name="tx309"/>
            <p:cNvSpPr/>
            <p:nvPr/>
          </p:nvSpPr>
          <p:spPr>
            <a:xfrm>
              <a:off x="784886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0" name="pt310"/>
            <p:cNvSpPr/>
            <p:nvPr/>
          </p:nvSpPr>
          <p:spPr>
            <a:xfrm>
              <a:off x="7701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1" name="pt311"/>
            <p:cNvSpPr/>
            <p:nvPr/>
          </p:nvSpPr>
          <p:spPr>
            <a:xfrm>
              <a:off x="7844225"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7923723" y="501506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3" name="pt313"/>
            <p:cNvSpPr/>
            <p:nvPr/>
          </p:nvSpPr>
          <p:spPr>
            <a:xfrm>
              <a:off x="7923723" y="488268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4" name="pt314"/>
            <p:cNvSpPr/>
            <p:nvPr/>
          </p:nvSpPr>
          <p:spPr>
            <a:xfrm>
              <a:off x="8098618"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8130417"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8162217"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8178116"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8194016"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8225815"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8241714"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8241714"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8257614"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8257614"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8273514"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8289413"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8289413"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8289413" y="30293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8305313"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8305313"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833711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8337112" y="24997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8337112" y="236738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8353012"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836891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8368911"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8400710"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841661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pt338"/>
            <p:cNvSpPr/>
            <p:nvPr/>
          </p:nvSpPr>
          <p:spPr>
            <a:xfrm>
              <a:off x="841661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9" name="pt339"/>
            <p:cNvSpPr/>
            <p:nvPr/>
          </p:nvSpPr>
          <p:spPr>
            <a:xfrm>
              <a:off x="841661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8432510"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8432510"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843251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tx343"/>
            <p:cNvSpPr/>
            <p:nvPr/>
          </p:nvSpPr>
          <p:spPr>
            <a:xfrm>
              <a:off x="7823983"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4" name="tx344"/>
            <p:cNvSpPr/>
            <p:nvPr/>
          </p:nvSpPr>
          <p:spPr>
            <a:xfrm>
              <a:off x="7967080"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45" name="tx345"/>
            <p:cNvSpPr/>
            <p:nvPr/>
          </p:nvSpPr>
          <p:spPr>
            <a:xfrm>
              <a:off x="8046578"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46" name="tx346"/>
            <p:cNvSpPr/>
            <p:nvPr/>
          </p:nvSpPr>
          <p:spPr>
            <a:xfrm>
              <a:off x="8046578"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47" name="tx347"/>
            <p:cNvSpPr/>
            <p:nvPr/>
          </p:nvSpPr>
          <p:spPr>
            <a:xfrm>
              <a:off x="8221473"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48" name="tx348"/>
            <p:cNvSpPr/>
            <p:nvPr/>
          </p:nvSpPr>
          <p:spPr>
            <a:xfrm>
              <a:off x="7917621" y="46328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49" name="tx349"/>
            <p:cNvSpPr/>
            <p:nvPr/>
          </p:nvSpPr>
          <p:spPr>
            <a:xfrm>
              <a:off x="7953806" y="44984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0" name="tx350"/>
            <p:cNvSpPr/>
            <p:nvPr/>
          </p:nvSpPr>
          <p:spPr>
            <a:xfrm>
              <a:off x="7965319"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1" name="tx351"/>
            <p:cNvSpPr/>
            <p:nvPr/>
          </p:nvSpPr>
          <p:spPr>
            <a:xfrm>
              <a:off x="7994417" y="4235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2" name="tx352"/>
            <p:cNvSpPr/>
            <p:nvPr/>
          </p:nvSpPr>
          <p:spPr>
            <a:xfrm>
              <a:off x="8035027" y="410134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3" name="tx353"/>
            <p:cNvSpPr/>
            <p:nvPr/>
          </p:nvSpPr>
          <p:spPr>
            <a:xfrm>
              <a:off x="8033343" y="397089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4" name="tx354"/>
            <p:cNvSpPr/>
            <p:nvPr/>
          </p:nvSpPr>
          <p:spPr>
            <a:xfrm>
              <a:off x="8042115" y="383851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55" name="tx355"/>
            <p:cNvSpPr/>
            <p:nvPr/>
          </p:nvSpPr>
          <p:spPr>
            <a:xfrm>
              <a:off x="8075677" y="37061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56" name="tx356"/>
            <p:cNvSpPr/>
            <p:nvPr/>
          </p:nvSpPr>
          <p:spPr>
            <a:xfrm>
              <a:off x="8049204" y="357374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57" name="tx357"/>
            <p:cNvSpPr/>
            <p:nvPr/>
          </p:nvSpPr>
          <p:spPr>
            <a:xfrm>
              <a:off x="8073915"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58" name="tx358"/>
            <p:cNvSpPr/>
            <p:nvPr/>
          </p:nvSpPr>
          <p:spPr>
            <a:xfrm>
              <a:off x="8089814" y="33089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59" name="tx359"/>
            <p:cNvSpPr/>
            <p:nvPr/>
          </p:nvSpPr>
          <p:spPr>
            <a:xfrm>
              <a:off x="8076655"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0" name="tx360"/>
            <p:cNvSpPr/>
            <p:nvPr/>
          </p:nvSpPr>
          <p:spPr>
            <a:xfrm>
              <a:off x="8089814" y="30442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1" name="tx361"/>
            <p:cNvSpPr/>
            <p:nvPr/>
          </p:nvSpPr>
          <p:spPr>
            <a:xfrm>
              <a:off x="8105714" y="290988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2" name="tx362"/>
            <p:cNvSpPr/>
            <p:nvPr/>
          </p:nvSpPr>
          <p:spPr>
            <a:xfrm>
              <a:off x="8105714"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3" name="tx363"/>
            <p:cNvSpPr/>
            <p:nvPr/>
          </p:nvSpPr>
          <p:spPr>
            <a:xfrm>
              <a:off x="8141977" y="264608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4" name="tx364"/>
            <p:cNvSpPr/>
            <p:nvPr/>
          </p:nvSpPr>
          <p:spPr>
            <a:xfrm>
              <a:off x="8137513"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65" name="tx365"/>
            <p:cNvSpPr/>
            <p:nvPr/>
          </p:nvSpPr>
          <p:spPr>
            <a:xfrm>
              <a:off x="8142016" y="238030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66" name="tx366"/>
            <p:cNvSpPr/>
            <p:nvPr/>
          </p:nvSpPr>
          <p:spPr>
            <a:xfrm>
              <a:off x="8179963" y="224796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67" name="tx367"/>
            <p:cNvSpPr/>
            <p:nvPr/>
          </p:nvSpPr>
          <p:spPr>
            <a:xfrm>
              <a:off x="8173737" y="2115575"/>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68" name="tx368"/>
            <p:cNvSpPr/>
            <p:nvPr/>
          </p:nvSpPr>
          <p:spPr>
            <a:xfrm>
              <a:off x="8147303" y="198315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69" name="tx369"/>
            <p:cNvSpPr/>
            <p:nvPr/>
          </p:nvSpPr>
          <p:spPr>
            <a:xfrm>
              <a:off x="8201150" y="185080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0" name="tx370"/>
            <p:cNvSpPr/>
            <p:nvPr/>
          </p:nvSpPr>
          <p:spPr>
            <a:xfrm>
              <a:off x="8243562"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1" name="tx371"/>
            <p:cNvSpPr/>
            <p:nvPr/>
          </p:nvSpPr>
          <p:spPr>
            <a:xfrm>
              <a:off x="8230209"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2" name="tx372"/>
            <p:cNvSpPr/>
            <p:nvPr/>
          </p:nvSpPr>
          <p:spPr>
            <a:xfrm>
              <a:off x="8212625" y="145462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3" name="tx373"/>
            <p:cNvSpPr/>
            <p:nvPr/>
          </p:nvSpPr>
          <p:spPr>
            <a:xfrm>
              <a:off x="8228524" y="132127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4" name="tx374"/>
            <p:cNvSpPr/>
            <p:nvPr/>
          </p:nvSpPr>
          <p:spPr>
            <a:xfrm>
              <a:off x="8224099"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75" name="tx375"/>
            <p:cNvSpPr/>
            <p:nvPr/>
          </p:nvSpPr>
          <p:spPr>
            <a:xfrm>
              <a:off x="8237375"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76" name="rc376"/>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377" name="pl377"/>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8" name="pl378"/>
            <p:cNvSpPr/>
            <p:nvPr/>
          </p:nvSpPr>
          <p:spPr>
            <a:xfrm>
              <a:off x="89548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9" name="pl379"/>
            <p:cNvSpPr/>
            <p:nvPr/>
          </p:nvSpPr>
          <p:spPr>
            <a:xfrm>
              <a:off x="92728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80" name="pl380"/>
            <p:cNvSpPr/>
            <p:nvPr/>
          </p:nvSpPr>
          <p:spPr>
            <a:xfrm>
              <a:off x="95908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81" name="pl381"/>
            <p:cNvSpPr/>
            <p:nvPr/>
          </p:nvSpPr>
          <p:spPr>
            <a:xfrm>
              <a:off x="99088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82" name="rc382"/>
            <p:cNvSpPr/>
            <p:nvPr/>
          </p:nvSpPr>
          <p:spPr>
            <a:xfrm>
              <a:off x="8621774" y="4859847"/>
              <a:ext cx="1585983" cy="132384"/>
            </a:xfrm>
            <a:prstGeom prst="rect">
              <a:avLst/>
            </a:prstGeom>
            <a:solidFill>
              <a:srgbClr val="D9D9D9">
                <a:alpha val="60000"/>
              </a:srgbClr>
            </a:solidFill>
          </p:spPr>
          <p:txBody>
            <a:bodyPr/>
            <a:lstStyle/>
            <a:p/>
          </p:txBody>
        </p:sp>
        <p:sp>
          <p:nvSpPr>
            <p:cNvPr id="383" name="pl383"/>
            <p:cNvSpPr/>
            <p:nvPr/>
          </p:nvSpPr>
          <p:spPr>
            <a:xfrm>
              <a:off x="968625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84" name="tx384"/>
            <p:cNvSpPr/>
            <p:nvPr/>
          </p:nvSpPr>
          <p:spPr>
            <a:xfrm>
              <a:off x="92659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85" name="pt385"/>
            <p:cNvSpPr/>
            <p:nvPr/>
          </p:nvSpPr>
          <p:spPr>
            <a:xfrm>
              <a:off x="911820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6" name="pt386"/>
            <p:cNvSpPr/>
            <p:nvPr/>
          </p:nvSpPr>
          <p:spPr>
            <a:xfrm>
              <a:off x="9245404"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7" name="pt387"/>
            <p:cNvSpPr/>
            <p:nvPr/>
          </p:nvSpPr>
          <p:spPr>
            <a:xfrm>
              <a:off x="9277203"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8" name="pt388"/>
            <p:cNvSpPr/>
            <p:nvPr/>
          </p:nvSpPr>
          <p:spPr>
            <a:xfrm>
              <a:off x="9340802" y="48826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9" name="pt389"/>
            <p:cNvSpPr/>
            <p:nvPr/>
          </p:nvSpPr>
          <p:spPr>
            <a:xfrm>
              <a:off x="9483898" y="47502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0" name="pt390"/>
            <p:cNvSpPr/>
            <p:nvPr/>
          </p:nvSpPr>
          <p:spPr>
            <a:xfrm>
              <a:off x="9547496" y="461791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1" name="pt391"/>
            <p:cNvSpPr/>
            <p:nvPr/>
          </p:nvSpPr>
          <p:spPr>
            <a:xfrm>
              <a:off x="9563396" y="448553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2" name="pt392"/>
            <p:cNvSpPr/>
            <p:nvPr/>
          </p:nvSpPr>
          <p:spPr>
            <a:xfrm>
              <a:off x="9579296" y="435314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3" name="pt393"/>
            <p:cNvSpPr/>
            <p:nvPr/>
          </p:nvSpPr>
          <p:spPr>
            <a:xfrm>
              <a:off x="9611095" y="422076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4" name="pt394"/>
            <p:cNvSpPr/>
            <p:nvPr/>
          </p:nvSpPr>
          <p:spPr>
            <a:xfrm>
              <a:off x="9611095" y="408837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5" name="pt395"/>
            <p:cNvSpPr/>
            <p:nvPr/>
          </p:nvSpPr>
          <p:spPr>
            <a:xfrm>
              <a:off x="9642894" y="39559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9690593" y="382360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7" name="pt397"/>
            <p:cNvSpPr/>
            <p:nvPr/>
          </p:nvSpPr>
          <p:spPr>
            <a:xfrm>
              <a:off x="9722392" y="369122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8" name="pt398"/>
            <p:cNvSpPr/>
            <p:nvPr/>
          </p:nvSpPr>
          <p:spPr>
            <a:xfrm>
              <a:off x="9754191" y="355884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9" name="pt399"/>
            <p:cNvSpPr/>
            <p:nvPr/>
          </p:nvSpPr>
          <p:spPr>
            <a:xfrm>
              <a:off x="9754191" y="342645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0" name="pt400"/>
            <p:cNvSpPr/>
            <p:nvPr/>
          </p:nvSpPr>
          <p:spPr>
            <a:xfrm>
              <a:off x="9754191" y="32940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1" name="pt401"/>
            <p:cNvSpPr/>
            <p:nvPr/>
          </p:nvSpPr>
          <p:spPr>
            <a:xfrm>
              <a:off x="9770091" y="31616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9817789"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3" name="pt403"/>
            <p:cNvSpPr/>
            <p:nvPr/>
          </p:nvSpPr>
          <p:spPr>
            <a:xfrm>
              <a:off x="9849589" y="289691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4" name="pt404"/>
            <p:cNvSpPr/>
            <p:nvPr/>
          </p:nvSpPr>
          <p:spPr>
            <a:xfrm>
              <a:off x="9849589" y="276453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5" name="pt405"/>
            <p:cNvSpPr/>
            <p:nvPr/>
          </p:nvSpPr>
          <p:spPr>
            <a:xfrm>
              <a:off x="9865488" y="26321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6" name="pt406"/>
            <p:cNvSpPr/>
            <p:nvPr/>
          </p:nvSpPr>
          <p:spPr>
            <a:xfrm>
              <a:off x="9865488" y="24997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7" name="pt407"/>
            <p:cNvSpPr/>
            <p:nvPr/>
          </p:nvSpPr>
          <p:spPr>
            <a:xfrm>
              <a:off x="9881388" y="23673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8" name="pt408"/>
            <p:cNvSpPr/>
            <p:nvPr/>
          </p:nvSpPr>
          <p:spPr>
            <a:xfrm>
              <a:off x="9960886"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9" name="pt409"/>
            <p:cNvSpPr/>
            <p:nvPr/>
          </p:nvSpPr>
          <p:spPr>
            <a:xfrm>
              <a:off x="9976785"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0" name="pt410"/>
            <p:cNvSpPr/>
            <p:nvPr/>
          </p:nvSpPr>
          <p:spPr>
            <a:xfrm>
              <a:off x="9992685" y="197022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1" name="pt411"/>
            <p:cNvSpPr/>
            <p:nvPr/>
          </p:nvSpPr>
          <p:spPr>
            <a:xfrm>
              <a:off x="9992685" y="183784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2" name="pt412"/>
            <p:cNvSpPr/>
            <p:nvPr/>
          </p:nvSpPr>
          <p:spPr>
            <a:xfrm>
              <a:off x="1002448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1002448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10040384"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10056283"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10088083"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pt417"/>
            <p:cNvSpPr/>
            <p:nvPr/>
          </p:nvSpPr>
          <p:spPr>
            <a:xfrm>
              <a:off x="1008808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8" name="tx418"/>
            <p:cNvSpPr/>
            <p:nvPr/>
          </p:nvSpPr>
          <p:spPr>
            <a:xfrm>
              <a:off x="9241062"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19" name="tx419"/>
            <p:cNvSpPr/>
            <p:nvPr/>
          </p:nvSpPr>
          <p:spPr>
            <a:xfrm>
              <a:off x="9368259" y="516041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0" name="tx420"/>
            <p:cNvSpPr/>
            <p:nvPr/>
          </p:nvSpPr>
          <p:spPr>
            <a:xfrm>
              <a:off x="9400058"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1" name="tx421"/>
            <p:cNvSpPr/>
            <p:nvPr/>
          </p:nvSpPr>
          <p:spPr>
            <a:xfrm>
              <a:off x="946365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2" name="tx422"/>
            <p:cNvSpPr/>
            <p:nvPr/>
          </p:nvSpPr>
          <p:spPr>
            <a:xfrm>
              <a:off x="9606753" y="47632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3" name="tx423"/>
            <p:cNvSpPr/>
            <p:nvPr/>
          </p:nvSpPr>
          <p:spPr>
            <a:xfrm>
              <a:off x="9670351" y="46308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24" name="tx424"/>
            <p:cNvSpPr/>
            <p:nvPr/>
          </p:nvSpPr>
          <p:spPr>
            <a:xfrm>
              <a:off x="9686251"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25" name="tx425"/>
            <p:cNvSpPr/>
            <p:nvPr/>
          </p:nvSpPr>
          <p:spPr>
            <a:xfrm>
              <a:off x="9702151"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26" name="tx426"/>
            <p:cNvSpPr/>
            <p:nvPr/>
          </p:nvSpPr>
          <p:spPr>
            <a:xfrm>
              <a:off x="9733950" y="423566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27" name="tx427"/>
            <p:cNvSpPr/>
            <p:nvPr/>
          </p:nvSpPr>
          <p:spPr>
            <a:xfrm>
              <a:off x="9733950" y="41032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28" name="tx428"/>
            <p:cNvSpPr/>
            <p:nvPr/>
          </p:nvSpPr>
          <p:spPr>
            <a:xfrm>
              <a:off x="9765749" y="396895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29" name="tx429"/>
            <p:cNvSpPr/>
            <p:nvPr/>
          </p:nvSpPr>
          <p:spPr>
            <a:xfrm>
              <a:off x="9813448" y="383851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0" name="tx430"/>
            <p:cNvSpPr/>
            <p:nvPr/>
          </p:nvSpPr>
          <p:spPr>
            <a:xfrm>
              <a:off x="9845247"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1" name="tx431"/>
            <p:cNvSpPr/>
            <p:nvPr/>
          </p:nvSpPr>
          <p:spPr>
            <a:xfrm>
              <a:off x="9877046" y="3571803"/>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2" name="tx432"/>
            <p:cNvSpPr/>
            <p:nvPr/>
          </p:nvSpPr>
          <p:spPr>
            <a:xfrm>
              <a:off x="9877046" y="343938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3" name="tx433"/>
            <p:cNvSpPr/>
            <p:nvPr/>
          </p:nvSpPr>
          <p:spPr>
            <a:xfrm>
              <a:off x="9877046" y="3307034"/>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34" name="tx434"/>
            <p:cNvSpPr/>
            <p:nvPr/>
          </p:nvSpPr>
          <p:spPr>
            <a:xfrm>
              <a:off x="9892946"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35" name="tx435"/>
            <p:cNvSpPr/>
            <p:nvPr/>
          </p:nvSpPr>
          <p:spPr>
            <a:xfrm>
              <a:off x="9618229" y="304226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36" name="tx436"/>
            <p:cNvSpPr/>
            <p:nvPr/>
          </p:nvSpPr>
          <p:spPr>
            <a:xfrm>
              <a:off x="9636831" y="290988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37" name="tx437"/>
            <p:cNvSpPr/>
            <p:nvPr/>
          </p:nvSpPr>
          <p:spPr>
            <a:xfrm>
              <a:off x="9641217" y="2779438"/>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38" name="tx438"/>
            <p:cNvSpPr/>
            <p:nvPr/>
          </p:nvSpPr>
          <p:spPr>
            <a:xfrm>
              <a:off x="9665889" y="26470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39" name="tx439"/>
            <p:cNvSpPr/>
            <p:nvPr/>
          </p:nvSpPr>
          <p:spPr>
            <a:xfrm>
              <a:off x="9665889"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0" name="tx440"/>
            <p:cNvSpPr/>
            <p:nvPr/>
          </p:nvSpPr>
          <p:spPr>
            <a:xfrm>
              <a:off x="9681789" y="238030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1" name="tx441"/>
            <p:cNvSpPr/>
            <p:nvPr/>
          </p:nvSpPr>
          <p:spPr>
            <a:xfrm>
              <a:off x="9778949" y="224990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2" name="tx442"/>
            <p:cNvSpPr/>
            <p:nvPr/>
          </p:nvSpPr>
          <p:spPr>
            <a:xfrm>
              <a:off x="9803737"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3" name="tx443"/>
            <p:cNvSpPr/>
            <p:nvPr/>
          </p:nvSpPr>
          <p:spPr>
            <a:xfrm>
              <a:off x="9797550" y="1984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44" name="tx444"/>
            <p:cNvSpPr/>
            <p:nvPr/>
          </p:nvSpPr>
          <p:spPr>
            <a:xfrm>
              <a:off x="9793086" y="18527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45" name="tx445"/>
            <p:cNvSpPr/>
            <p:nvPr/>
          </p:nvSpPr>
          <p:spPr>
            <a:xfrm>
              <a:off x="985143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46" name="tx446"/>
            <p:cNvSpPr/>
            <p:nvPr/>
          </p:nvSpPr>
          <p:spPr>
            <a:xfrm>
              <a:off x="9820499" y="158700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47" name="tx447"/>
            <p:cNvSpPr/>
            <p:nvPr/>
          </p:nvSpPr>
          <p:spPr>
            <a:xfrm>
              <a:off x="9845288" y="145361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48" name="tx448"/>
            <p:cNvSpPr/>
            <p:nvPr/>
          </p:nvSpPr>
          <p:spPr>
            <a:xfrm>
              <a:off x="9847873" y="132127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49" name="tx449"/>
            <p:cNvSpPr/>
            <p:nvPr/>
          </p:nvSpPr>
          <p:spPr>
            <a:xfrm>
              <a:off x="9884097" y="118888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0" name="tx450"/>
            <p:cNvSpPr/>
            <p:nvPr/>
          </p:nvSpPr>
          <p:spPr>
            <a:xfrm>
              <a:off x="9892947"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1" name="rc451"/>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452" name="pl452"/>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3" name="pl453"/>
            <p:cNvSpPr/>
            <p:nvPr/>
          </p:nvSpPr>
          <p:spPr>
            <a:xfrm>
              <a:off x="106104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4" name="pl454"/>
            <p:cNvSpPr/>
            <p:nvPr/>
          </p:nvSpPr>
          <p:spPr>
            <a:xfrm>
              <a:off x="109284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5" name="pl455"/>
            <p:cNvSpPr/>
            <p:nvPr/>
          </p:nvSpPr>
          <p:spPr>
            <a:xfrm>
              <a:off x="112464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6" name="pl456"/>
            <p:cNvSpPr/>
            <p:nvPr/>
          </p:nvSpPr>
          <p:spPr>
            <a:xfrm>
              <a:off x="115644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7" name="rc457"/>
            <p:cNvSpPr/>
            <p:nvPr/>
          </p:nvSpPr>
          <p:spPr>
            <a:xfrm>
              <a:off x="10277347" y="3590162"/>
              <a:ext cx="1585983" cy="385117"/>
            </a:xfrm>
            <a:prstGeom prst="rect">
              <a:avLst/>
            </a:prstGeom>
            <a:solidFill>
              <a:srgbClr val="D9D9D9">
                <a:alpha val="60000"/>
              </a:srgbClr>
            </a:solidFill>
          </p:spPr>
          <p:txBody>
            <a:bodyPr/>
            <a:lstStyle/>
            <a:p/>
          </p:txBody>
        </p:sp>
        <p:sp>
          <p:nvSpPr>
            <p:cNvPr id="458" name="pl458"/>
            <p:cNvSpPr/>
            <p:nvPr/>
          </p:nvSpPr>
          <p:spPr>
            <a:xfrm>
              <a:off x="1127822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9" name="tx459"/>
            <p:cNvSpPr/>
            <p:nvPr/>
          </p:nvSpPr>
          <p:spPr>
            <a:xfrm>
              <a:off x="1085791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460" name="pt460"/>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1" name="pt461"/>
            <p:cNvSpPr/>
            <p:nvPr/>
          </p:nvSpPr>
          <p:spPr>
            <a:xfrm>
              <a:off x="10280893" y="489471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2" name="pt462"/>
            <p:cNvSpPr/>
            <p:nvPr/>
          </p:nvSpPr>
          <p:spPr>
            <a:xfrm>
              <a:off x="11123572" y="450960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3" name="pt463"/>
            <p:cNvSpPr/>
            <p:nvPr/>
          </p:nvSpPr>
          <p:spPr>
            <a:xfrm>
              <a:off x="11139471" y="412448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4" name="pt464"/>
            <p:cNvSpPr/>
            <p:nvPr/>
          </p:nvSpPr>
          <p:spPr>
            <a:xfrm>
              <a:off x="11171270" y="373936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5" name="pt465"/>
            <p:cNvSpPr/>
            <p:nvPr/>
          </p:nvSpPr>
          <p:spPr>
            <a:xfrm>
              <a:off x="11218969" y="335424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66" name="pt466"/>
            <p:cNvSpPr/>
            <p:nvPr/>
          </p:nvSpPr>
          <p:spPr>
            <a:xfrm>
              <a:off x="11314367" y="29691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7" name="pt467"/>
            <p:cNvSpPr/>
            <p:nvPr/>
          </p:nvSpPr>
          <p:spPr>
            <a:xfrm>
              <a:off x="11425664" y="258401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11489262" y="21988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11648258" y="181377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0" name="pt470"/>
            <p:cNvSpPr/>
            <p:nvPr/>
          </p:nvSpPr>
          <p:spPr>
            <a:xfrm>
              <a:off x="11695957" y="142865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1" name="pt471"/>
            <p:cNvSpPr/>
            <p:nvPr/>
          </p:nvSpPr>
          <p:spPr>
            <a:xfrm>
              <a:off x="11743655"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2" name="tx472"/>
            <p:cNvSpPr/>
            <p:nvPr/>
          </p:nvSpPr>
          <p:spPr>
            <a:xfrm>
              <a:off x="10371949"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73" name="tx473"/>
            <p:cNvSpPr/>
            <p:nvPr/>
          </p:nvSpPr>
          <p:spPr>
            <a:xfrm>
              <a:off x="10403748" y="490768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74" name="tx474"/>
            <p:cNvSpPr/>
            <p:nvPr/>
          </p:nvSpPr>
          <p:spPr>
            <a:xfrm>
              <a:off x="11246426" y="452450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5" name="tx475"/>
            <p:cNvSpPr/>
            <p:nvPr/>
          </p:nvSpPr>
          <p:spPr>
            <a:xfrm>
              <a:off x="11262326" y="413938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76" name="tx476"/>
            <p:cNvSpPr/>
            <p:nvPr/>
          </p:nvSpPr>
          <p:spPr>
            <a:xfrm>
              <a:off x="11294125" y="375232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77" name="tx477"/>
            <p:cNvSpPr/>
            <p:nvPr/>
          </p:nvSpPr>
          <p:spPr>
            <a:xfrm>
              <a:off x="11341824" y="3367170"/>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78" name="tx478"/>
            <p:cNvSpPr/>
            <p:nvPr/>
          </p:nvSpPr>
          <p:spPr>
            <a:xfrm>
              <a:off x="11437221" y="29840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79" name="tx479"/>
            <p:cNvSpPr/>
            <p:nvPr/>
          </p:nvSpPr>
          <p:spPr>
            <a:xfrm>
              <a:off x="11548519" y="25969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80" name="tx480"/>
            <p:cNvSpPr/>
            <p:nvPr/>
          </p:nvSpPr>
          <p:spPr>
            <a:xfrm>
              <a:off x="11289663" y="221379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81" name="tx481"/>
            <p:cNvSpPr/>
            <p:nvPr/>
          </p:nvSpPr>
          <p:spPr>
            <a:xfrm>
              <a:off x="11453162" y="1826698"/>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82" name="tx482"/>
            <p:cNvSpPr/>
            <p:nvPr/>
          </p:nvSpPr>
          <p:spPr>
            <a:xfrm>
              <a:off x="11496358" y="1441580"/>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83" name="tx483"/>
            <p:cNvSpPr/>
            <p:nvPr/>
          </p:nvSpPr>
          <p:spPr>
            <a:xfrm>
              <a:off x="11535245"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84" name="rc484"/>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485" name="rc48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6" name="tx48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(80%)</a:t>
              </a:r>
            </a:p>
          </p:txBody>
        </p:sp>
        <p:sp>
          <p:nvSpPr>
            <p:cNvPr id="487" name="rc48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88" name="tx48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(80%)</a:t>
              </a:r>
            </a:p>
          </p:txBody>
        </p:sp>
        <p:sp>
          <p:nvSpPr>
            <p:cNvPr id="489" name="rc48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0" name="tx49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(78%)</a:t>
              </a:r>
            </a:p>
          </p:txBody>
        </p:sp>
        <p:sp>
          <p:nvSpPr>
            <p:cNvPr id="491" name="rc49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2" name="tx492"/>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(76%)</a:t>
              </a:r>
            </a:p>
          </p:txBody>
        </p:sp>
        <p:sp>
          <p:nvSpPr>
            <p:cNvPr id="493" name="rc49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4" name="tx49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(67%)</a:t>
              </a:r>
            </a:p>
          </p:txBody>
        </p:sp>
        <p:sp>
          <p:nvSpPr>
            <p:cNvPr id="495" name="rc49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6" name="tx49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(52%)</a:t>
              </a:r>
            </a:p>
          </p:txBody>
        </p:sp>
        <p:sp>
          <p:nvSpPr>
            <p:cNvPr id="497" name="rc49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98" name="tx498"/>
            <p:cNvSpPr/>
            <p:nvPr/>
          </p:nvSpPr>
          <p:spPr>
            <a:xfrm>
              <a:off x="10797078"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(63%)</a:t>
              </a:r>
            </a:p>
          </p:txBody>
        </p:sp>
        <p:sp>
          <p:nvSpPr>
            <p:cNvPr id="499" name="pl499"/>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00" name="pl500"/>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6770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994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3129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6309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327799"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61400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932159"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2499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5679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pl51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11" name="pl51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2" name="pl512"/>
            <p:cNvSpPr/>
            <p:nvPr/>
          </p:nvSpPr>
          <p:spPr>
            <a:xfrm>
              <a:off x="23325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3" name="pl513"/>
            <p:cNvSpPr/>
            <p:nvPr/>
          </p:nvSpPr>
          <p:spPr>
            <a:xfrm>
              <a:off x="26505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4" name="pl514"/>
            <p:cNvSpPr/>
            <p:nvPr/>
          </p:nvSpPr>
          <p:spPr>
            <a:xfrm>
              <a:off x="29685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5" name="pl515"/>
            <p:cNvSpPr/>
            <p:nvPr/>
          </p:nvSpPr>
          <p:spPr>
            <a:xfrm>
              <a:off x="32865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16" name="tx516"/>
            <p:cNvSpPr/>
            <p:nvPr/>
          </p:nvSpPr>
          <p:spPr>
            <a:xfrm rot="-5400000">
              <a:off x="1983372"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17" name="tx517"/>
            <p:cNvSpPr/>
            <p:nvPr/>
          </p:nvSpPr>
          <p:spPr>
            <a:xfrm rot="-5400000">
              <a:off x="226957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18" name="tx518"/>
            <p:cNvSpPr/>
            <p:nvPr/>
          </p:nvSpPr>
          <p:spPr>
            <a:xfrm rot="-5400000">
              <a:off x="258773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19" name="tx519"/>
            <p:cNvSpPr/>
            <p:nvPr/>
          </p:nvSpPr>
          <p:spPr>
            <a:xfrm rot="-5400000">
              <a:off x="29055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20" name="tx520"/>
            <p:cNvSpPr/>
            <p:nvPr/>
          </p:nvSpPr>
          <p:spPr>
            <a:xfrm rot="-5400000">
              <a:off x="32235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21" name="pl521"/>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22" name="pl522"/>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3" name="pl523"/>
            <p:cNvSpPr/>
            <p:nvPr/>
          </p:nvSpPr>
          <p:spPr>
            <a:xfrm>
              <a:off x="39881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4" name="pl524"/>
            <p:cNvSpPr/>
            <p:nvPr/>
          </p:nvSpPr>
          <p:spPr>
            <a:xfrm>
              <a:off x="4306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5" name="pl525"/>
            <p:cNvSpPr/>
            <p:nvPr/>
          </p:nvSpPr>
          <p:spPr>
            <a:xfrm>
              <a:off x="46241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6" name="pl526"/>
            <p:cNvSpPr/>
            <p:nvPr/>
          </p:nvSpPr>
          <p:spPr>
            <a:xfrm>
              <a:off x="49421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27" name="tx527"/>
            <p:cNvSpPr/>
            <p:nvPr/>
          </p:nvSpPr>
          <p:spPr>
            <a:xfrm rot="-5400000">
              <a:off x="3638945"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28" name="tx528"/>
            <p:cNvSpPr/>
            <p:nvPr/>
          </p:nvSpPr>
          <p:spPr>
            <a:xfrm rot="-5400000">
              <a:off x="3925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29" name="tx529"/>
            <p:cNvSpPr/>
            <p:nvPr/>
          </p:nvSpPr>
          <p:spPr>
            <a:xfrm rot="-5400000">
              <a:off x="424330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30" name="tx530"/>
            <p:cNvSpPr/>
            <p:nvPr/>
          </p:nvSpPr>
          <p:spPr>
            <a:xfrm rot="-5400000">
              <a:off x="45611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31" name="tx531"/>
            <p:cNvSpPr/>
            <p:nvPr/>
          </p:nvSpPr>
          <p:spPr>
            <a:xfrm rot="-5400000">
              <a:off x="48791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32" name="pl532"/>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33" name="pl533"/>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4" name="pl534"/>
            <p:cNvSpPr/>
            <p:nvPr/>
          </p:nvSpPr>
          <p:spPr>
            <a:xfrm>
              <a:off x="56437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5" name="pl535"/>
            <p:cNvSpPr/>
            <p:nvPr/>
          </p:nvSpPr>
          <p:spPr>
            <a:xfrm>
              <a:off x="59617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6" name="pl536"/>
            <p:cNvSpPr/>
            <p:nvPr/>
          </p:nvSpPr>
          <p:spPr>
            <a:xfrm>
              <a:off x="62797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7" name="pl537"/>
            <p:cNvSpPr/>
            <p:nvPr/>
          </p:nvSpPr>
          <p:spPr>
            <a:xfrm>
              <a:off x="65976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38" name="tx538"/>
            <p:cNvSpPr/>
            <p:nvPr/>
          </p:nvSpPr>
          <p:spPr>
            <a:xfrm rot="-5400000">
              <a:off x="529451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39" name="tx539"/>
            <p:cNvSpPr/>
            <p:nvPr/>
          </p:nvSpPr>
          <p:spPr>
            <a:xfrm rot="-5400000">
              <a:off x="55807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40" name="tx540"/>
            <p:cNvSpPr/>
            <p:nvPr/>
          </p:nvSpPr>
          <p:spPr>
            <a:xfrm rot="-5400000">
              <a:off x="589887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41" name="tx541"/>
            <p:cNvSpPr/>
            <p:nvPr/>
          </p:nvSpPr>
          <p:spPr>
            <a:xfrm rot="-5400000">
              <a:off x="62167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42" name="tx542"/>
            <p:cNvSpPr/>
            <p:nvPr/>
          </p:nvSpPr>
          <p:spPr>
            <a:xfrm rot="-5400000">
              <a:off x="65346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43" name="pl543"/>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44" name="pl544"/>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5" name="pl545"/>
            <p:cNvSpPr/>
            <p:nvPr/>
          </p:nvSpPr>
          <p:spPr>
            <a:xfrm>
              <a:off x="7299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6" name="pl546"/>
            <p:cNvSpPr/>
            <p:nvPr/>
          </p:nvSpPr>
          <p:spPr>
            <a:xfrm>
              <a:off x="76172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7" name="pl547"/>
            <p:cNvSpPr/>
            <p:nvPr/>
          </p:nvSpPr>
          <p:spPr>
            <a:xfrm>
              <a:off x="79352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8" name="pl548"/>
            <p:cNvSpPr/>
            <p:nvPr/>
          </p:nvSpPr>
          <p:spPr>
            <a:xfrm>
              <a:off x="82532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49" name="tx549"/>
            <p:cNvSpPr/>
            <p:nvPr/>
          </p:nvSpPr>
          <p:spPr>
            <a:xfrm rot="-5400000">
              <a:off x="695009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50" name="tx550"/>
            <p:cNvSpPr/>
            <p:nvPr/>
          </p:nvSpPr>
          <p:spPr>
            <a:xfrm rot="-5400000">
              <a:off x="7236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51" name="tx551"/>
            <p:cNvSpPr/>
            <p:nvPr/>
          </p:nvSpPr>
          <p:spPr>
            <a:xfrm rot="-5400000">
              <a:off x="755445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52" name="tx552"/>
            <p:cNvSpPr/>
            <p:nvPr/>
          </p:nvSpPr>
          <p:spPr>
            <a:xfrm rot="-5400000">
              <a:off x="787227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53" name="tx553"/>
            <p:cNvSpPr/>
            <p:nvPr/>
          </p:nvSpPr>
          <p:spPr>
            <a:xfrm rot="-5400000">
              <a:off x="81902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54" name="pl554"/>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55" name="pl555"/>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6" name="pl556"/>
            <p:cNvSpPr/>
            <p:nvPr/>
          </p:nvSpPr>
          <p:spPr>
            <a:xfrm>
              <a:off x="89548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7" name="pl557"/>
            <p:cNvSpPr/>
            <p:nvPr/>
          </p:nvSpPr>
          <p:spPr>
            <a:xfrm>
              <a:off x="92728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8" name="pl558"/>
            <p:cNvSpPr/>
            <p:nvPr/>
          </p:nvSpPr>
          <p:spPr>
            <a:xfrm>
              <a:off x="95908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59" name="pl559"/>
            <p:cNvSpPr/>
            <p:nvPr/>
          </p:nvSpPr>
          <p:spPr>
            <a:xfrm>
              <a:off x="99088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0" name="tx560"/>
            <p:cNvSpPr/>
            <p:nvPr/>
          </p:nvSpPr>
          <p:spPr>
            <a:xfrm rot="-5400000">
              <a:off x="860566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61" name="tx561"/>
            <p:cNvSpPr/>
            <p:nvPr/>
          </p:nvSpPr>
          <p:spPr>
            <a:xfrm rot="-5400000">
              <a:off x="88918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62" name="tx562"/>
            <p:cNvSpPr/>
            <p:nvPr/>
          </p:nvSpPr>
          <p:spPr>
            <a:xfrm rot="-5400000">
              <a:off x="921002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63" name="tx563"/>
            <p:cNvSpPr/>
            <p:nvPr/>
          </p:nvSpPr>
          <p:spPr>
            <a:xfrm rot="-5400000">
              <a:off x="95278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64" name="tx564"/>
            <p:cNvSpPr/>
            <p:nvPr/>
          </p:nvSpPr>
          <p:spPr>
            <a:xfrm rot="-5400000">
              <a:off x="98458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65" name="pl56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566" name="pl56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7" name="pl567"/>
            <p:cNvSpPr/>
            <p:nvPr/>
          </p:nvSpPr>
          <p:spPr>
            <a:xfrm>
              <a:off x="106104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8" name="pl568"/>
            <p:cNvSpPr/>
            <p:nvPr/>
          </p:nvSpPr>
          <p:spPr>
            <a:xfrm>
              <a:off x="109284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69" name="pl569"/>
            <p:cNvSpPr/>
            <p:nvPr/>
          </p:nvSpPr>
          <p:spPr>
            <a:xfrm>
              <a:off x="112464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0" name="pl570"/>
            <p:cNvSpPr/>
            <p:nvPr/>
          </p:nvSpPr>
          <p:spPr>
            <a:xfrm>
              <a:off x="115644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71" name="tx571"/>
            <p:cNvSpPr/>
            <p:nvPr/>
          </p:nvSpPr>
          <p:spPr>
            <a:xfrm rot="-5400000">
              <a:off x="1026123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72" name="tx572"/>
            <p:cNvSpPr/>
            <p:nvPr/>
          </p:nvSpPr>
          <p:spPr>
            <a:xfrm rot="-5400000">
              <a:off x="105474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73" name="tx573"/>
            <p:cNvSpPr/>
            <p:nvPr/>
          </p:nvSpPr>
          <p:spPr>
            <a:xfrm rot="-5400000">
              <a:off x="1086559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74" name="tx574"/>
            <p:cNvSpPr/>
            <p:nvPr/>
          </p:nvSpPr>
          <p:spPr>
            <a:xfrm rot="-5400000">
              <a:off x="11183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75" name="tx575"/>
            <p:cNvSpPr/>
            <p:nvPr/>
          </p:nvSpPr>
          <p:spPr>
            <a:xfrm rot="-5400000">
              <a:off x="115014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76" name="tx57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7" name="tx57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8" name="pt57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1" name="pt58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2" name="pt58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3" name="pt58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tx58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85" name="tx58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86" name="tx58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87" name="tx58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88" name="tx58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89" name="tx58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90" name="tx590"/>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591" name="tx59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92" name="tx592"/>
            <p:cNvSpPr/>
            <p:nvPr/>
          </p:nvSpPr>
          <p:spPr>
            <a:xfrm>
              <a:off x="5420869" y="6568512"/>
              <a:ext cx="644246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sur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23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50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77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286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413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891613"/>
              <a:ext cx="239888" cy="224383"/>
            </a:xfrm>
            <a:prstGeom prst="rect">
              <a:avLst/>
            </a:prstGeom>
            <a:solidFill>
              <a:srgbClr val="1CABE2">
                <a:alpha val="85098"/>
              </a:srgbClr>
            </a:solidFill>
          </p:spPr>
          <p:txBody>
            <a:bodyPr/>
            <a:lstStyle/>
            <a:p/>
          </p:txBody>
        </p:sp>
        <p:sp>
          <p:nvSpPr>
            <p:cNvPr id="23" name="rc23"/>
            <p:cNvSpPr/>
            <p:nvPr/>
          </p:nvSpPr>
          <p:spPr>
            <a:xfrm>
              <a:off x="1562816" y="3926255"/>
              <a:ext cx="239888" cy="189741"/>
            </a:xfrm>
            <a:prstGeom prst="rect">
              <a:avLst/>
            </a:prstGeom>
            <a:solidFill>
              <a:srgbClr val="1CABE2">
                <a:alpha val="85098"/>
              </a:srgbClr>
            </a:solidFill>
          </p:spPr>
          <p:txBody>
            <a:bodyPr/>
            <a:lstStyle/>
            <a:p/>
          </p:txBody>
        </p:sp>
        <p:sp>
          <p:nvSpPr>
            <p:cNvPr id="24" name="rc24"/>
            <p:cNvSpPr/>
            <p:nvPr/>
          </p:nvSpPr>
          <p:spPr>
            <a:xfrm>
              <a:off x="1829360" y="3856499"/>
              <a:ext cx="239888" cy="259497"/>
            </a:xfrm>
            <a:prstGeom prst="rect">
              <a:avLst/>
            </a:prstGeom>
            <a:solidFill>
              <a:srgbClr val="1CABE2">
                <a:alpha val="85098"/>
              </a:srgbClr>
            </a:solidFill>
          </p:spPr>
          <p:txBody>
            <a:bodyPr/>
            <a:lstStyle/>
            <a:p/>
          </p:txBody>
        </p:sp>
        <p:sp>
          <p:nvSpPr>
            <p:cNvPr id="25" name="rc25"/>
            <p:cNvSpPr/>
            <p:nvPr/>
          </p:nvSpPr>
          <p:spPr>
            <a:xfrm>
              <a:off x="2095903" y="3774777"/>
              <a:ext cx="239888" cy="341220"/>
            </a:xfrm>
            <a:prstGeom prst="rect">
              <a:avLst/>
            </a:prstGeom>
            <a:solidFill>
              <a:srgbClr val="1CABE2">
                <a:alpha val="85098"/>
              </a:srgbClr>
            </a:solidFill>
          </p:spPr>
          <p:txBody>
            <a:bodyPr/>
            <a:lstStyle/>
            <a:p/>
          </p:txBody>
        </p:sp>
        <p:sp>
          <p:nvSpPr>
            <p:cNvPr id="26" name="rc26"/>
            <p:cNvSpPr/>
            <p:nvPr/>
          </p:nvSpPr>
          <p:spPr>
            <a:xfrm>
              <a:off x="2362446" y="3976171"/>
              <a:ext cx="239888" cy="139826"/>
            </a:xfrm>
            <a:prstGeom prst="rect">
              <a:avLst/>
            </a:prstGeom>
            <a:solidFill>
              <a:srgbClr val="1CABE2">
                <a:alpha val="85098"/>
              </a:srgbClr>
            </a:solidFill>
          </p:spPr>
          <p:txBody>
            <a:bodyPr/>
            <a:lstStyle/>
            <a:p/>
          </p:txBody>
        </p:sp>
        <p:sp>
          <p:nvSpPr>
            <p:cNvPr id="27" name="rc27"/>
            <p:cNvSpPr/>
            <p:nvPr/>
          </p:nvSpPr>
          <p:spPr>
            <a:xfrm>
              <a:off x="2628989" y="3994279"/>
              <a:ext cx="239888" cy="121718"/>
            </a:xfrm>
            <a:prstGeom prst="rect">
              <a:avLst/>
            </a:prstGeom>
            <a:solidFill>
              <a:srgbClr val="1CABE2">
                <a:alpha val="85098"/>
              </a:srgbClr>
            </a:solidFill>
          </p:spPr>
          <p:txBody>
            <a:bodyPr/>
            <a:lstStyle/>
            <a:p/>
          </p:txBody>
        </p:sp>
        <p:sp>
          <p:nvSpPr>
            <p:cNvPr id="28" name="rc28"/>
            <p:cNvSpPr/>
            <p:nvPr/>
          </p:nvSpPr>
          <p:spPr>
            <a:xfrm>
              <a:off x="2895532" y="4010655"/>
              <a:ext cx="239888" cy="105342"/>
            </a:xfrm>
            <a:prstGeom prst="rect">
              <a:avLst/>
            </a:prstGeom>
            <a:solidFill>
              <a:srgbClr val="1CABE2">
                <a:alpha val="85098"/>
              </a:srgbClr>
            </a:solidFill>
          </p:spPr>
          <p:txBody>
            <a:bodyPr/>
            <a:lstStyle/>
            <a:p/>
          </p:txBody>
        </p:sp>
        <p:sp>
          <p:nvSpPr>
            <p:cNvPr id="29" name="rc29"/>
            <p:cNvSpPr/>
            <p:nvPr/>
          </p:nvSpPr>
          <p:spPr>
            <a:xfrm>
              <a:off x="3162075" y="4045297"/>
              <a:ext cx="239888" cy="70700"/>
            </a:xfrm>
            <a:prstGeom prst="rect">
              <a:avLst/>
            </a:prstGeom>
            <a:solidFill>
              <a:srgbClr val="1CABE2">
                <a:alpha val="85098"/>
              </a:srgbClr>
            </a:solidFill>
          </p:spPr>
          <p:txBody>
            <a:bodyPr/>
            <a:lstStyle/>
            <a:p/>
          </p:txBody>
        </p:sp>
        <p:sp>
          <p:nvSpPr>
            <p:cNvPr id="30" name="rc30"/>
            <p:cNvSpPr/>
            <p:nvPr/>
          </p:nvSpPr>
          <p:spPr>
            <a:xfrm>
              <a:off x="3428618" y="4027503"/>
              <a:ext cx="239888" cy="88493"/>
            </a:xfrm>
            <a:prstGeom prst="rect">
              <a:avLst/>
            </a:prstGeom>
            <a:solidFill>
              <a:srgbClr val="1CABE2">
                <a:alpha val="85098"/>
              </a:srgbClr>
            </a:solidFill>
          </p:spPr>
          <p:txBody>
            <a:bodyPr/>
            <a:lstStyle/>
            <a:p/>
          </p:txBody>
        </p:sp>
        <p:sp>
          <p:nvSpPr>
            <p:cNvPr id="31" name="rc31"/>
            <p:cNvSpPr/>
            <p:nvPr/>
          </p:nvSpPr>
          <p:spPr>
            <a:xfrm>
              <a:off x="3695161" y="3956803"/>
              <a:ext cx="239888" cy="159194"/>
            </a:xfrm>
            <a:prstGeom prst="rect">
              <a:avLst/>
            </a:prstGeom>
            <a:solidFill>
              <a:srgbClr val="1CABE2">
                <a:alpha val="85098"/>
              </a:srgbClr>
            </a:solidFill>
          </p:spPr>
          <p:txBody>
            <a:bodyPr/>
            <a:lstStyle/>
            <a:p/>
          </p:txBody>
        </p:sp>
        <p:sp>
          <p:nvSpPr>
            <p:cNvPr id="32" name="rc32"/>
            <p:cNvSpPr/>
            <p:nvPr/>
          </p:nvSpPr>
          <p:spPr>
            <a:xfrm>
              <a:off x="3961705" y="4045454"/>
              <a:ext cx="239888" cy="70543"/>
            </a:xfrm>
            <a:prstGeom prst="rect">
              <a:avLst/>
            </a:prstGeom>
            <a:solidFill>
              <a:srgbClr val="1CABE2">
                <a:alpha val="85098"/>
              </a:srgbClr>
            </a:solidFill>
          </p:spPr>
          <p:txBody>
            <a:bodyPr/>
            <a:lstStyle/>
            <a:p/>
          </p:txBody>
        </p:sp>
        <p:sp>
          <p:nvSpPr>
            <p:cNvPr id="33" name="rc33"/>
            <p:cNvSpPr/>
            <p:nvPr/>
          </p:nvSpPr>
          <p:spPr>
            <a:xfrm>
              <a:off x="4228248" y="3834770"/>
              <a:ext cx="239888" cy="281227"/>
            </a:xfrm>
            <a:prstGeom prst="rect">
              <a:avLst/>
            </a:prstGeom>
            <a:solidFill>
              <a:srgbClr val="1CABE2">
                <a:alpha val="85098"/>
              </a:srgbClr>
            </a:solidFill>
          </p:spPr>
          <p:txBody>
            <a:bodyPr/>
            <a:lstStyle/>
            <a:p/>
          </p:txBody>
        </p:sp>
        <p:sp>
          <p:nvSpPr>
            <p:cNvPr id="34" name="rc34"/>
            <p:cNvSpPr/>
            <p:nvPr/>
          </p:nvSpPr>
          <p:spPr>
            <a:xfrm>
              <a:off x="4494791" y="3939010"/>
              <a:ext cx="239888" cy="176987"/>
            </a:xfrm>
            <a:prstGeom prst="rect">
              <a:avLst/>
            </a:prstGeom>
            <a:solidFill>
              <a:srgbClr val="1CABE2">
                <a:alpha val="85098"/>
              </a:srgbClr>
            </a:solidFill>
          </p:spPr>
          <p:txBody>
            <a:bodyPr/>
            <a:lstStyle/>
            <a:p/>
          </p:txBody>
        </p:sp>
        <p:sp>
          <p:nvSpPr>
            <p:cNvPr id="35" name="rc35"/>
            <p:cNvSpPr/>
            <p:nvPr/>
          </p:nvSpPr>
          <p:spPr>
            <a:xfrm>
              <a:off x="4761334" y="3779185"/>
              <a:ext cx="239888" cy="336811"/>
            </a:xfrm>
            <a:prstGeom prst="rect">
              <a:avLst/>
            </a:prstGeom>
            <a:solidFill>
              <a:srgbClr val="1CABE2">
                <a:alpha val="85098"/>
              </a:srgbClr>
            </a:solidFill>
          </p:spPr>
          <p:txBody>
            <a:bodyPr/>
            <a:lstStyle/>
            <a:p/>
          </p:txBody>
        </p:sp>
        <p:sp>
          <p:nvSpPr>
            <p:cNvPr id="36" name="rc36"/>
            <p:cNvSpPr/>
            <p:nvPr/>
          </p:nvSpPr>
          <p:spPr>
            <a:xfrm>
              <a:off x="5027877" y="3726593"/>
              <a:ext cx="239888" cy="389404"/>
            </a:xfrm>
            <a:prstGeom prst="rect">
              <a:avLst/>
            </a:prstGeom>
            <a:solidFill>
              <a:srgbClr val="1CABE2">
                <a:alpha val="85098"/>
              </a:srgbClr>
            </a:solidFill>
          </p:spPr>
          <p:txBody>
            <a:bodyPr/>
            <a:lstStyle/>
            <a:p/>
          </p:txBody>
        </p:sp>
        <p:sp>
          <p:nvSpPr>
            <p:cNvPr id="37" name="rc37"/>
            <p:cNvSpPr/>
            <p:nvPr/>
          </p:nvSpPr>
          <p:spPr>
            <a:xfrm>
              <a:off x="5294420" y="3659514"/>
              <a:ext cx="239888" cy="456482"/>
            </a:xfrm>
            <a:prstGeom prst="rect">
              <a:avLst/>
            </a:prstGeom>
            <a:solidFill>
              <a:srgbClr val="1CABE2">
                <a:alpha val="85098"/>
              </a:srgbClr>
            </a:solidFill>
          </p:spPr>
          <p:txBody>
            <a:bodyPr/>
            <a:lstStyle/>
            <a:p/>
          </p:txBody>
        </p:sp>
        <p:sp>
          <p:nvSpPr>
            <p:cNvPr id="38" name="rc38"/>
            <p:cNvSpPr/>
            <p:nvPr/>
          </p:nvSpPr>
          <p:spPr>
            <a:xfrm>
              <a:off x="5560963" y="3770840"/>
              <a:ext cx="239888" cy="345157"/>
            </a:xfrm>
            <a:prstGeom prst="rect">
              <a:avLst/>
            </a:prstGeom>
            <a:solidFill>
              <a:srgbClr val="1CABE2">
                <a:alpha val="85098"/>
              </a:srgbClr>
            </a:solidFill>
          </p:spPr>
          <p:txBody>
            <a:bodyPr/>
            <a:lstStyle/>
            <a:p/>
          </p:txBody>
        </p:sp>
        <p:sp>
          <p:nvSpPr>
            <p:cNvPr id="39" name="rc39"/>
            <p:cNvSpPr/>
            <p:nvPr/>
          </p:nvSpPr>
          <p:spPr>
            <a:xfrm>
              <a:off x="5827506" y="3742182"/>
              <a:ext cx="239888" cy="373815"/>
            </a:xfrm>
            <a:prstGeom prst="rect">
              <a:avLst/>
            </a:prstGeom>
            <a:solidFill>
              <a:srgbClr val="1CABE2">
                <a:alpha val="85098"/>
              </a:srgbClr>
            </a:solidFill>
          </p:spPr>
          <p:txBody>
            <a:bodyPr/>
            <a:lstStyle/>
            <a:p/>
          </p:txBody>
        </p:sp>
        <p:sp>
          <p:nvSpPr>
            <p:cNvPr id="40" name="rc40"/>
            <p:cNvSpPr/>
            <p:nvPr/>
          </p:nvSpPr>
          <p:spPr>
            <a:xfrm>
              <a:off x="6094049" y="3829888"/>
              <a:ext cx="239888" cy="286108"/>
            </a:xfrm>
            <a:prstGeom prst="rect">
              <a:avLst/>
            </a:prstGeom>
            <a:solidFill>
              <a:srgbClr val="1CABE2">
                <a:alpha val="85098"/>
              </a:srgbClr>
            </a:solidFill>
          </p:spPr>
          <p:txBody>
            <a:bodyPr/>
            <a:lstStyle/>
            <a:p/>
          </p:txBody>
        </p:sp>
        <p:sp>
          <p:nvSpPr>
            <p:cNvPr id="41" name="rc41"/>
            <p:cNvSpPr/>
            <p:nvPr/>
          </p:nvSpPr>
          <p:spPr>
            <a:xfrm>
              <a:off x="6360593" y="3796821"/>
              <a:ext cx="239888" cy="319175"/>
            </a:xfrm>
            <a:prstGeom prst="rect">
              <a:avLst/>
            </a:prstGeom>
            <a:solidFill>
              <a:srgbClr val="1CABE2">
                <a:alpha val="85098"/>
              </a:srgbClr>
            </a:solidFill>
          </p:spPr>
          <p:txBody>
            <a:bodyPr/>
            <a:lstStyle/>
            <a:p/>
          </p:txBody>
        </p:sp>
        <p:sp>
          <p:nvSpPr>
            <p:cNvPr id="42" name="rc42"/>
            <p:cNvSpPr/>
            <p:nvPr/>
          </p:nvSpPr>
          <p:spPr>
            <a:xfrm>
              <a:off x="6627136" y="3443004"/>
              <a:ext cx="239888" cy="672993"/>
            </a:xfrm>
            <a:prstGeom prst="rect">
              <a:avLst/>
            </a:prstGeom>
            <a:solidFill>
              <a:srgbClr val="1CABE2">
                <a:alpha val="85098"/>
              </a:srgbClr>
            </a:solidFill>
          </p:spPr>
          <p:txBody>
            <a:bodyPr/>
            <a:lstStyle/>
            <a:p/>
          </p:txBody>
        </p:sp>
        <p:sp>
          <p:nvSpPr>
            <p:cNvPr id="43" name="rc43"/>
            <p:cNvSpPr/>
            <p:nvPr/>
          </p:nvSpPr>
          <p:spPr>
            <a:xfrm>
              <a:off x="6893679" y="3795404"/>
              <a:ext cx="239888" cy="320593"/>
            </a:xfrm>
            <a:prstGeom prst="rect">
              <a:avLst/>
            </a:prstGeom>
            <a:solidFill>
              <a:srgbClr val="1CABE2">
                <a:alpha val="85098"/>
              </a:srgbClr>
            </a:solidFill>
          </p:spPr>
          <p:txBody>
            <a:bodyPr/>
            <a:lstStyle/>
            <a:p/>
          </p:txBody>
        </p:sp>
        <p:sp>
          <p:nvSpPr>
            <p:cNvPr id="44" name="rc44"/>
            <p:cNvSpPr/>
            <p:nvPr/>
          </p:nvSpPr>
          <p:spPr>
            <a:xfrm>
              <a:off x="7160222" y="3828314"/>
              <a:ext cx="239888" cy="287683"/>
            </a:xfrm>
            <a:prstGeom prst="rect">
              <a:avLst/>
            </a:prstGeom>
            <a:solidFill>
              <a:srgbClr val="1CABE2">
                <a:alpha val="85098"/>
              </a:srgbClr>
            </a:solidFill>
          </p:spPr>
          <p:txBody>
            <a:bodyPr/>
            <a:lstStyle/>
            <a:p/>
          </p:txBody>
        </p:sp>
        <p:sp>
          <p:nvSpPr>
            <p:cNvPr id="45" name="rc45"/>
            <p:cNvSpPr/>
            <p:nvPr/>
          </p:nvSpPr>
          <p:spPr>
            <a:xfrm>
              <a:off x="7426765" y="3811465"/>
              <a:ext cx="239888" cy="304531"/>
            </a:xfrm>
            <a:prstGeom prst="rect">
              <a:avLst/>
            </a:prstGeom>
            <a:solidFill>
              <a:srgbClr val="1CABE2">
                <a:alpha val="85098"/>
              </a:srgbClr>
            </a:solidFill>
          </p:spPr>
          <p:txBody>
            <a:bodyPr/>
            <a:lstStyle/>
            <a:p/>
          </p:txBody>
        </p:sp>
        <p:sp>
          <p:nvSpPr>
            <p:cNvPr id="46" name="rc46"/>
            <p:cNvSpPr/>
            <p:nvPr/>
          </p:nvSpPr>
          <p:spPr>
            <a:xfrm>
              <a:off x="7693308" y="3878387"/>
              <a:ext cx="239888" cy="237610"/>
            </a:xfrm>
            <a:prstGeom prst="rect">
              <a:avLst/>
            </a:prstGeom>
            <a:solidFill>
              <a:srgbClr val="1CABE2">
                <a:alpha val="85098"/>
              </a:srgbClr>
            </a:solidFill>
          </p:spPr>
          <p:txBody>
            <a:bodyPr/>
            <a:lstStyle/>
            <a:p/>
          </p:txBody>
        </p:sp>
        <p:sp>
          <p:nvSpPr>
            <p:cNvPr id="47" name="rc47"/>
            <p:cNvSpPr/>
            <p:nvPr/>
          </p:nvSpPr>
          <p:spPr>
            <a:xfrm>
              <a:off x="7959851" y="3777296"/>
              <a:ext cx="239888" cy="338701"/>
            </a:xfrm>
            <a:prstGeom prst="rect">
              <a:avLst/>
            </a:prstGeom>
            <a:solidFill>
              <a:srgbClr val="1CABE2">
                <a:alpha val="85098"/>
              </a:srgbClr>
            </a:solidFill>
          </p:spPr>
          <p:txBody>
            <a:bodyPr/>
            <a:lstStyle/>
            <a:p/>
          </p:txBody>
        </p:sp>
        <p:sp>
          <p:nvSpPr>
            <p:cNvPr id="48" name="rc48"/>
            <p:cNvSpPr/>
            <p:nvPr/>
          </p:nvSpPr>
          <p:spPr>
            <a:xfrm>
              <a:off x="1296273" y="3573855"/>
              <a:ext cx="239888" cy="317758"/>
            </a:xfrm>
            <a:prstGeom prst="rect">
              <a:avLst/>
            </a:prstGeom>
            <a:solidFill>
              <a:srgbClr val="B3B3B3">
                <a:alpha val="85098"/>
              </a:srgbClr>
            </a:solidFill>
          </p:spPr>
          <p:txBody>
            <a:bodyPr/>
            <a:lstStyle/>
            <a:p/>
          </p:txBody>
        </p:sp>
        <p:sp>
          <p:nvSpPr>
            <p:cNvPr id="49" name="rc49"/>
            <p:cNvSpPr/>
            <p:nvPr/>
          </p:nvSpPr>
          <p:spPr>
            <a:xfrm>
              <a:off x="1562816" y="3508665"/>
              <a:ext cx="239888" cy="417589"/>
            </a:xfrm>
            <a:prstGeom prst="rect">
              <a:avLst/>
            </a:prstGeom>
            <a:solidFill>
              <a:srgbClr val="B3B3B3">
                <a:alpha val="85098"/>
              </a:srgbClr>
            </a:solidFill>
          </p:spPr>
          <p:txBody>
            <a:bodyPr/>
            <a:lstStyle/>
            <a:p/>
          </p:txBody>
        </p:sp>
        <p:sp>
          <p:nvSpPr>
            <p:cNvPr id="50" name="rc50"/>
            <p:cNvSpPr/>
            <p:nvPr/>
          </p:nvSpPr>
          <p:spPr>
            <a:xfrm>
              <a:off x="1829360" y="3615425"/>
              <a:ext cx="239888" cy="241074"/>
            </a:xfrm>
            <a:prstGeom prst="rect">
              <a:avLst/>
            </a:prstGeom>
            <a:solidFill>
              <a:srgbClr val="B3B3B3">
                <a:alpha val="85098"/>
              </a:srgbClr>
            </a:solidFill>
          </p:spPr>
          <p:txBody>
            <a:bodyPr/>
            <a:lstStyle/>
            <a:p/>
          </p:txBody>
        </p:sp>
        <p:sp>
          <p:nvSpPr>
            <p:cNvPr id="51" name="rc51"/>
            <p:cNvSpPr/>
            <p:nvPr/>
          </p:nvSpPr>
          <p:spPr>
            <a:xfrm>
              <a:off x="2095903" y="3667072"/>
              <a:ext cx="239888" cy="107704"/>
            </a:xfrm>
            <a:prstGeom prst="rect">
              <a:avLst/>
            </a:prstGeom>
            <a:solidFill>
              <a:srgbClr val="B3B3B3">
                <a:alpha val="85098"/>
              </a:srgbClr>
            </a:solidFill>
          </p:spPr>
          <p:txBody>
            <a:bodyPr/>
            <a:lstStyle/>
            <a:p/>
          </p:txBody>
        </p:sp>
        <p:sp>
          <p:nvSpPr>
            <p:cNvPr id="52" name="rc52"/>
            <p:cNvSpPr/>
            <p:nvPr/>
          </p:nvSpPr>
          <p:spPr>
            <a:xfrm>
              <a:off x="2362446" y="3853980"/>
              <a:ext cx="239888" cy="122190"/>
            </a:xfrm>
            <a:prstGeom prst="rect">
              <a:avLst/>
            </a:prstGeom>
            <a:solidFill>
              <a:srgbClr val="B3B3B3">
                <a:alpha val="85098"/>
              </a:srgbClr>
            </a:solidFill>
          </p:spPr>
          <p:txBody>
            <a:bodyPr/>
            <a:lstStyle/>
            <a:p/>
          </p:txBody>
        </p:sp>
        <p:sp>
          <p:nvSpPr>
            <p:cNvPr id="53" name="rc53"/>
            <p:cNvSpPr/>
            <p:nvPr/>
          </p:nvSpPr>
          <p:spPr>
            <a:xfrm>
              <a:off x="2628989" y="3820598"/>
              <a:ext cx="239888" cy="173680"/>
            </a:xfrm>
            <a:prstGeom prst="rect">
              <a:avLst/>
            </a:prstGeom>
            <a:solidFill>
              <a:srgbClr val="B3B3B3">
                <a:alpha val="85098"/>
              </a:srgbClr>
            </a:solidFill>
          </p:spPr>
          <p:txBody>
            <a:bodyPr/>
            <a:lstStyle/>
            <a:p/>
          </p:txBody>
        </p:sp>
        <p:sp>
          <p:nvSpPr>
            <p:cNvPr id="54" name="rc54"/>
            <p:cNvSpPr/>
            <p:nvPr/>
          </p:nvSpPr>
          <p:spPr>
            <a:xfrm>
              <a:off x="2895532" y="3835085"/>
              <a:ext cx="239888" cy="175570"/>
            </a:xfrm>
            <a:prstGeom prst="rect">
              <a:avLst/>
            </a:prstGeom>
            <a:solidFill>
              <a:srgbClr val="B3B3B3">
                <a:alpha val="85098"/>
              </a:srgbClr>
            </a:solidFill>
          </p:spPr>
          <p:txBody>
            <a:bodyPr/>
            <a:lstStyle/>
            <a:p/>
          </p:txBody>
        </p:sp>
        <p:sp>
          <p:nvSpPr>
            <p:cNvPr id="55" name="rc55"/>
            <p:cNvSpPr/>
            <p:nvPr/>
          </p:nvSpPr>
          <p:spPr>
            <a:xfrm>
              <a:off x="3162075" y="3833038"/>
              <a:ext cx="239888" cy="212259"/>
            </a:xfrm>
            <a:prstGeom prst="rect">
              <a:avLst/>
            </a:prstGeom>
            <a:solidFill>
              <a:srgbClr val="B3B3B3">
                <a:alpha val="85098"/>
              </a:srgbClr>
            </a:solidFill>
          </p:spPr>
          <p:txBody>
            <a:bodyPr/>
            <a:lstStyle/>
            <a:p/>
          </p:txBody>
        </p:sp>
        <p:sp>
          <p:nvSpPr>
            <p:cNvPr id="56" name="rc56"/>
            <p:cNvSpPr/>
            <p:nvPr/>
          </p:nvSpPr>
          <p:spPr>
            <a:xfrm>
              <a:off x="3428618" y="3850358"/>
              <a:ext cx="239888" cy="177145"/>
            </a:xfrm>
            <a:prstGeom prst="rect">
              <a:avLst/>
            </a:prstGeom>
            <a:solidFill>
              <a:srgbClr val="B3B3B3">
                <a:alpha val="85098"/>
              </a:srgbClr>
            </a:solidFill>
          </p:spPr>
          <p:txBody>
            <a:bodyPr/>
            <a:lstStyle/>
            <a:p/>
          </p:txBody>
        </p:sp>
        <p:sp>
          <p:nvSpPr>
            <p:cNvPr id="57" name="rc57"/>
            <p:cNvSpPr/>
            <p:nvPr/>
          </p:nvSpPr>
          <p:spPr>
            <a:xfrm>
              <a:off x="3695161" y="3886102"/>
              <a:ext cx="239888" cy="70700"/>
            </a:xfrm>
            <a:prstGeom prst="rect">
              <a:avLst/>
            </a:prstGeom>
            <a:solidFill>
              <a:srgbClr val="B3B3B3">
                <a:alpha val="85098"/>
              </a:srgbClr>
            </a:solidFill>
          </p:spPr>
          <p:txBody>
            <a:bodyPr/>
            <a:lstStyle/>
            <a:p/>
          </p:txBody>
        </p:sp>
        <p:sp>
          <p:nvSpPr>
            <p:cNvPr id="58" name="rc58"/>
            <p:cNvSpPr/>
            <p:nvPr/>
          </p:nvSpPr>
          <p:spPr>
            <a:xfrm>
              <a:off x="3961705" y="4010340"/>
              <a:ext cx="239888" cy="35114"/>
            </a:xfrm>
            <a:prstGeom prst="rect">
              <a:avLst/>
            </a:prstGeom>
            <a:solidFill>
              <a:srgbClr val="B3B3B3">
                <a:alpha val="85098"/>
              </a:srgbClr>
            </a:solidFill>
          </p:spPr>
          <p:txBody>
            <a:bodyPr/>
            <a:lstStyle/>
            <a:p/>
          </p:txBody>
        </p:sp>
        <p:sp>
          <p:nvSpPr>
            <p:cNvPr id="59" name="rc59"/>
            <p:cNvSpPr/>
            <p:nvPr/>
          </p:nvSpPr>
          <p:spPr>
            <a:xfrm>
              <a:off x="4228248" y="3764541"/>
              <a:ext cx="239888" cy="70228"/>
            </a:xfrm>
            <a:prstGeom prst="rect">
              <a:avLst/>
            </a:prstGeom>
            <a:solidFill>
              <a:srgbClr val="B3B3B3">
                <a:alpha val="85098"/>
              </a:srgbClr>
            </a:solidFill>
          </p:spPr>
          <p:txBody>
            <a:bodyPr/>
            <a:lstStyle/>
            <a:p/>
          </p:txBody>
        </p:sp>
        <p:sp>
          <p:nvSpPr>
            <p:cNvPr id="60" name="rc60"/>
            <p:cNvSpPr/>
            <p:nvPr/>
          </p:nvSpPr>
          <p:spPr>
            <a:xfrm>
              <a:off x="4494791" y="3691164"/>
              <a:ext cx="239888" cy="247845"/>
            </a:xfrm>
            <a:prstGeom prst="rect">
              <a:avLst/>
            </a:prstGeom>
            <a:solidFill>
              <a:srgbClr val="B3B3B3">
                <a:alpha val="85098"/>
              </a:srgbClr>
            </a:solidFill>
          </p:spPr>
          <p:txBody>
            <a:bodyPr/>
            <a:lstStyle/>
            <a:p/>
          </p:txBody>
        </p:sp>
        <p:sp>
          <p:nvSpPr>
            <p:cNvPr id="61" name="rc61"/>
            <p:cNvSpPr/>
            <p:nvPr/>
          </p:nvSpPr>
          <p:spPr>
            <a:xfrm>
              <a:off x="4761334" y="3708170"/>
              <a:ext cx="239888" cy="71015"/>
            </a:xfrm>
            <a:prstGeom prst="rect">
              <a:avLst/>
            </a:prstGeom>
            <a:solidFill>
              <a:srgbClr val="B3B3B3">
                <a:alpha val="85098"/>
              </a:srgbClr>
            </a:solidFill>
          </p:spPr>
          <p:txBody>
            <a:bodyPr/>
            <a:lstStyle/>
            <a:p/>
          </p:txBody>
        </p:sp>
        <p:sp>
          <p:nvSpPr>
            <p:cNvPr id="62" name="rc62"/>
            <p:cNvSpPr/>
            <p:nvPr/>
          </p:nvSpPr>
          <p:spPr>
            <a:xfrm>
              <a:off x="5027877" y="3602670"/>
              <a:ext cx="239888" cy="123922"/>
            </a:xfrm>
            <a:prstGeom prst="rect">
              <a:avLst/>
            </a:prstGeom>
            <a:solidFill>
              <a:srgbClr val="B3B3B3">
                <a:alpha val="85098"/>
              </a:srgbClr>
            </a:solidFill>
          </p:spPr>
          <p:txBody>
            <a:bodyPr/>
            <a:lstStyle/>
            <a:p/>
          </p:txBody>
        </p:sp>
        <p:sp>
          <p:nvSpPr>
            <p:cNvPr id="63" name="rc63"/>
            <p:cNvSpPr/>
            <p:nvPr/>
          </p:nvSpPr>
          <p:spPr>
            <a:xfrm>
              <a:off x="5294420" y="3642036"/>
              <a:ext cx="239888" cy="17478"/>
            </a:xfrm>
            <a:prstGeom prst="rect">
              <a:avLst/>
            </a:prstGeom>
            <a:solidFill>
              <a:srgbClr val="B3B3B3">
                <a:alpha val="85098"/>
              </a:srgbClr>
            </a:solidFill>
          </p:spPr>
          <p:txBody>
            <a:bodyPr/>
            <a:lstStyle/>
            <a:p/>
          </p:txBody>
        </p:sp>
        <p:sp>
          <p:nvSpPr>
            <p:cNvPr id="64" name="rc64"/>
            <p:cNvSpPr/>
            <p:nvPr/>
          </p:nvSpPr>
          <p:spPr>
            <a:xfrm>
              <a:off x="5560963" y="3719035"/>
              <a:ext cx="239888" cy="51805"/>
            </a:xfrm>
            <a:prstGeom prst="rect">
              <a:avLst/>
            </a:prstGeom>
            <a:solidFill>
              <a:srgbClr val="B3B3B3">
                <a:alpha val="85098"/>
              </a:srgbClr>
            </a:solidFill>
          </p:spPr>
          <p:txBody>
            <a:bodyPr/>
            <a:lstStyle/>
            <a:p/>
          </p:txBody>
        </p:sp>
        <p:sp>
          <p:nvSpPr>
            <p:cNvPr id="65" name="rc65"/>
            <p:cNvSpPr/>
            <p:nvPr/>
          </p:nvSpPr>
          <p:spPr>
            <a:xfrm>
              <a:off x="5827506" y="3555432"/>
              <a:ext cx="239888" cy="186750"/>
            </a:xfrm>
            <a:prstGeom prst="rect">
              <a:avLst/>
            </a:prstGeom>
            <a:solidFill>
              <a:srgbClr val="B3B3B3">
                <a:alpha val="85098"/>
              </a:srgbClr>
            </a:solidFill>
          </p:spPr>
          <p:txBody>
            <a:bodyPr/>
            <a:lstStyle/>
            <a:p/>
          </p:txBody>
        </p:sp>
        <p:sp>
          <p:nvSpPr>
            <p:cNvPr id="66" name="rc66"/>
            <p:cNvSpPr/>
            <p:nvPr/>
          </p:nvSpPr>
          <p:spPr>
            <a:xfrm>
              <a:off x="6094049" y="3796191"/>
              <a:ext cx="239888" cy="33696"/>
            </a:xfrm>
            <a:prstGeom prst="rect">
              <a:avLst/>
            </a:prstGeom>
            <a:solidFill>
              <a:srgbClr val="B3B3B3">
                <a:alpha val="85098"/>
              </a:srgbClr>
            </a:solidFill>
          </p:spPr>
          <p:txBody>
            <a:bodyPr/>
            <a:lstStyle/>
            <a:p/>
          </p:txBody>
        </p:sp>
        <p:sp>
          <p:nvSpPr>
            <p:cNvPr id="67" name="rc67"/>
            <p:cNvSpPr/>
            <p:nvPr/>
          </p:nvSpPr>
          <p:spPr>
            <a:xfrm>
              <a:off x="6360593" y="3729585"/>
              <a:ext cx="239888" cy="67236"/>
            </a:xfrm>
            <a:prstGeom prst="rect">
              <a:avLst/>
            </a:prstGeom>
            <a:solidFill>
              <a:srgbClr val="B3B3B3">
                <a:alpha val="85098"/>
              </a:srgbClr>
            </a:solidFill>
          </p:spPr>
          <p:txBody>
            <a:bodyPr/>
            <a:lstStyle/>
            <a:p/>
          </p:txBody>
        </p:sp>
        <p:sp>
          <p:nvSpPr>
            <p:cNvPr id="68" name="rc68"/>
            <p:cNvSpPr/>
            <p:nvPr/>
          </p:nvSpPr>
          <p:spPr>
            <a:xfrm>
              <a:off x="6627136" y="3291525"/>
              <a:ext cx="239888" cy="151478"/>
            </a:xfrm>
            <a:prstGeom prst="rect">
              <a:avLst/>
            </a:prstGeom>
            <a:solidFill>
              <a:srgbClr val="B3B3B3">
                <a:alpha val="85098"/>
              </a:srgbClr>
            </a:solidFill>
          </p:spPr>
          <p:txBody>
            <a:bodyPr/>
            <a:lstStyle/>
            <a:p/>
          </p:txBody>
        </p:sp>
        <p:sp>
          <p:nvSpPr>
            <p:cNvPr id="69" name="rc69"/>
            <p:cNvSpPr/>
            <p:nvPr/>
          </p:nvSpPr>
          <p:spPr>
            <a:xfrm>
              <a:off x="6893679" y="3643453"/>
              <a:ext cx="239888" cy="151951"/>
            </a:xfrm>
            <a:prstGeom prst="rect">
              <a:avLst/>
            </a:prstGeom>
            <a:solidFill>
              <a:srgbClr val="B3B3B3">
                <a:alpha val="85098"/>
              </a:srgbClr>
            </a:solidFill>
          </p:spPr>
          <p:txBody>
            <a:bodyPr/>
            <a:lstStyle/>
            <a:p/>
          </p:txBody>
        </p:sp>
        <p:sp>
          <p:nvSpPr>
            <p:cNvPr id="70" name="rc70"/>
            <p:cNvSpPr/>
            <p:nvPr/>
          </p:nvSpPr>
          <p:spPr>
            <a:xfrm>
              <a:off x="7160222" y="3726751"/>
              <a:ext cx="239888" cy="101563"/>
            </a:xfrm>
            <a:prstGeom prst="rect">
              <a:avLst/>
            </a:prstGeom>
            <a:solidFill>
              <a:srgbClr val="B3B3B3">
                <a:alpha val="85098"/>
              </a:srgbClr>
            </a:solidFill>
          </p:spPr>
          <p:txBody>
            <a:bodyPr/>
            <a:lstStyle/>
            <a:p/>
          </p:txBody>
        </p:sp>
        <p:sp>
          <p:nvSpPr>
            <p:cNvPr id="71" name="rc71"/>
            <p:cNvSpPr/>
            <p:nvPr/>
          </p:nvSpPr>
          <p:spPr>
            <a:xfrm>
              <a:off x="7426765" y="3642351"/>
              <a:ext cx="239888" cy="169114"/>
            </a:xfrm>
            <a:prstGeom prst="rect">
              <a:avLst/>
            </a:prstGeom>
            <a:solidFill>
              <a:srgbClr val="B3B3B3">
                <a:alpha val="85098"/>
              </a:srgbClr>
            </a:solidFill>
          </p:spPr>
          <p:txBody>
            <a:bodyPr/>
            <a:lstStyle/>
            <a:p/>
          </p:txBody>
        </p:sp>
        <p:sp>
          <p:nvSpPr>
            <p:cNvPr id="72" name="rc72"/>
            <p:cNvSpPr/>
            <p:nvPr/>
          </p:nvSpPr>
          <p:spPr>
            <a:xfrm>
              <a:off x="7693308" y="3776509"/>
              <a:ext cx="239888" cy="101878"/>
            </a:xfrm>
            <a:prstGeom prst="rect">
              <a:avLst/>
            </a:prstGeom>
            <a:solidFill>
              <a:srgbClr val="B3B3B3">
                <a:alpha val="85098"/>
              </a:srgbClr>
            </a:solidFill>
          </p:spPr>
          <p:txBody>
            <a:bodyPr/>
            <a:lstStyle/>
            <a:p/>
          </p:txBody>
        </p:sp>
        <p:sp>
          <p:nvSpPr>
            <p:cNvPr id="73" name="rc73"/>
            <p:cNvSpPr/>
            <p:nvPr/>
          </p:nvSpPr>
          <p:spPr>
            <a:xfrm>
              <a:off x="7959851" y="3777296"/>
              <a:ext cx="239888" cy="0"/>
            </a:xfrm>
            <a:prstGeom prst="rect">
              <a:avLst/>
            </a:prstGeom>
            <a:solidFill>
              <a:srgbClr val="B3B3B3">
                <a:alpha val="85098"/>
              </a:srgbClr>
            </a:solidFill>
          </p:spPr>
          <p:txBody>
            <a:bodyPr/>
            <a:lstStyle/>
            <a:p/>
          </p:txBody>
        </p:sp>
        <p:sp>
          <p:nvSpPr>
            <p:cNvPr id="74" name="pl74"/>
            <p:cNvSpPr/>
            <p:nvPr/>
          </p:nvSpPr>
          <p:spPr>
            <a:xfrm>
              <a:off x="1416218" y="2137264"/>
              <a:ext cx="6663577" cy="742024"/>
            </a:xfrm>
            <a:custGeom>
              <a:avLst/>
              <a:pathLst>
                <a:path w="6663577" h="742024">
                  <a:moveTo>
                    <a:pt x="0" y="164894"/>
                  </a:moveTo>
                  <a:lnTo>
                    <a:pt x="266543" y="123670"/>
                  </a:lnTo>
                  <a:lnTo>
                    <a:pt x="533086" y="206118"/>
                  </a:lnTo>
                  <a:lnTo>
                    <a:pt x="799629" y="309177"/>
                  </a:lnTo>
                  <a:lnTo>
                    <a:pt x="1066172" y="82447"/>
                  </a:lnTo>
                  <a:lnTo>
                    <a:pt x="1332715" y="61835"/>
                  </a:lnTo>
                  <a:lnTo>
                    <a:pt x="1599258" y="41223"/>
                  </a:lnTo>
                  <a:lnTo>
                    <a:pt x="1865801" y="0"/>
                  </a:lnTo>
                  <a:lnTo>
                    <a:pt x="2132344" y="20611"/>
                  </a:lnTo>
                  <a:lnTo>
                    <a:pt x="2398888" y="103059"/>
                  </a:lnTo>
                  <a:lnTo>
                    <a:pt x="2665431" y="0"/>
                  </a:lnTo>
                  <a:lnTo>
                    <a:pt x="2931974" y="247341"/>
                  </a:lnTo>
                  <a:lnTo>
                    <a:pt x="3198517" y="123670"/>
                  </a:lnTo>
                  <a:lnTo>
                    <a:pt x="3465060" y="309177"/>
                  </a:lnTo>
                  <a:lnTo>
                    <a:pt x="3731603" y="371012"/>
                  </a:lnTo>
                  <a:lnTo>
                    <a:pt x="3998146" y="453459"/>
                  </a:lnTo>
                  <a:lnTo>
                    <a:pt x="4264689" y="329788"/>
                  </a:lnTo>
                  <a:lnTo>
                    <a:pt x="4531233" y="371012"/>
                  </a:lnTo>
                  <a:lnTo>
                    <a:pt x="4797776" y="267953"/>
                  </a:lnTo>
                  <a:lnTo>
                    <a:pt x="5064319" y="309177"/>
                  </a:lnTo>
                  <a:lnTo>
                    <a:pt x="5330862" y="742024"/>
                  </a:lnTo>
                  <a:lnTo>
                    <a:pt x="5597405" y="309177"/>
                  </a:lnTo>
                  <a:lnTo>
                    <a:pt x="5863948" y="267953"/>
                  </a:lnTo>
                  <a:lnTo>
                    <a:pt x="6130491" y="288565"/>
                  </a:lnTo>
                  <a:lnTo>
                    <a:pt x="6397034" y="206118"/>
                  </a:lnTo>
                  <a:lnTo>
                    <a:pt x="6663577" y="329788"/>
                  </a:lnTo>
                </a:path>
              </a:pathLst>
            </a:custGeom>
            <a:ln w="27101" cap="flat">
              <a:solidFill>
                <a:srgbClr val="0058AB">
                  <a:alpha val="100000"/>
                </a:srgbClr>
              </a:solidFill>
              <a:prstDash val="solid"/>
              <a:round/>
            </a:ln>
          </p:spPr>
          <p:txBody>
            <a:bodyPr/>
            <a:lstStyle/>
            <a:p/>
          </p:txBody>
        </p:sp>
        <p:sp>
          <p:nvSpPr>
            <p:cNvPr id="75" name="pl75"/>
            <p:cNvSpPr/>
            <p:nvPr/>
          </p:nvSpPr>
          <p:spPr>
            <a:xfrm>
              <a:off x="1416218" y="2178487"/>
              <a:ext cx="6663577" cy="886307"/>
            </a:xfrm>
            <a:custGeom>
              <a:avLst/>
              <a:pathLst>
                <a:path w="6663577" h="886307">
                  <a:moveTo>
                    <a:pt x="0" y="474071"/>
                  </a:moveTo>
                  <a:lnTo>
                    <a:pt x="266543" y="535906"/>
                  </a:lnTo>
                  <a:lnTo>
                    <a:pt x="533086" y="432847"/>
                  </a:lnTo>
                  <a:lnTo>
                    <a:pt x="799629" y="391624"/>
                  </a:lnTo>
                  <a:lnTo>
                    <a:pt x="1066172" y="185506"/>
                  </a:lnTo>
                  <a:lnTo>
                    <a:pt x="1332715" y="226729"/>
                  </a:lnTo>
                  <a:lnTo>
                    <a:pt x="1599258" y="206118"/>
                  </a:lnTo>
                  <a:lnTo>
                    <a:pt x="1865801" y="206118"/>
                  </a:lnTo>
                  <a:lnTo>
                    <a:pt x="2132344" y="185506"/>
                  </a:lnTo>
                  <a:lnTo>
                    <a:pt x="2398888" y="144282"/>
                  </a:lnTo>
                  <a:lnTo>
                    <a:pt x="2665431" y="0"/>
                  </a:lnTo>
                  <a:lnTo>
                    <a:pt x="2931974" y="288565"/>
                  </a:lnTo>
                  <a:lnTo>
                    <a:pt x="3198517" y="371012"/>
                  </a:lnTo>
                  <a:lnTo>
                    <a:pt x="3465060" y="350400"/>
                  </a:lnTo>
                  <a:lnTo>
                    <a:pt x="3731603" y="474071"/>
                  </a:lnTo>
                  <a:lnTo>
                    <a:pt x="3998146" y="432847"/>
                  </a:lnTo>
                  <a:lnTo>
                    <a:pt x="4264689" y="350400"/>
                  </a:lnTo>
                  <a:lnTo>
                    <a:pt x="4531233" y="556518"/>
                  </a:lnTo>
                  <a:lnTo>
                    <a:pt x="4797776" y="267953"/>
                  </a:lnTo>
                  <a:lnTo>
                    <a:pt x="5064319" y="350400"/>
                  </a:lnTo>
                  <a:lnTo>
                    <a:pt x="5330862" y="886307"/>
                  </a:lnTo>
                  <a:lnTo>
                    <a:pt x="5597405" y="453459"/>
                  </a:lnTo>
                  <a:lnTo>
                    <a:pt x="5863948" y="350400"/>
                  </a:lnTo>
                  <a:lnTo>
                    <a:pt x="6130491" y="453459"/>
                  </a:lnTo>
                  <a:lnTo>
                    <a:pt x="6397034" y="288565"/>
                  </a:lnTo>
                  <a:lnTo>
                    <a:pt x="6663577" y="288565"/>
                  </a:lnTo>
                </a:path>
              </a:pathLst>
            </a:custGeom>
            <a:ln w="27101" cap="flat">
              <a:solidFill>
                <a:srgbClr val="F26A21">
                  <a:alpha val="100000"/>
                </a:srgbClr>
              </a:solidFill>
              <a:prstDash val="solid"/>
              <a:round/>
            </a:ln>
          </p:spPr>
          <p:txBody>
            <a:bodyPr/>
            <a:lstStyle/>
            <a:p/>
          </p:txBody>
        </p:sp>
        <p:sp>
          <p:nvSpPr>
            <p:cNvPr id="76" name="tx76"/>
            <p:cNvSpPr/>
            <p:nvPr/>
          </p:nvSpPr>
          <p:spPr>
            <a:xfrm>
              <a:off x="1355928"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68864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21359"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54075"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6420247"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86790" y="2722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2" name="tx82"/>
            <p:cNvSpPr/>
            <p:nvPr/>
          </p:nvSpPr>
          <p:spPr>
            <a:xfrm>
              <a:off x="6953334"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7219877"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7486420"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752963"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8019506"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1355928" y="2706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71</a:t>
              </a:r>
            </a:p>
          </p:txBody>
        </p:sp>
        <p:sp>
          <p:nvSpPr>
            <p:cNvPr id="88" name="tx88"/>
            <p:cNvSpPr/>
            <p:nvPr/>
          </p:nvSpPr>
          <p:spPr>
            <a:xfrm>
              <a:off x="268864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89" name="tx89"/>
            <p:cNvSpPr/>
            <p:nvPr/>
          </p:nvSpPr>
          <p:spPr>
            <a:xfrm>
              <a:off x="402135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0" name="tx90"/>
            <p:cNvSpPr/>
            <p:nvPr/>
          </p:nvSpPr>
          <p:spPr>
            <a:xfrm>
              <a:off x="5354075" y="2663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73</a:t>
              </a:r>
            </a:p>
          </p:txBody>
        </p:sp>
        <p:sp>
          <p:nvSpPr>
            <p:cNvPr id="91" name="tx91"/>
            <p:cNvSpPr/>
            <p:nvPr/>
          </p:nvSpPr>
          <p:spPr>
            <a:xfrm>
              <a:off x="6420247"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2" name="tx92"/>
            <p:cNvSpPr/>
            <p:nvPr/>
          </p:nvSpPr>
          <p:spPr>
            <a:xfrm>
              <a:off x="6686790" y="3117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51</a:t>
              </a:r>
            </a:p>
          </p:txBody>
        </p:sp>
        <p:sp>
          <p:nvSpPr>
            <p:cNvPr id="93" name="tx93"/>
            <p:cNvSpPr/>
            <p:nvPr/>
          </p:nvSpPr>
          <p:spPr>
            <a:xfrm>
              <a:off x="6953334"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4" name="tx94"/>
            <p:cNvSpPr/>
            <p:nvPr/>
          </p:nvSpPr>
          <p:spPr>
            <a:xfrm>
              <a:off x="7219877"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5" name="tx95"/>
            <p:cNvSpPr/>
            <p:nvPr/>
          </p:nvSpPr>
          <p:spPr>
            <a:xfrm>
              <a:off x="7486420"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6" name="tx96"/>
            <p:cNvSpPr/>
            <p:nvPr/>
          </p:nvSpPr>
          <p:spPr>
            <a:xfrm>
              <a:off x="7752963"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7" name="tx97"/>
            <p:cNvSpPr/>
            <p:nvPr/>
          </p:nvSpPr>
          <p:spPr>
            <a:xfrm>
              <a:off x="8019506"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8" name="tx98"/>
            <p:cNvSpPr/>
            <p:nvPr/>
          </p:nvSpPr>
          <p:spPr>
            <a:xfrm>
              <a:off x="1340869" y="39646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5339016" y="38473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0" name="tx100"/>
            <p:cNvSpPr/>
            <p:nvPr/>
          </p:nvSpPr>
          <p:spPr>
            <a:xfrm>
              <a:off x="6450392" y="39172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1" name="tx101"/>
            <p:cNvSpPr/>
            <p:nvPr/>
          </p:nvSpPr>
          <p:spPr>
            <a:xfrm>
              <a:off x="6671731" y="37390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2" name="tx102"/>
            <p:cNvSpPr/>
            <p:nvPr/>
          </p:nvSpPr>
          <p:spPr>
            <a:xfrm>
              <a:off x="6983478" y="39165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3" name="tx103"/>
            <p:cNvSpPr/>
            <p:nvPr/>
          </p:nvSpPr>
          <p:spPr>
            <a:xfrm>
              <a:off x="7204817" y="39317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4" name="tx104"/>
            <p:cNvSpPr/>
            <p:nvPr/>
          </p:nvSpPr>
          <p:spPr>
            <a:xfrm>
              <a:off x="7471361" y="39232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7737904" y="39567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6" name="tx106"/>
            <p:cNvSpPr/>
            <p:nvPr/>
          </p:nvSpPr>
          <p:spPr>
            <a:xfrm>
              <a:off x="8004447" y="39075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1386073" y="36936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8" name="tx108"/>
            <p:cNvSpPr/>
            <p:nvPr/>
          </p:nvSpPr>
          <p:spPr>
            <a:xfrm>
              <a:off x="2673584" y="39900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9" name="tx109"/>
            <p:cNvSpPr/>
            <p:nvPr/>
          </p:nvSpPr>
          <p:spPr>
            <a:xfrm>
              <a:off x="7471361" y="36877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0" name="tx110"/>
            <p:cNvSpPr/>
            <p:nvPr/>
          </p:nvSpPr>
          <p:spPr>
            <a:xfrm>
              <a:off x="1340869" y="34557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1" name="tx111"/>
            <p:cNvSpPr/>
            <p:nvPr/>
          </p:nvSpPr>
          <p:spPr>
            <a:xfrm>
              <a:off x="2673584" y="37025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2" name="tx112"/>
            <p:cNvSpPr/>
            <p:nvPr/>
          </p:nvSpPr>
          <p:spPr>
            <a:xfrm>
              <a:off x="4019851" y="3893625"/>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3" name="tx113"/>
            <p:cNvSpPr/>
            <p:nvPr/>
          </p:nvSpPr>
          <p:spPr>
            <a:xfrm>
              <a:off x="5384220" y="352394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4" name="tx114"/>
            <p:cNvSpPr/>
            <p:nvPr/>
          </p:nvSpPr>
          <p:spPr>
            <a:xfrm>
              <a:off x="6405188" y="36115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5" name="tx115"/>
            <p:cNvSpPr/>
            <p:nvPr/>
          </p:nvSpPr>
          <p:spPr>
            <a:xfrm>
              <a:off x="6671731" y="31734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6" name="tx116"/>
            <p:cNvSpPr/>
            <p:nvPr/>
          </p:nvSpPr>
          <p:spPr>
            <a:xfrm>
              <a:off x="6983478" y="35253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7" name="tx117"/>
            <p:cNvSpPr/>
            <p:nvPr/>
          </p:nvSpPr>
          <p:spPr>
            <a:xfrm>
              <a:off x="7204817" y="36087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8" name="tx118"/>
            <p:cNvSpPr/>
            <p:nvPr/>
          </p:nvSpPr>
          <p:spPr>
            <a:xfrm>
              <a:off x="7516565" y="352425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9" name="tx119"/>
            <p:cNvSpPr/>
            <p:nvPr/>
          </p:nvSpPr>
          <p:spPr>
            <a:xfrm>
              <a:off x="7737904" y="36597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0" name="tx120"/>
            <p:cNvSpPr/>
            <p:nvPr/>
          </p:nvSpPr>
          <p:spPr>
            <a:xfrm>
              <a:off x="8004447" y="36605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1" name="tx12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717597" y="327698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3" name="tx123"/>
            <p:cNvSpPr/>
            <p:nvPr/>
          </p:nvSpPr>
          <p:spPr>
            <a:xfrm>
              <a:off x="639902" y="248926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4" name="tx12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2" name="pl14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pl14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4" name="tx14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5" name="tx14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6" name="rc146"/>
            <p:cNvSpPr/>
            <p:nvPr/>
          </p:nvSpPr>
          <p:spPr>
            <a:xfrm>
              <a:off x="4663170" y="4979579"/>
              <a:ext cx="201456" cy="201456"/>
            </a:xfrm>
            <a:prstGeom prst="rect">
              <a:avLst/>
            </a:prstGeom>
            <a:solidFill>
              <a:srgbClr val="B3B3B3">
                <a:alpha val="85098"/>
              </a:srgbClr>
            </a:solidFill>
          </p:spPr>
          <p:txBody>
            <a:bodyPr/>
            <a:lstStyle/>
            <a:p/>
          </p:txBody>
        </p:sp>
        <p:sp>
          <p:nvSpPr>
            <p:cNvPr id="147" name="rc147"/>
            <p:cNvSpPr/>
            <p:nvPr/>
          </p:nvSpPr>
          <p:spPr>
            <a:xfrm>
              <a:off x="5565324" y="4979579"/>
              <a:ext cx="201456" cy="201456"/>
            </a:xfrm>
            <a:prstGeom prst="rect">
              <a:avLst/>
            </a:prstGeom>
            <a:solidFill>
              <a:srgbClr val="1CABE2">
                <a:alpha val="85098"/>
              </a:srgbClr>
            </a:solidFill>
          </p:spPr>
          <p:txBody>
            <a:bodyPr/>
            <a:lstStyle/>
            <a:p/>
          </p:txBody>
        </p:sp>
        <p:sp>
          <p:nvSpPr>
            <p:cNvPr id="148" name="tx14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9" name="tx14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0" name="tx15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1" name="tx151"/>
            <p:cNvSpPr/>
            <p:nvPr/>
          </p:nvSpPr>
          <p:spPr>
            <a:xfrm>
              <a:off x="951100" y="1592892"/>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2000-2025</a:t>
              </a:r>
            </a:p>
          </p:txBody>
        </p:sp>
        <p:sp>
          <p:nvSpPr>
            <p:cNvPr id="152" name="pl152"/>
            <p:cNvSpPr/>
            <p:nvPr/>
          </p:nvSpPr>
          <p:spPr>
            <a:xfrm>
              <a:off x="199956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061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127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192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258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0284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094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159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2257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2914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26143"/>
              <a:ext cx="5702252" cy="119033"/>
            </a:xfrm>
            <a:prstGeom prst="rect">
              <a:avLst/>
            </a:prstGeom>
            <a:solidFill>
              <a:srgbClr val="1CABE2">
                <a:alpha val="85098"/>
              </a:srgbClr>
            </a:solidFill>
          </p:spPr>
          <p:txBody>
            <a:bodyPr/>
            <a:lstStyle/>
            <a:p/>
          </p:txBody>
        </p:sp>
        <p:sp>
          <p:nvSpPr>
            <p:cNvPr id="167" name="rc167"/>
            <p:cNvSpPr/>
            <p:nvPr/>
          </p:nvSpPr>
          <p:spPr>
            <a:xfrm>
              <a:off x="1296273" y="5577352"/>
              <a:ext cx="4245041" cy="119033"/>
            </a:xfrm>
            <a:prstGeom prst="rect">
              <a:avLst/>
            </a:prstGeom>
            <a:solidFill>
              <a:srgbClr val="1CABE2">
                <a:alpha val="85098"/>
              </a:srgbClr>
            </a:solidFill>
          </p:spPr>
          <p:txBody>
            <a:bodyPr/>
            <a:lstStyle/>
            <a:p/>
          </p:txBody>
        </p:sp>
        <p:sp>
          <p:nvSpPr>
            <p:cNvPr id="168" name="rc168"/>
            <p:cNvSpPr/>
            <p:nvPr/>
          </p:nvSpPr>
          <p:spPr>
            <a:xfrm>
              <a:off x="1296273" y="5428560"/>
              <a:ext cx="6051082" cy="119033"/>
            </a:xfrm>
            <a:prstGeom prst="rect">
              <a:avLst/>
            </a:prstGeom>
            <a:solidFill>
              <a:srgbClr val="1CABE2">
                <a:alpha val="85098"/>
              </a:srgbClr>
            </a:solidFill>
          </p:spPr>
          <p:txBody>
            <a:bodyPr/>
            <a:lstStyle/>
            <a:p/>
          </p:txBody>
        </p:sp>
        <p:sp>
          <p:nvSpPr>
            <p:cNvPr id="169" name="rc169"/>
            <p:cNvSpPr/>
            <p:nvPr/>
          </p:nvSpPr>
          <p:spPr>
            <a:xfrm>
              <a:off x="6998526" y="5726143"/>
              <a:ext cx="1201214" cy="119033"/>
            </a:xfrm>
            <a:prstGeom prst="rect">
              <a:avLst/>
            </a:prstGeom>
            <a:solidFill>
              <a:srgbClr val="B3B3B3">
                <a:alpha val="85098"/>
              </a:srgbClr>
            </a:solidFill>
          </p:spPr>
          <p:txBody>
            <a:bodyPr/>
            <a:lstStyle/>
            <a:p/>
          </p:txBody>
        </p:sp>
        <p:sp>
          <p:nvSpPr>
            <p:cNvPr id="170" name="rc170"/>
            <p:cNvSpPr/>
            <p:nvPr/>
          </p:nvSpPr>
          <p:spPr>
            <a:xfrm>
              <a:off x="5541315" y="5577352"/>
              <a:ext cx="1820107" cy="119033"/>
            </a:xfrm>
            <a:prstGeom prst="rect">
              <a:avLst/>
            </a:prstGeom>
            <a:solidFill>
              <a:srgbClr val="B3B3B3">
                <a:alpha val="85098"/>
              </a:srgbClr>
            </a:solidFill>
          </p:spPr>
          <p:txBody>
            <a:bodyPr/>
            <a:lstStyle/>
            <a:p/>
          </p:txBody>
        </p:sp>
        <p:sp>
          <p:nvSpPr>
            <p:cNvPr id="171" name="rc171"/>
            <p:cNvSpPr/>
            <p:nvPr/>
          </p:nvSpPr>
          <p:spPr>
            <a:xfrm>
              <a:off x="7347356" y="5428560"/>
              <a:ext cx="0" cy="119033"/>
            </a:xfrm>
            <a:prstGeom prst="rect">
              <a:avLst/>
            </a:prstGeom>
            <a:solidFill>
              <a:srgbClr val="B3B3B3">
                <a:alpha val="85098"/>
              </a:srgbClr>
            </a:solidFill>
          </p:spPr>
          <p:txBody>
            <a:bodyPr/>
            <a:lstStyle/>
            <a:p/>
          </p:txBody>
        </p:sp>
        <p:sp>
          <p:nvSpPr>
            <p:cNvPr id="172" name="tx172"/>
            <p:cNvSpPr/>
            <p:nvPr/>
          </p:nvSpPr>
          <p:spPr>
            <a:xfrm>
              <a:off x="828011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73" name="tx173"/>
            <p:cNvSpPr/>
            <p:nvPr/>
          </p:nvSpPr>
          <p:spPr>
            <a:xfrm>
              <a:off x="7441794"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74" name="tx174"/>
            <p:cNvSpPr/>
            <p:nvPr/>
          </p:nvSpPr>
          <p:spPr>
            <a:xfrm>
              <a:off x="7427728"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5" name="tx175"/>
            <p:cNvSpPr/>
            <p:nvPr/>
          </p:nvSpPr>
          <p:spPr>
            <a:xfrm>
              <a:off x="4115245" y="574393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6" name="tx176"/>
            <p:cNvSpPr/>
            <p:nvPr/>
          </p:nvSpPr>
          <p:spPr>
            <a:xfrm>
              <a:off x="333842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77" name="tx177"/>
            <p:cNvSpPr/>
            <p:nvPr/>
          </p:nvSpPr>
          <p:spPr>
            <a:xfrm>
              <a:off x="4241443" y="544635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a:t>
              </a:r>
            </a:p>
          </p:txBody>
        </p:sp>
        <p:sp>
          <p:nvSpPr>
            <p:cNvPr id="178" name="tx178"/>
            <p:cNvSpPr/>
            <p:nvPr/>
          </p:nvSpPr>
          <p:spPr>
            <a:xfrm>
              <a:off x="7484997"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6385450"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0" name="tx180"/>
            <p:cNvSpPr/>
            <p:nvPr/>
          </p:nvSpPr>
          <p:spPr>
            <a:xfrm>
              <a:off x="7233220"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152583"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85" name="tx185"/>
            <p:cNvSpPr/>
            <p:nvPr/>
          </p:nvSpPr>
          <p:spPr>
            <a:xfrm>
              <a:off x="2559157"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86" name="tx186"/>
            <p:cNvSpPr/>
            <p:nvPr/>
          </p:nvSpPr>
          <p:spPr>
            <a:xfrm>
              <a:off x="3965732"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7" name="tx187"/>
            <p:cNvSpPr/>
            <p:nvPr/>
          </p:nvSpPr>
          <p:spPr>
            <a:xfrm>
              <a:off x="5372306"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8" name="tx188"/>
            <p:cNvSpPr/>
            <p:nvPr/>
          </p:nvSpPr>
          <p:spPr>
            <a:xfrm>
              <a:off x="6778880"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9" name="tx189"/>
            <p:cNvSpPr/>
            <p:nvPr/>
          </p:nvSpPr>
          <p:spPr>
            <a:xfrm>
              <a:off x="8185455" y="593545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0" name="tx19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1" name="tx19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3" name="tx19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Suriname.
In 2025, DTP1 coverage in Suriname declined at 80%. The number of children missing out on any DTP vaccination (zero-dose children) remained constant at from 2,000 in 2024 to 2,000 in 2025.
DTP3 coverage remained constant 80% in 2025, leaving 2,000 children vulnerable to vaccine-preventable diseases.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80% and DTP3 was 80%, leaving 2,000 children un- or under-vaccinated, including 2,000 zero-dose and &lt;100 with only partial protection.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0045"/>
              <a:ext cx="3397293" cy="787368"/>
            </a:xfrm>
            <a:custGeom>
              <a:avLst/>
              <a:pathLst>
                <a:path w="3397293" h="787368">
                  <a:moveTo>
                    <a:pt x="0" y="174970"/>
                  </a:moveTo>
                  <a:lnTo>
                    <a:pt x="135891" y="131228"/>
                  </a:lnTo>
                  <a:lnTo>
                    <a:pt x="271783" y="218713"/>
                  </a:lnTo>
                  <a:lnTo>
                    <a:pt x="407675" y="328070"/>
                  </a:lnTo>
                  <a:lnTo>
                    <a:pt x="543566" y="87485"/>
                  </a:lnTo>
                  <a:lnTo>
                    <a:pt x="679458" y="65614"/>
                  </a:lnTo>
                  <a:lnTo>
                    <a:pt x="815350" y="43742"/>
                  </a:lnTo>
                  <a:lnTo>
                    <a:pt x="951242" y="0"/>
                  </a:lnTo>
                  <a:lnTo>
                    <a:pt x="1087133" y="21871"/>
                  </a:lnTo>
                  <a:lnTo>
                    <a:pt x="1223025" y="109356"/>
                  </a:lnTo>
                  <a:lnTo>
                    <a:pt x="1358917" y="0"/>
                  </a:lnTo>
                  <a:lnTo>
                    <a:pt x="1494809" y="262456"/>
                  </a:lnTo>
                  <a:lnTo>
                    <a:pt x="1630700" y="131228"/>
                  </a:lnTo>
                  <a:lnTo>
                    <a:pt x="1766592" y="328070"/>
                  </a:lnTo>
                  <a:lnTo>
                    <a:pt x="1902484" y="393684"/>
                  </a:lnTo>
                  <a:lnTo>
                    <a:pt x="2038375" y="481169"/>
                  </a:lnTo>
                  <a:lnTo>
                    <a:pt x="2174267" y="349941"/>
                  </a:lnTo>
                  <a:lnTo>
                    <a:pt x="2310159" y="393684"/>
                  </a:lnTo>
                  <a:lnTo>
                    <a:pt x="2446051" y="284327"/>
                  </a:lnTo>
                  <a:lnTo>
                    <a:pt x="2581942" y="328070"/>
                  </a:lnTo>
                  <a:lnTo>
                    <a:pt x="2717834" y="787368"/>
                  </a:lnTo>
                  <a:lnTo>
                    <a:pt x="2853726" y="328070"/>
                  </a:lnTo>
                  <a:lnTo>
                    <a:pt x="2989618" y="284327"/>
                  </a:lnTo>
                  <a:lnTo>
                    <a:pt x="3125509" y="306198"/>
                  </a:lnTo>
                  <a:lnTo>
                    <a:pt x="3261401" y="218713"/>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0045"/>
              <a:ext cx="3397293" cy="787368"/>
            </a:xfrm>
            <a:custGeom>
              <a:avLst/>
              <a:pathLst>
                <a:path w="3397293" h="787368">
                  <a:moveTo>
                    <a:pt x="0" y="174970"/>
                  </a:moveTo>
                  <a:lnTo>
                    <a:pt x="135891" y="131228"/>
                  </a:lnTo>
                  <a:lnTo>
                    <a:pt x="271783" y="218713"/>
                  </a:lnTo>
                  <a:lnTo>
                    <a:pt x="407675" y="328070"/>
                  </a:lnTo>
                  <a:lnTo>
                    <a:pt x="543566" y="87485"/>
                  </a:lnTo>
                  <a:lnTo>
                    <a:pt x="679458" y="65614"/>
                  </a:lnTo>
                  <a:lnTo>
                    <a:pt x="815350" y="43742"/>
                  </a:lnTo>
                  <a:lnTo>
                    <a:pt x="951242" y="0"/>
                  </a:lnTo>
                  <a:lnTo>
                    <a:pt x="1087133" y="21871"/>
                  </a:lnTo>
                  <a:lnTo>
                    <a:pt x="1223025" y="109356"/>
                  </a:lnTo>
                  <a:lnTo>
                    <a:pt x="1358917" y="0"/>
                  </a:lnTo>
                  <a:lnTo>
                    <a:pt x="1494809" y="262456"/>
                  </a:lnTo>
                  <a:lnTo>
                    <a:pt x="1630700" y="131228"/>
                  </a:lnTo>
                  <a:lnTo>
                    <a:pt x="1766592" y="328070"/>
                  </a:lnTo>
                  <a:lnTo>
                    <a:pt x="1902484" y="393684"/>
                  </a:lnTo>
                  <a:lnTo>
                    <a:pt x="2038375" y="481169"/>
                  </a:lnTo>
                  <a:lnTo>
                    <a:pt x="2174267" y="349941"/>
                  </a:lnTo>
                  <a:lnTo>
                    <a:pt x="2310159" y="393684"/>
                  </a:lnTo>
                  <a:lnTo>
                    <a:pt x="2446051" y="284327"/>
                  </a:lnTo>
                  <a:lnTo>
                    <a:pt x="2581942" y="328070"/>
                  </a:lnTo>
                  <a:lnTo>
                    <a:pt x="2717834" y="787368"/>
                  </a:lnTo>
                  <a:lnTo>
                    <a:pt x="2853726" y="328070"/>
                  </a:lnTo>
                  <a:lnTo>
                    <a:pt x="2989618" y="284327"/>
                  </a:lnTo>
                  <a:lnTo>
                    <a:pt x="3125509" y="306198"/>
                  </a:lnTo>
                  <a:lnTo>
                    <a:pt x="3261401" y="218713"/>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1960045"/>
              <a:ext cx="3397293" cy="787368"/>
            </a:xfrm>
            <a:custGeom>
              <a:avLst/>
              <a:pathLst>
                <a:path w="3397293" h="787368">
                  <a:moveTo>
                    <a:pt x="0" y="174970"/>
                  </a:moveTo>
                  <a:lnTo>
                    <a:pt x="135891" y="131228"/>
                  </a:lnTo>
                  <a:lnTo>
                    <a:pt x="271783" y="218713"/>
                  </a:lnTo>
                  <a:lnTo>
                    <a:pt x="407675" y="328070"/>
                  </a:lnTo>
                  <a:lnTo>
                    <a:pt x="543566" y="87485"/>
                  </a:lnTo>
                  <a:lnTo>
                    <a:pt x="679458" y="65614"/>
                  </a:lnTo>
                  <a:lnTo>
                    <a:pt x="815350" y="43742"/>
                  </a:lnTo>
                  <a:lnTo>
                    <a:pt x="951242" y="0"/>
                  </a:lnTo>
                  <a:lnTo>
                    <a:pt x="1087133" y="21871"/>
                  </a:lnTo>
                  <a:lnTo>
                    <a:pt x="1223025" y="109356"/>
                  </a:lnTo>
                  <a:lnTo>
                    <a:pt x="1358917" y="0"/>
                  </a:lnTo>
                  <a:lnTo>
                    <a:pt x="1494809" y="262456"/>
                  </a:lnTo>
                  <a:lnTo>
                    <a:pt x="1630700" y="131228"/>
                  </a:lnTo>
                  <a:lnTo>
                    <a:pt x="1766592" y="328070"/>
                  </a:lnTo>
                  <a:lnTo>
                    <a:pt x="1902484" y="393684"/>
                  </a:lnTo>
                  <a:lnTo>
                    <a:pt x="2038375" y="481169"/>
                  </a:lnTo>
                  <a:lnTo>
                    <a:pt x="2174267" y="349941"/>
                  </a:lnTo>
                  <a:lnTo>
                    <a:pt x="2310159" y="393684"/>
                  </a:lnTo>
                  <a:lnTo>
                    <a:pt x="2446051" y="284327"/>
                  </a:lnTo>
                  <a:lnTo>
                    <a:pt x="2581942" y="328070"/>
                  </a:lnTo>
                  <a:lnTo>
                    <a:pt x="2717834" y="787368"/>
                  </a:lnTo>
                  <a:lnTo>
                    <a:pt x="2853726" y="328070"/>
                  </a:lnTo>
                  <a:lnTo>
                    <a:pt x="2989618" y="284327"/>
                  </a:lnTo>
                  <a:lnTo>
                    <a:pt x="3125509" y="306198"/>
                  </a:lnTo>
                  <a:lnTo>
                    <a:pt x="3261401" y="218713"/>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2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2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7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1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323" y="4988970"/>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60" name="tx60"/>
            <p:cNvSpPr/>
            <p:nvPr/>
          </p:nvSpPr>
          <p:spPr>
            <a:xfrm>
              <a:off x="28748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29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84" y="1403693"/>
              <a:ext cx="26092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Suriname, 2000-2025</a:t>
              </a:r>
            </a:p>
          </p:txBody>
        </p:sp>
        <p:sp>
          <p:nvSpPr>
            <p:cNvPr id="63" name="pl63"/>
            <p:cNvSpPr/>
            <p:nvPr/>
          </p:nvSpPr>
          <p:spPr>
            <a:xfrm>
              <a:off x="5267799" y="37601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09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16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624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9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105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12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120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128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62440"/>
              <a:ext cx="3397293" cy="1797254"/>
            </a:xfrm>
            <a:custGeom>
              <a:avLst/>
              <a:pathLst>
                <a:path w="3397293" h="1797254">
                  <a:moveTo>
                    <a:pt x="0" y="399389"/>
                  </a:moveTo>
                  <a:lnTo>
                    <a:pt x="135891" y="299542"/>
                  </a:lnTo>
                  <a:lnTo>
                    <a:pt x="271783" y="499237"/>
                  </a:lnTo>
                  <a:lnTo>
                    <a:pt x="407675" y="748856"/>
                  </a:lnTo>
                  <a:lnTo>
                    <a:pt x="543566" y="199694"/>
                  </a:lnTo>
                  <a:lnTo>
                    <a:pt x="679458" y="149771"/>
                  </a:lnTo>
                  <a:lnTo>
                    <a:pt x="815350" y="99847"/>
                  </a:lnTo>
                  <a:lnTo>
                    <a:pt x="951242" y="0"/>
                  </a:lnTo>
                  <a:lnTo>
                    <a:pt x="1087133" y="49923"/>
                  </a:lnTo>
                  <a:lnTo>
                    <a:pt x="1223025" y="249618"/>
                  </a:lnTo>
                  <a:lnTo>
                    <a:pt x="1358917" y="0"/>
                  </a:lnTo>
                  <a:lnTo>
                    <a:pt x="1494809" y="599084"/>
                  </a:lnTo>
                  <a:lnTo>
                    <a:pt x="1630700" y="299542"/>
                  </a:lnTo>
                  <a:lnTo>
                    <a:pt x="1766592" y="748856"/>
                  </a:lnTo>
                  <a:lnTo>
                    <a:pt x="1902484" y="898627"/>
                  </a:lnTo>
                  <a:lnTo>
                    <a:pt x="2038375" y="1098322"/>
                  </a:lnTo>
                  <a:lnTo>
                    <a:pt x="2174267" y="798779"/>
                  </a:lnTo>
                  <a:lnTo>
                    <a:pt x="2310159" y="898627"/>
                  </a:lnTo>
                  <a:lnTo>
                    <a:pt x="2446051" y="649008"/>
                  </a:lnTo>
                  <a:lnTo>
                    <a:pt x="2581942" y="748856"/>
                  </a:lnTo>
                  <a:lnTo>
                    <a:pt x="2717834" y="1797254"/>
                  </a:lnTo>
                  <a:lnTo>
                    <a:pt x="2853726" y="748856"/>
                  </a:lnTo>
                  <a:lnTo>
                    <a:pt x="2989618" y="649008"/>
                  </a:lnTo>
                  <a:lnTo>
                    <a:pt x="3125509" y="698932"/>
                  </a:lnTo>
                  <a:lnTo>
                    <a:pt x="3261401" y="499237"/>
                  </a:lnTo>
                  <a:lnTo>
                    <a:pt x="3397293" y="798779"/>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11296"/>
              <a:ext cx="3397293" cy="449313"/>
            </a:xfrm>
            <a:custGeom>
              <a:avLst/>
              <a:pathLst>
                <a:path w="3397293" h="449313">
                  <a:moveTo>
                    <a:pt x="0" y="449313"/>
                  </a:moveTo>
                  <a:lnTo>
                    <a:pt x="135891" y="399389"/>
                  </a:lnTo>
                  <a:lnTo>
                    <a:pt x="271783" y="399389"/>
                  </a:lnTo>
                  <a:lnTo>
                    <a:pt x="407675" y="349466"/>
                  </a:lnTo>
                  <a:lnTo>
                    <a:pt x="543566" y="299542"/>
                  </a:lnTo>
                  <a:lnTo>
                    <a:pt x="679458" y="249618"/>
                  </a:lnTo>
                  <a:lnTo>
                    <a:pt x="815350" y="199694"/>
                  </a:lnTo>
                  <a:lnTo>
                    <a:pt x="951242" y="199694"/>
                  </a:lnTo>
                  <a:lnTo>
                    <a:pt x="1087133" y="149771"/>
                  </a:lnTo>
                  <a:lnTo>
                    <a:pt x="1223025" y="99847"/>
                  </a:lnTo>
                  <a:lnTo>
                    <a:pt x="1358917" y="99847"/>
                  </a:lnTo>
                  <a:lnTo>
                    <a:pt x="1494809" y="49923"/>
                  </a:lnTo>
                  <a:lnTo>
                    <a:pt x="1630700" y="99847"/>
                  </a:lnTo>
                  <a:lnTo>
                    <a:pt x="1766592" y="99847"/>
                  </a:lnTo>
                  <a:lnTo>
                    <a:pt x="1902484" y="99847"/>
                  </a:lnTo>
                  <a:lnTo>
                    <a:pt x="2038375" y="99847"/>
                  </a:lnTo>
                  <a:lnTo>
                    <a:pt x="2174267" y="49923"/>
                  </a:lnTo>
                  <a:lnTo>
                    <a:pt x="2310159" y="49923"/>
                  </a:lnTo>
                  <a:lnTo>
                    <a:pt x="2446051" y="49923"/>
                  </a:lnTo>
                  <a:lnTo>
                    <a:pt x="2581942" y="0"/>
                  </a:lnTo>
                  <a:lnTo>
                    <a:pt x="2717834" y="149771"/>
                  </a:lnTo>
                  <a:lnTo>
                    <a:pt x="2853726" y="249618"/>
                  </a:lnTo>
                  <a:lnTo>
                    <a:pt x="2989618" y="99847"/>
                  </a:lnTo>
                  <a:lnTo>
                    <a:pt x="3125509" y="99847"/>
                  </a:lnTo>
                  <a:lnTo>
                    <a:pt x="3261401" y="99847"/>
                  </a:lnTo>
                  <a:lnTo>
                    <a:pt x="3397293" y="4992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62135"/>
              <a:ext cx="3397293" cy="698932"/>
            </a:xfrm>
            <a:custGeom>
              <a:avLst/>
              <a:pathLst>
                <a:path w="3397293" h="698932">
                  <a:moveTo>
                    <a:pt x="0" y="49923"/>
                  </a:moveTo>
                  <a:lnTo>
                    <a:pt x="135891" y="99847"/>
                  </a:lnTo>
                  <a:lnTo>
                    <a:pt x="271783" y="49923"/>
                  </a:lnTo>
                  <a:lnTo>
                    <a:pt x="407675" y="49923"/>
                  </a:lnTo>
                  <a:lnTo>
                    <a:pt x="543566" y="49923"/>
                  </a:lnTo>
                  <a:lnTo>
                    <a:pt x="679458" y="0"/>
                  </a:lnTo>
                  <a:lnTo>
                    <a:pt x="815350" y="49923"/>
                  </a:lnTo>
                  <a:lnTo>
                    <a:pt x="951242" y="99847"/>
                  </a:lnTo>
                  <a:lnTo>
                    <a:pt x="1087133" y="0"/>
                  </a:lnTo>
                  <a:lnTo>
                    <a:pt x="1223025" y="49923"/>
                  </a:lnTo>
                  <a:lnTo>
                    <a:pt x="1358917" y="49923"/>
                  </a:lnTo>
                  <a:lnTo>
                    <a:pt x="1494809" y="49923"/>
                  </a:lnTo>
                  <a:lnTo>
                    <a:pt x="1630700" y="49923"/>
                  </a:lnTo>
                  <a:lnTo>
                    <a:pt x="1766592" y="149771"/>
                  </a:lnTo>
                  <a:lnTo>
                    <a:pt x="1902484" y="99847"/>
                  </a:lnTo>
                  <a:lnTo>
                    <a:pt x="2038375" y="49923"/>
                  </a:lnTo>
                  <a:lnTo>
                    <a:pt x="2174267" y="99847"/>
                  </a:lnTo>
                  <a:lnTo>
                    <a:pt x="2310159" y="199694"/>
                  </a:lnTo>
                  <a:lnTo>
                    <a:pt x="2446051" y="349466"/>
                  </a:lnTo>
                  <a:lnTo>
                    <a:pt x="2581942" y="549161"/>
                  </a:lnTo>
                  <a:lnTo>
                    <a:pt x="2717834" y="599084"/>
                  </a:lnTo>
                  <a:lnTo>
                    <a:pt x="2853726" y="698932"/>
                  </a:lnTo>
                  <a:lnTo>
                    <a:pt x="2989618" y="499237"/>
                  </a:lnTo>
                  <a:lnTo>
                    <a:pt x="3125509" y="499237"/>
                  </a:lnTo>
                  <a:lnTo>
                    <a:pt x="3261401" y="499237"/>
                  </a:lnTo>
                  <a:lnTo>
                    <a:pt x="3397293" y="399389"/>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1129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62440"/>
              <a:ext cx="3397293" cy="1797254"/>
            </a:xfrm>
            <a:custGeom>
              <a:avLst/>
              <a:pathLst>
                <a:path w="3397293" h="1797254">
                  <a:moveTo>
                    <a:pt x="0" y="399389"/>
                  </a:moveTo>
                  <a:lnTo>
                    <a:pt x="135891" y="299542"/>
                  </a:lnTo>
                  <a:lnTo>
                    <a:pt x="271783" y="499237"/>
                  </a:lnTo>
                  <a:lnTo>
                    <a:pt x="407675" y="748856"/>
                  </a:lnTo>
                  <a:lnTo>
                    <a:pt x="543566" y="199694"/>
                  </a:lnTo>
                  <a:lnTo>
                    <a:pt x="679458" y="149771"/>
                  </a:lnTo>
                  <a:lnTo>
                    <a:pt x="815350" y="99847"/>
                  </a:lnTo>
                  <a:lnTo>
                    <a:pt x="951242" y="0"/>
                  </a:lnTo>
                  <a:lnTo>
                    <a:pt x="1087133" y="49923"/>
                  </a:lnTo>
                  <a:lnTo>
                    <a:pt x="1223025" y="249618"/>
                  </a:lnTo>
                  <a:lnTo>
                    <a:pt x="1358917" y="0"/>
                  </a:lnTo>
                  <a:lnTo>
                    <a:pt x="1494809" y="599084"/>
                  </a:lnTo>
                  <a:lnTo>
                    <a:pt x="1630700" y="299542"/>
                  </a:lnTo>
                  <a:lnTo>
                    <a:pt x="1766592" y="748856"/>
                  </a:lnTo>
                  <a:lnTo>
                    <a:pt x="1902484" y="898627"/>
                  </a:lnTo>
                  <a:lnTo>
                    <a:pt x="2038375" y="1098322"/>
                  </a:lnTo>
                  <a:lnTo>
                    <a:pt x="2174267" y="798779"/>
                  </a:lnTo>
                  <a:lnTo>
                    <a:pt x="2310159" y="898627"/>
                  </a:lnTo>
                  <a:lnTo>
                    <a:pt x="2446051" y="649008"/>
                  </a:lnTo>
                  <a:lnTo>
                    <a:pt x="2581942" y="748856"/>
                  </a:lnTo>
                  <a:lnTo>
                    <a:pt x="2717834" y="1797254"/>
                  </a:lnTo>
                  <a:lnTo>
                    <a:pt x="2853726" y="748856"/>
                  </a:lnTo>
                  <a:lnTo>
                    <a:pt x="2989618" y="649008"/>
                  </a:lnTo>
                  <a:lnTo>
                    <a:pt x="3125509" y="698932"/>
                  </a:lnTo>
                  <a:lnTo>
                    <a:pt x="3261401" y="499237"/>
                  </a:lnTo>
                  <a:lnTo>
                    <a:pt x="3397293" y="798779"/>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62440"/>
              <a:ext cx="3397293" cy="1797254"/>
            </a:xfrm>
            <a:custGeom>
              <a:avLst/>
              <a:pathLst>
                <a:path w="3397293" h="1797254">
                  <a:moveTo>
                    <a:pt x="0" y="399389"/>
                  </a:moveTo>
                  <a:lnTo>
                    <a:pt x="135891" y="299542"/>
                  </a:lnTo>
                  <a:lnTo>
                    <a:pt x="271783" y="499237"/>
                  </a:lnTo>
                  <a:lnTo>
                    <a:pt x="407675" y="748856"/>
                  </a:lnTo>
                  <a:lnTo>
                    <a:pt x="543566" y="199694"/>
                  </a:lnTo>
                  <a:lnTo>
                    <a:pt x="679458" y="149771"/>
                  </a:lnTo>
                  <a:lnTo>
                    <a:pt x="815350" y="99847"/>
                  </a:lnTo>
                  <a:lnTo>
                    <a:pt x="951242" y="0"/>
                  </a:lnTo>
                  <a:lnTo>
                    <a:pt x="1087133" y="49923"/>
                  </a:lnTo>
                  <a:lnTo>
                    <a:pt x="1223025" y="249618"/>
                  </a:lnTo>
                  <a:lnTo>
                    <a:pt x="1358917" y="0"/>
                  </a:lnTo>
                  <a:lnTo>
                    <a:pt x="1494809" y="599084"/>
                  </a:lnTo>
                  <a:lnTo>
                    <a:pt x="1630700" y="299542"/>
                  </a:lnTo>
                  <a:lnTo>
                    <a:pt x="1766592" y="748856"/>
                  </a:lnTo>
                  <a:lnTo>
                    <a:pt x="1902484" y="898627"/>
                  </a:lnTo>
                  <a:lnTo>
                    <a:pt x="2038375" y="1098322"/>
                  </a:lnTo>
                  <a:lnTo>
                    <a:pt x="2174267" y="798779"/>
                  </a:lnTo>
                  <a:lnTo>
                    <a:pt x="2310159" y="898627"/>
                  </a:lnTo>
                  <a:lnTo>
                    <a:pt x="2446051" y="649008"/>
                  </a:lnTo>
                  <a:lnTo>
                    <a:pt x="2581942" y="748856"/>
                  </a:lnTo>
                  <a:lnTo>
                    <a:pt x="2717834" y="1797254"/>
                  </a:lnTo>
                  <a:lnTo>
                    <a:pt x="2853726" y="748856"/>
                  </a:lnTo>
                  <a:lnTo>
                    <a:pt x="2989618" y="649008"/>
                  </a:lnTo>
                  <a:lnTo>
                    <a:pt x="3125509" y="698932"/>
                  </a:lnTo>
                  <a:lnTo>
                    <a:pt x="3261401" y="499237"/>
                  </a:lnTo>
                  <a:lnTo>
                    <a:pt x="3397293" y="798779"/>
                  </a:lnTo>
                </a:path>
              </a:pathLst>
            </a:custGeom>
            <a:ln w="27101" cap="flat">
              <a:solidFill>
                <a:srgbClr val="0058AB">
                  <a:alpha val="100000"/>
                </a:srgbClr>
              </a:solidFill>
              <a:prstDash val="solid"/>
              <a:round/>
            </a:ln>
          </p:spPr>
          <p:txBody>
            <a:bodyPr/>
            <a:lstStyle/>
            <a:p/>
          </p:txBody>
        </p:sp>
        <p:sp>
          <p:nvSpPr>
            <p:cNvPr id="86" name="tx86"/>
            <p:cNvSpPr/>
            <p:nvPr/>
          </p:nvSpPr>
          <p:spPr>
            <a:xfrm>
              <a:off x="8902429" y="30221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877160" y="28210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8" name="tx88"/>
            <p:cNvSpPr/>
            <p:nvPr/>
          </p:nvSpPr>
          <p:spPr>
            <a:xfrm>
              <a:off x="5003259" y="39576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9" name="tx89"/>
            <p:cNvSpPr/>
            <p:nvPr/>
          </p:nvSpPr>
          <p:spPr>
            <a:xfrm>
              <a:off x="5003259" y="34584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127474" y="29591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5049780" y="24599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49780" y="19607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3" name="tx9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9" name="tx9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0" name="tx10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5967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5967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92444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68689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235022" y="4988970"/>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106" name="tx106"/>
            <p:cNvSpPr/>
            <p:nvPr/>
          </p:nvSpPr>
          <p:spPr>
            <a:xfrm>
              <a:off x="719154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95399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8" name="tx10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9" name="pl109"/>
            <p:cNvSpPr/>
            <p:nvPr/>
          </p:nvSpPr>
          <p:spPr>
            <a:xfrm>
              <a:off x="21681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38700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55719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72738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89757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0190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7209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4228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247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317178" y="5887395"/>
              <a:ext cx="6899494" cy="114824"/>
            </a:xfrm>
            <a:prstGeom prst="rect">
              <a:avLst/>
            </a:prstGeom>
            <a:solidFill>
              <a:srgbClr val="1CABE2">
                <a:alpha val="80000"/>
              </a:srgbClr>
            </a:solidFill>
          </p:spPr>
          <p:txBody>
            <a:bodyPr/>
            <a:lstStyle/>
            <a:p/>
          </p:txBody>
        </p:sp>
        <p:sp>
          <p:nvSpPr>
            <p:cNvPr id="123" name="rc123"/>
            <p:cNvSpPr/>
            <p:nvPr/>
          </p:nvSpPr>
          <p:spPr>
            <a:xfrm>
              <a:off x="1317178" y="5743865"/>
              <a:ext cx="5136327" cy="114824"/>
            </a:xfrm>
            <a:prstGeom prst="rect">
              <a:avLst/>
            </a:prstGeom>
            <a:solidFill>
              <a:srgbClr val="1CABE2">
                <a:alpha val="80000"/>
              </a:srgbClr>
            </a:solidFill>
          </p:spPr>
          <p:txBody>
            <a:bodyPr/>
            <a:lstStyle/>
            <a:p/>
          </p:txBody>
        </p:sp>
        <p:sp>
          <p:nvSpPr>
            <p:cNvPr id="124" name="rc124"/>
            <p:cNvSpPr/>
            <p:nvPr/>
          </p:nvSpPr>
          <p:spPr>
            <a:xfrm>
              <a:off x="1317178" y="5600334"/>
              <a:ext cx="7321564" cy="114824"/>
            </a:xfrm>
            <a:prstGeom prst="rect">
              <a:avLst/>
            </a:prstGeom>
            <a:solidFill>
              <a:srgbClr val="1CABE2">
                <a:alpha val="80000"/>
              </a:srgbClr>
            </a:solidFill>
          </p:spPr>
          <p:txBody>
            <a:bodyPr/>
            <a:lstStyle/>
            <a:p/>
          </p:txBody>
        </p:sp>
        <p:sp>
          <p:nvSpPr>
            <p:cNvPr id="125" name="tx12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278599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0" name="tx130"/>
            <p:cNvSpPr/>
            <p:nvPr/>
          </p:nvSpPr>
          <p:spPr>
            <a:xfrm>
              <a:off x="43713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1" name="tx131"/>
            <p:cNvSpPr/>
            <p:nvPr/>
          </p:nvSpPr>
          <p:spPr>
            <a:xfrm>
              <a:off x="607328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2" name="tx132"/>
            <p:cNvSpPr/>
            <p:nvPr/>
          </p:nvSpPr>
          <p:spPr>
            <a:xfrm>
              <a:off x="777517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4" name="tx13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Suriname (80%) was 10 percentage points lower than the global average (90%) and 9 percentage points lower than the average across all LACR countries (89%).
National DTP1 coverage was 1 percentage point lower than in 2019 (81%).
This equates to 2,000 zero-dose children in 2025 - the same number of zero-dose children as in 2019.</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Suriname DTP1 coverage was 80% - this is 1 percentage point lower than in 2019 and lower than both the global and regional averages.</a:t>
            </a:r>
          </a:p>
        </p:txBody>
      </p:sp>
      <p:grpSp xmlns:pic="http://schemas.openxmlformats.org/drawingml/2006/picture">
        <p:nvGrpSpPr>
          <p:cNvPr id="138" name=""/>
          <p:cNvGrpSpPr/>
          <p:nvPr/>
        </p:nvGrpSpPr>
        <p:grpSpPr>
          <a:xfrm>
            <a:off x="292608" y="1005840"/>
            <a:ext cx="8595360" cy="28575"/>
            <a:chOff x="292608" y="1005840"/>
            <a:chExt cx="8595360" cy="28575"/>
          </a:xfrm>
        </p:grpSpPr>
        <p:sp>
          <p:nvSpPr>
            <p:cNvPr id="13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Suriname ranked number 4 out of 33 countries for lowest DTP1 coverage (based on tied ranks).
Suriname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Suriname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F26A21">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Suriname ranked number 16 out of 33 countries with 2,000 zero-dose children.
In 2025, Suriname ranked number 17 out of 33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7152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4378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311605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248831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186058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5765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42991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80218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217444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71992" y="3626901"/>
              <a:ext cx="204851" cy="1058485"/>
            </a:xfrm>
            <a:prstGeom prst="rect">
              <a:avLst/>
            </a:prstGeom>
            <a:solidFill>
              <a:srgbClr val="80BD41">
                <a:alpha val="100000"/>
              </a:srgbClr>
            </a:solidFill>
          </p:spPr>
          <p:txBody>
            <a:bodyPr/>
            <a:lstStyle/>
            <a:p/>
          </p:txBody>
        </p:sp>
        <p:sp>
          <p:nvSpPr>
            <p:cNvPr id="29" name="rc29"/>
            <p:cNvSpPr/>
            <p:nvPr/>
          </p:nvSpPr>
          <p:spPr>
            <a:xfrm>
              <a:off x="1271992" y="3194643"/>
              <a:ext cx="204851" cy="178904"/>
            </a:xfrm>
            <a:prstGeom prst="rect">
              <a:avLst/>
            </a:prstGeom>
            <a:solidFill>
              <a:srgbClr val="0058AB">
                <a:alpha val="100000"/>
              </a:srgbClr>
            </a:solidFill>
          </p:spPr>
          <p:txBody>
            <a:bodyPr/>
            <a:lstStyle/>
            <a:p/>
          </p:txBody>
        </p:sp>
        <p:sp>
          <p:nvSpPr>
            <p:cNvPr id="30" name="rc30"/>
            <p:cNvSpPr/>
            <p:nvPr/>
          </p:nvSpPr>
          <p:spPr>
            <a:xfrm>
              <a:off x="1271992" y="3373547"/>
              <a:ext cx="204851" cy="253353"/>
            </a:xfrm>
            <a:prstGeom prst="rect">
              <a:avLst/>
            </a:prstGeom>
            <a:solidFill>
              <a:srgbClr val="1CABE2">
                <a:alpha val="100000"/>
              </a:srgbClr>
            </a:solidFill>
          </p:spPr>
          <p:txBody>
            <a:bodyPr/>
            <a:lstStyle/>
            <a:p/>
          </p:txBody>
        </p:sp>
        <p:sp>
          <p:nvSpPr>
            <p:cNvPr id="31" name="rc31"/>
            <p:cNvSpPr/>
            <p:nvPr/>
          </p:nvSpPr>
          <p:spPr>
            <a:xfrm>
              <a:off x="1499604" y="3656405"/>
              <a:ext cx="204851" cy="1028982"/>
            </a:xfrm>
            <a:prstGeom prst="rect">
              <a:avLst/>
            </a:prstGeom>
            <a:solidFill>
              <a:srgbClr val="80BD41">
                <a:alpha val="100000"/>
              </a:srgbClr>
            </a:solidFill>
          </p:spPr>
          <p:txBody>
            <a:bodyPr/>
            <a:lstStyle/>
            <a:p/>
          </p:txBody>
        </p:sp>
        <p:sp>
          <p:nvSpPr>
            <p:cNvPr id="32" name="rc32"/>
            <p:cNvSpPr/>
            <p:nvPr/>
          </p:nvSpPr>
          <p:spPr>
            <a:xfrm>
              <a:off x="1499604" y="3172170"/>
              <a:ext cx="204851" cy="151283"/>
            </a:xfrm>
            <a:prstGeom prst="rect">
              <a:avLst/>
            </a:prstGeom>
            <a:solidFill>
              <a:srgbClr val="0058AB">
                <a:alpha val="100000"/>
              </a:srgbClr>
            </a:solidFill>
          </p:spPr>
          <p:txBody>
            <a:bodyPr/>
            <a:lstStyle/>
            <a:p/>
          </p:txBody>
        </p:sp>
        <p:sp>
          <p:nvSpPr>
            <p:cNvPr id="33" name="rc33"/>
            <p:cNvSpPr/>
            <p:nvPr/>
          </p:nvSpPr>
          <p:spPr>
            <a:xfrm>
              <a:off x="1499604" y="3323454"/>
              <a:ext cx="204851" cy="332950"/>
            </a:xfrm>
            <a:prstGeom prst="rect">
              <a:avLst/>
            </a:prstGeom>
            <a:solidFill>
              <a:srgbClr val="1CABE2">
                <a:alpha val="100000"/>
              </a:srgbClr>
            </a:solidFill>
          </p:spPr>
          <p:txBody>
            <a:bodyPr/>
            <a:lstStyle/>
            <a:p/>
          </p:txBody>
        </p:sp>
        <p:sp>
          <p:nvSpPr>
            <p:cNvPr id="34" name="rc34"/>
            <p:cNvSpPr/>
            <p:nvPr/>
          </p:nvSpPr>
          <p:spPr>
            <a:xfrm>
              <a:off x="1727217" y="3606311"/>
              <a:ext cx="204851" cy="1079075"/>
            </a:xfrm>
            <a:prstGeom prst="rect">
              <a:avLst/>
            </a:prstGeom>
            <a:solidFill>
              <a:srgbClr val="80BD41">
                <a:alpha val="100000"/>
              </a:srgbClr>
            </a:solidFill>
          </p:spPr>
          <p:txBody>
            <a:bodyPr/>
            <a:lstStyle/>
            <a:p/>
          </p:txBody>
        </p:sp>
        <p:sp>
          <p:nvSpPr>
            <p:cNvPr id="35" name="rc35"/>
            <p:cNvSpPr/>
            <p:nvPr/>
          </p:nvSpPr>
          <p:spPr>
            <a:xfrm>
              <a:off x="1727217" y="3207198"/>
              <a:ext cx="204851" cy="206901"/>
            </a:xfrm>
            <a:prstGeom prst="rect">
              <a:avLst/>
            </a:prstGeom>
            <a:solidFill>
              <a:srgbClr val="0058AB">
                <a:alpha val="100000"/>
              </a:srgbClr>
            </a:solidFill>
          </p:spPr>
          <p:txBody>
            <a:bodyPr/>
            <a:lstStyle/>
            <a:p/>
          </p:txBody>
        </p:sp>
        <p:sp>
          <p:nvSpPr>
            <p:cNvPr id="36" name="rc36"/>
            <p:cNvSpPr/>
            <p:nvPr/>
          </p:nvSpPr>
          <p:spPr>
            <a:xfrm>
              <a:off x="1727217" y="3414099"/>
              <a:ext cx="204851" cy="192212"/>
            </a:xfrm>
            <a:prstGeom prst="rect">
              <a:avLst/>
            </a:prstGeom>
            <a:solidFill>
              <a:srgbClr val="1CABE2">
                <a:alpha val="100000"/>
              </a:srgbClr>
            </a:solidFill>
          </p:spPr>
          <p:txBody>
            <a:bodyPr/>
            <a:lstStyle/>
            <a:p/>
          </p:txBody>
        </p:sp>
        <p:sp>
          <p:nvSpPr>
            <p:cNvPr id="37" name="rc37"/>
            <p:cNvSpPr/>
            <p:nvPr/>
          </p:nvSpPr>
          <p:spPr>
            <a:xfrm>
              <a:off x="1954829" y="3611584"/>
              <a:ext cx="204851" cy="1073802"/>
            </a:xfrm>
            <a:prstGeom prst="rect">
              <a:avLst/>
            </a:prstGeom>
            <a:solidFill>
              <a:srgbClr val="80BD41">
                <a:alpha val="100000"/>
              </a:srgbClr>
            </a:solidFill>
          </p:spPr>
          <p:txBody>
            <a:bodyPr/>
            <a:lstStyle/>
            <a:p/>
          </p:txBody>
        </p:sp>
        <p:sp>
          <p:nvSpPr>
            <p:cNvPr id="38" name="rc38"/>
            <p:cNvSpPr/>
            <p:nvPr/>
          </p:nvSpPr>
          <p:spPr>
            <a:xfrm>
              <a:off x="1954829" y="3253650"/>
              <a:ext cx="204851" cy="272060"/>
            </a:xfrm>
            <a:prstGeom prst="rect">
              <a:avLst/>
            </a:prstGeom>
            <a:solidFill>
              <a:srgbClr val="0058AB">
                <a:alpha val="100000"/>
              </a:srgbClr>
            </a:solidFill>
          </p:spPr>
          <p:txBody>
            <a:bodyPr/>
            <a:lstStyle/>
            <a:p/>
          </p:txBody>
        </p:sp>
        <p:sp>
          <p:nvSpPr>
            <p:cNvPr id="39" name="rc39"/>
            <p:cNvSpPr/>
            <p:nvPr/>
          </p:nvSpPr>
          <p:spPr>
            <a:xfrm>
              <a:off x="1954829" y="3525710"/>
              <a:ext cx="204851" cy="85874"/>
            </a:xfrm>
            <a:prstGeom prst="rect">
              <a:avLst/>
            </a:prstGeom>
            <a:solidFill>
              <a:srgbClr val="1CABE2">
                <a:alpha val="100000"/>
              </a:srgbClr>
            </a:solidFill>
          </p:spPr>
          <p:txBody>
            <a:bodyPr/>
            <a:lstStyle/>
            <a:p/>
          </p:txBody>
        </p:sp>
        <p:sp>
          <p:nvSpPr>
            <p:cNvPr id="40" name="rc40"/>
            <p:cNvSpPr/>
            <p:nvPr/>
          </p:nvSpPr>
          <p:spPr>
            <a:xfrm>
              <a:off x="2182442" y="3501480"/>
              <a:ext cx="204851" cy="1183907"/>
            </a:xfrm>
            <a:prstGeom prst="rect">
              <a:avLst/>
            </a:prstGeom>
            <a:solidFill>
              <a:srgbClr val="80BD41">
                <a:alpha val="100000"/>
              </a:srgbClr>
            </a:solidFill>
          </p:spPr>
          <p:txBody>
            <a:bodyPr/>
            <a:lstStyle/>
            <a:p/>
          </p:txBody>
        </p:sp>
        <p:sp>
          <p:nvSpPr>
            <p:cNvPr id="41" name="rc41"/>
            <p:cNvSpPr/>
            <p:nvPr/>
          </p:nvSpPr>
          <p:spPr>
            <a:xfrm>
              <a:off x="2182442" y="3292570"/>
              <a:ext cx="204851" cy="111485"/>
            </a:xfrm>
            <a:prstGeom prst="rect">
              <a:avLst/>
            </a:prstGeom>
            <a:solidFill>
              <a:srgbClr val="0058AB">
                <a:alpha val="100000"/>
              </a:srgbClr>
            </a:solidFill>
          </p:spPr>
          <p:txBody>
            <a:bodyPr/>
            <a:lstStyle/>
            <a:p/>
          </p:txBody>
        </p:sp>
        <p:sp>
          <p:nvSpPr>
            <p:cNvPr id="42" name="rc42"/>
            <p:cNvSpPr/>
            <p:nvPr/>
          </p:nvSpPr>
          <p:spPr>
            <a:xfrm>
              <a:off x="2182442" y="3404055"/>
              <a:ext cx="204851" cy="97424"/>
            </a:xfrm>
            <a:prstGeom prst="rect">
              <a:avLst/>
            </a:prstGeom>
            <a:solidFill>
              <a:srgbClr val="1CABE2">
                <a:alpha val="100000"/>
              </a:srgbClr>
            </a:solidFill>
          </p:spPr>
          <p:txBody>
            <a:bodyPr/>
            <a:lstStyle/>
            <a:p/>
          </p:txBody>
        </p:sp>
        <p:sp>
          <p:nvSpPr>
            <p:cNvPr id="43" name="rc43"/>
            <p:cNvSpPr/>
            <p:nvPr/>
          </p:nvSpPr>
          <p:spPr>
            <a:xfrm>
              <a:off x="2410055" y="3535377"/>
              <a:ext cx="204851" cy="1150009"/>
            </a:xfrm>
            <a:prstGeom prst="rect">
              <a:avLst/>
            </a:prstGeom>
            <a:solidFill>
              <a:srgbClr val="80BD41">
                <a:alpha val="100000"/>
              </a:srgbClr>
            </a:solidFill>
          </p:spPr>
          <p:txBody>
            <a:bodyPr/>
            <a:lstStyle/>
            <a:p/>
          </p:txBody>
        </p:sp>
        <p:sp>
          <p:nvSpPr>
            <p:cNvPr id="44" name="rc44"/>
            <p:cNvSpPr/>
            <p:nvPr/>
          </p:nvSpPr>
          <p:spPr>
            <a:xfrm>
              <a:off x="2410055" y="3299851"/>
              <a:ext cx="204851" cy="97047"/>
            </a:xfrm>
            <a:prstGeom prst="rect">
              <a:avLst/>
            </a:prstGeom>
            <a:solidFill>
              <a:srgbClr val="0058AB">
                <a:alpha val="100000"/>
              </a:srgbClr>
            </a:solidFill>
          </p:spPr>
          <p:txBody>
            <a:bodyPr/>
            <a:lstStyle/>
            <a:p/>
          </p:txBody>
        </p:sp>
        <p:sp>
          <p:nvSpPr>
            <p:cNvPr id="45" name="rc45"/>
            <p:cNvSpPr/>
            <p:nvPr/>
          </p:nvSpPr>
          <p:spPr>
            <a:xfrm>
              <a:off x="2410055" y="3396899"/>
              <a:ext cx="204851" cy="138478"/>
            </a:xfrm>
            <a:prstGeom prst="rect">
              <a:avLst/>
            </a:prstGeom>
            <a:solidFill>
              <a:srgbClr val="1CABE2">
                <a:alpha val="100000"/>
              </a:srgbClr>
            </a:solidFill>
          </p:spPr>
          <p:txBody>
            <a:bodyPr/>
            <a:lstStyle/>
            <a:p/>
          </p:txBody>
        </p:sp>
        <p:sp>
          <p:nvSpPr>
            <p:cNvPr id="46" name="rc46"/>
            <p:cNvSpPr/>
            <p:nvPr/>
          </p:nvSpPr>
          <p:spPr>
            <a:xfrm>
              <a:off x="2637667" y="3509640"/>
              <a:ext cx="204851" cy="1175746"/>
            </a:xfrm>
            <a:prstGeom prst="rect">
              <a:avLst/>
            </a:prstGeom>
            <a:solidFill>
              <a:srgbClr val="80BD41">
                <a:alpha val="100000"/>
              </a:srgbClr>
            </a:solidFill>
          </p:spPr>
          <p:txBody>
            <a:bodyPr/>
            <a:lstStyle/>
            <a:p/>
          </p:txBody>
        </p:sp>
        <p:sp>
          <p:nvSpPr>
            <p:cNvPr id="47" name="rc47"/>
            <p:cNvSpPr/>
            <p:nvPr/>
          </p:nvSpPr>
          <p:spPr>
            <a:xfrm>
              <a:off x="2637667" y="3285665"/>
              <a:ext cx="204851" cy="83990"/>
            </a:xfrm>
            <a:prstGeom prst="rect">
              <a:avLst/>
            </a:prstGeom>
            <a:solidFill>
              <a:srgbClr val="0058AB">
                <a:alpha val="100000"/>
              </a:srgbClr>
            </a:solidFill>
          </p:spPr>
          <p:txBody>
            <a:bodyPr/>
            <a:lstStyle/>
            <a:p/>
          </p:txBody>
        </p:sp>
        <p:sp>
          <p:nvSpPr>
            <p:cNvPr id="48" name="rc48"/>
            <p:cNvSpPr/>
            <p:nvPr/>
          </p:nvSpPr>
          <p:spPr>
            <a:xfrm>
              <a:off x="2637667" y="3369655"/>
              <a:ext cx="204851" cy="139984"/>
            </a:xfrm>
            <a:prstGeom prst="rect">
              <a:avLst/>
            </a:prstGeom>
            <a:solidFill>
              <a:srgbClr val="1CABE2">
                <a:alpha val="100000"/>
              </a:srgbClr>
            </a:solidFill>
          </p:spPr>
          <p:txBody>
            <a:bodyPr/>
            <a:lstStyle/>
            <a:p/>
          </p:txBody>
        </p:sp>
        <p:sp>
          <p:nvSpPr>
            <p:cNvPr id="49" name="rc49"/>
            <p:cNvSpPr/>
            <p:nvPr/>
          </p:nvSpPr>
          <p:spPr>
            <a:xfrm>
              <a:off x="2865280" y="3501229"/>
              <a:ext cx="204851" cy="1184158"/>
            </a:xfrm>
            <a:prstGeom prst="rect">
              <a:avLst/>
            </a:prstGeom>
            <a:solidFill>
              <a:srgbClr val="80BD41">
                <a:alpha val="100000"/>
              </a:srgbClr>
            </a:solidFill>
          </p:spPr>
          <p:txBody>
            <a:bodyPr/>
            <a:lstStyle/>
            <a:p/>
          </p:txBody>
        </p:sp>
        <p:sp>
          <p:nvSpPr>
            <p:cNvPr id="50" name="rc50"/>
            <p:cNvSpPr/>
            <p:nvPr/>
          </p:nvSpPr>
          <p:spPr>
            <a:xfrm>
              <a:off x="2865280" y="3275621"/>
              <a:ext cx="204851" cy="56370"/>
            </a:xfrm>
            <a:prstGeom prst="rect">
              <a:avLst/>
            </a:prstGeom>
            <a:solidFill>
              <a:srgbClr val="0058AB">
                <a:alpha val="100000"/>
              </a:srgbClr>
            </a:solidFill>
          </p:spPr>
          <p:txBody>
            <a:bodyPr/>
            <a:lstStyle/>
            <a:p/>
          </p:txBody>
        </p:sp>
        <p:sp>
          <p:nvSpPr>
            <p:cNvPr id="51" name="rc51"/>
            <p:cNvSpPr/>
            <p:nvPr/>
          </p:nvSpPr>
          <p:spPr>
            <a:xfrm>
              <a:off x="2865280" y="3331991"/>
              <a:ext cx="204851" cy="169237"/>
            </a:xfrm>
            <a:prstGeom prst="rect">
              <a:avLst/>
            </a:prstGeom>
            <a:solidFill>
              <a:srgbClr val="1CABE2">
                <a:alpha val="100000"/>
              </a:srgbClr>
            </a:solidFill>
          </p:spPr>
          <p:txBody>
            <a:bodyPr/>
            <a:lstStyle/>
            <a:p/>
          </p:txBody>
        </p:sp>
        <p:sp>
          <p:nvSpPr>
            <p:cNvPr id="52" name="rc52"/>
            <p:cNvSpPr/>
            <p:nvPr/>
          </p:nvSpPr>
          <p:spPr>
            <a:xfrm>
              <a:off x="3092892" y="3485284"/>
              <a:ext cx="204851" cy="1200102"/>
            </a:xfrm>
            <a:prstGeom prst="rect">
              <a:avLst/>
            </a:prstGeom>
            <a:solidFill>
              <a:srgbClr val="80BD41">
                <a:alpha val="100000"/>
              </a:srgbClr>
            </a:solidFill>
          </p:spPr>
          <p:txBody>
            <a:bodyPr/>
            <a:lstStyle/>
            <a:p/>
          </p:txBody>
        </p:sp>
        <p:sp>
          <p:nvSpPr>
            <p:cNvPr id="53" name="rc53"/>
            <p:cNvSpPr/>
            <p:nvPr/>
          </p:nvSpPr>
          <p:spPr>
            <a:xfrm>
              <a:off x="3092892" y="3273487"/>
              <a:ext cx="204851" cy="70557"/>
            </a:xfrm>
            <a:prstGeom prst="rect">
              <a:avLst/>
            </a:prstGeom>
            <a:solidFill>
              <a:srgbClr val="0058AB">
                <a:alpha val="100000"/>
              </a:srgbClr>
            </a:solidFill>
          </p:spPr>
          <p:txBody>
            <a:bodyPr/>
            <a:lstStyle/>
            <a:p/>
          </p:txBody>
        </p:sp>
        <p:sp>
          <p:nvSpPr>
            <p:cNvPr id="54" name="rc54"/>
            <p:cNvSpPr/>
            <p:nvPr/>
          </p:nvSpPr>
          <p:spPr>
            <a:xfrm>
              <a:off x="3092892" y="3344044"/>
              <a:ext cx="204851" cy="141240"/>
            </a:xfrm>
            <a:prstGeom prst="rect">
              <a:avLst/>
            </a:prstGeom>
            <a:solidFill>
              <a:srgbClr val="1CABE2">
                <a:alpha val="100000"/>
              </a:srgbClr>
            </a:solidFill>
          </p:spPr>
          <p:txBody>
            <a:bodyPr/>
            <a:lstStyle/>
            <a:p/>
          </p:txBody>
        </p:sp>
        <p:sp>
          <p:nvSpPr>
            <p:cNvPr id="55" name="rc55"/>
            <p:cNvSpPr/>
            <p:nvPr/>
          </p:nvSpPr>
          <p:spPr>
            <a:xfrm>
              <a:off x="3320505" y="3458543"/>
              <a:ext cx="204851" cy="1226844"/>
            </a:xfrm>
            <a:prstGeom prst="rect">
              <a:avLst/>
            </a:prstGeom>
            <a:solidFill>
              <a:srgbClr val="80BD41">
                <a:alpha val="100000"/>
              </a:srgbClr>
            </a:solidFill>
          </p:spPr>
          <p:txBody>
            <a:bodyPr/>
            <a:lstStyle/>
            <a:p/>
          </p:txBody>
        </p:sp>
        <p:sp>
          <p:nvSpPr>
            <p:cNvPr id="56" name="rc56"/>
            <p:cNvSpPr/>
            <p:nvPr/>
          </p:nvSpPr>
          <p:spPr>
            <a:xfrm>
              <a:off x="3320505" y="3275244"/>
              <a:ext cx="204851" cy="126927"/>
            </a:xfrm>
            <a:prstGeom prst="rect">
              <a:avLst/>
            </a:prstGeom>
            <a:solidFill>
              <a:srgbClr val="0058AB">
                <a:alpha val="100000"/>
              </a:srgbClr>
            </a:solidFill>
          </p:spPr>
          <p:txBody>
            <a:bodyPr/>
            <a:lstStyle/>
            <a:p/>
          </p:txBody>
        </p:sp>
        <p:sp>
          <p:nvSpPr>
            <p:cNvPr id="57" name="rc57"/>
            <p:cNvSpPr/>
            <p:nvPr/>
          </p:nvSpPr>
          <p:spPr>
            <a:xfrm>
              <a:off x="3320505" y="3402172"/>
              <a:ext cx="204851" cy="56370"/>
            </a:xfrm>
            <a:prstGeom prst="rect">
              <a:avLst/>
            </a:prstGeom>
            <a:solidFill>
              <a:srgbClr val="1CABE2">
                <a:alpha val="100000"/>
              </a:srgbClr>
            </a:solidFill>
          </p:spPr>
          <p:txBody>
            <a:bodyPr/>
            <a:lstStyle/>
            <a:p/>
          </p:txBody>
        </p:sp>
        <p:sp>
          <p:nvSpPr>
            <p:cNvPr id="58" name="rc58"/>
            <p:cNvSpPr/>
            <p:nvPr/>
          </p:nvSpPr>
          <p:spPr>
            <a:xfrm>
              <a:off x="3548117" y="3365010"/>
              <a:ext cx="204851" cy="1320376"/>
            </a:xfrm>
            <a:prstGeom prst="rect">
              <a:avLst/>
            </a:prstGeom>
            <a:solidFill>
              <a:srgbClr val="80BD41">
                <a:alpha val="100000"/>
              </a:srgbClr>
            </a:solidFill>
          </p:spPr>
          <p:txBody>
            <a:bodyPr/>
            <a:lstStyle/>
            <a:p/>
          </p:txBody>
        </p:sp>
        <p:sp>
          <p:nvSpPr>
            <p:cNvPr id="59" name="rc59"/>
            <p:cNvSpPr/>
            <p:nvPr/>
          </p:nvSpPr>
          <p:spPr>
            <a:xfrm>
              <a:off x="3548117" y="3280768"/>
              <a:ext cx="204851" cy="56244"/>
            </a:xfrm>
            <a:prstGeom prst="rect">
              <a:avLst/>
            </a:prstGeom>
            <a:solidFill>
              <a:srgbClr val="0058AB">
                <a:alpha val="100000"/>
              </a:srgbClr>
            </a:solidFill>
          </p:spPr>
          <p:txBody>
            <a:bodyPr/>
            <a:lstStyle/>
            <a:p/>
          </p:txBody>
        </p:sp>
        <p:sp>
          <p:nvSpPr>
            <p:cNvPr id="60" name="rc60"/>
            <p:cNvSpPr/>
            <p:nvPr/>
          </p:nvSpPr>
          <p:spPr>
            <a:xfrm>
              <a:off x="3548117" y="3337013"/>
              <a:ext cx="204851" cy="27996"/>
            </a:xfrm>
            <a:prstGeom prst="rect">
              <a:avLst/>
            </a:prstGeom>
            <a:solidFill>
              <a:srgbClr val="1CABE2">
                <a:alpha val="100000"/>
              </a:srgbClr>
            </a:solidFill>
          </p:spPr>
          <p:txBody>
            <a:bodyPr/>
            <a:lstStyle/>
            <a:p/>
          </p:txBody>
        </p:sp>
        <p:sp>
          <p:nvSpPr>
            <p:cNvPr id="61" name="rc61"/>
            <p:cNvSpPr/>
            <p:nvPr/>
          </p:nvSpPr>
          <p:spPr>
            <a:xfrm>
              <a:off x="3775730" y="3564504"/>
              <a:ext cx="204851" cy="1120882"/>
            </a:xfrm>
            <a:prstGeom prst="rect">
              <a:avLst/>
            </a:prstGeom>
            <a:solidFill>
              <a:srgbClr val="80BD41">
                <a:alpha val="100000"/>
              </a:srgbClr>
            </a:solidFill>
          </p:spPr>
          <p:txBody>
            <a:bodyPr/>
            <a:lstStyle/>
            <a:p/>
          </p:txBody>
        </p:sp>
        <p:sp>
          <p:nvSpPr>
            <p:cNvPr id="62" name="rc62"/>
            <p:cNvSpPr/>
            <p:nvPr/>
          </p:nvSpPr>
          <p:spPr>
            <a:xfrm>
              <a:off x="3775730" y="3284284"/>
              <a:ext cx="204851" cy="224226"/>
            </a:xfrm>
            <a:prstGeom prst="rect">
              <a:avLst/>
            </a:prstGeom>
            <a:solidFill>
              <a:srgbClr val="0058AB">
                <a:alpha val="100000"/>
              </a:srgbClr>
            </a:solidFill>
          </p:spPr>
          <p:txBody>
            <a:bodyPr/>
            <a:lstStyle/>
            <a:p/>
          </p:txBody>
        </p:sp>
        <p:sp>
          <p:nvSpPr>
            <p:cNvPr id="63" name="rc63"/>
            <p:cNvSpPr/>
            <p:nvPr/>
          </p:nvSpPr>
          <p:spPr>
            <a:xfrm>
              <a:off x="3775730" y="3508510"/>
              <a:ext cx="204851" cy="55993"/>
            </a:xfrm>
            <a:prstGeom prst="rect">
              <a:avLst/>
            </a:prstGeom>
            <a:solidFill>
              <a:srgbClr val="1CABE2">
                <a:alpha val="100000"/>
              </a:srgbClr>
            </a:solidFill>
          </p:spPr>
          <p:txBody>
            <a:bodyPr/>
            <a:lstStyle/>
            <a:p/>
          </p:txBody>
        </p:sp>
        <p:sp>
          <p:nvSpPr>
            <p:cNvPr id="64" name="rc64"/>
            <p:cNvSpPr/>
            <p:nvPr/>
          </p:nvSpPr>
          <p:spPr>
            <a:xfrm>
              <a:off x="4003342" y="3612589"/>
              <a:ext cx="204851" cy="1072798"/>
            </a:xfrm>
            <a:prstGeom prst="rect">
              <a:avLst/>
            </a:prstGeom>
            <a:solidFill>
              <a:srgbClr val="80BD41">
                <a:alpha val="100000"/>
              </a:srgbClr>
            </a:solidFill>
          </p:spPr>
          <p:txBody>
            <a:bodyPr/>
            <a:lstStyle/>
            <a:p/>
          </p:txBody>
        </p:sp>
        <p:sp>
          <p:nvSpPr>
            <p:cNvPr id="65" name="rc65"/>
            <p:cNvSpPr/>
            <p:nvPr/>
          </p:nvSpPr>
          <p:spPr>
            <a:xfrm>
              <a:off x="4003342" y="3273863"/>
              <a:ext cx="204851" cy="141114"/>
            </a:xfrm>
            <a:prstGeom prst="rect">
              <a:avLst/>
            </a:prstGeom>
            <a:solidFill>
              <a:srgbClr val="0058AB">
                <a:alpha val="100000"/>
              </a:srgbClr>
            </a:solidFill>
          </p:spPr>
          <p:txBody>
            <a:bodyPr/>
            <a:lstStyle/>
            <a:p/>
          </p:txBody>
        </p:sp>
        <p:sp>
          <p:nvSpPr>
            <p:cNvPr id="66" name="rc66"/>
            <p:cNvSpPr/>
            <p:nvPr/>
          </p:nvSpPr>
          <p:spPr>
            <a:xfrm>
              <a:off x="4003342" y="3414978"/>
              <a:ext cx="204851" cy="197610"/>
            </a:xfrm>
            <a:prstGeom prst="rect">
              <a:avLst/>
            </a:prstGeom>
            <a:solidFill>
              <a:srgbClr val="1CABE2">
                <a:alpha val="100000"/>
              </a:srgbClr>
            </a:solidFill>
          </p:spPr>
          <p:txBody>
            <a:bodyPr/>
            <a:lstStyle/>
            <a:p/>
          </p:txBody>
        </p:sp>
        <p:sp>
          <p:nvSpPr>
            <p:cNvPr id="67" name="rc67"/>
            <p:cNvSpPr/>
            <p:nvPr/>
          </p:nvSpPr>
          <p:spPr>
            <a:xfrm>
              <a:off x="4230955" y="3597021"/>
              <a:ext cx="204851" cy="1088365"/>
            </a:xfrm>
            <a:prstGeom prst="rect">
              <a:avLst/>
            </a:prstGeom>
            <a:solidFill>
              <a:srgbClr val="80BD41">
                <a:alpha val="100000"/>
              </a:srgbClr>
            </a:solidFill>
          </p:spPr>
          <p:txBody>
            <a:bodyPr/>
            <a:lstStyle/>
            <a:p/>
          </p:txBody>
        </p:sp>
        <p:sp>
          <p:nvSpPr>
            <p:cNvPr id="68" name="rc68"/>
            <p:cNvSpPr/>
            <p:nvPr/>
          </p:nvSpPr>
          <p:spPr>
            <a:xfrm>
              <a:off x="4230955" y="3271854"/>
              <a:ext cx="204851" cy="268544"/>
            </a:xfrm>
            <a:prstGeom prst="rect">
              <a:avLst/>
            </a:prstGeom>
            <a:solidFill>
              <a:srgbClr val="0058AB">
                <a:alpha val="100000"/>
              </a:srgbClr>
            </a:solidFill>
          </p:spPr>
          <p:txBody>
            <a:bodyPr/>
            <a:lstStyle/>
            <a:p/>
          </p:txBody>
        </p:sp>
        <p:sp>
          <p:nvSpPr>
            <p:cNvPr id="69" name="rc69"/>
            <p:cNvSpPr/>
            <p:nvPr/>
          </p:nvSpPr>
          <p:spPr>
            <a:xfrm>
              <a:off x="4230955" y="3540399"/>
              <a:ext cx="204851" cy="56621"/>
            </a:xfrm>
            <a:prstGeom prst="rect">
              <a:avLst/>
            </a:prstGeom>
            <a:solidFill>
              <a:srgbClr val="1CABE2">
                <a:alpha val="100000"/>
              </a:srgbClr>
            </a:solidFill>
          </p:spPr>
          <p:txBody>
            <a:bodyPr/>
            <a:lstStyle/>
            <a:p/>
          </p:txBody>
        </p:sp>
        <p:sp>
          <p:nvSpPr>
            <p:cNvPr id="70" name="rc70"/>
            <p:cNvSpPr/>
            <p:nvPr/>
          </p:nvSpPr>
          <p:spPr>
            <a:xfrm>
              <a:off x="4458568" y="3683523"/>
              <a:ext cx="204851" cy="1001864"/>
            </a:xfrm>
            <a:prstGeom prst="rect">
              <a:avLst/>
            </a:prstGeom>
            <a:solidFill>
              <a:srgbClr val="80BD41">
                <a:alpha val="100000"/>
              </a:srgbClr>
            </a:solidFill>
          </p:spPr>
          <p:txBody>
            <a:bodyPr/>
            <a:lstStyle/>
            <a:p/>
          </p:txBody>
        </p:sp>
        <p:sp>
          <p:nvSpPr>
            <p:cNvPr id="71" name="rc71"/>
            <p:cNvSpPr/>
            <p:nvPr/>
          </p:nvSpPr>
          <p:spPr>
            <a:xfrm>
              <a:off x="4458568" y="3274240"/>
              <a:ext cx="204851" cy="310477"/>
            </a:xfrm>
            <a:prstGeom prst="rect">
              <a:avLst/>
            </a:prstGeom>
            <a:solidFill>
              <a:srgbClr val="0058AB">
                <a:alpha val="100000"/>
              </a:srgbClr>
            </a:solidFill>
          </p:spPr>
          <p:txBody>
            <a:bodyPr/>
            <a:lstStyle/>
            <a:p/>
          </p:txBody>
        </p:sp>
        <p:sp>
          <p:nvSpPr>
            <p:cNvPr id="72" name="rc72"/>
            <p:cNvSpPr/>
            <p:nvPr/>
          </p:nvSpPr>
          <p:spPr>
            <a:xfrm>
              <a:off x="4458568" y="3584717"/>
              <a:ext cx="204851" cy="98805"/>
            </a:xfrm>
            <a:prstGeom prst="rect">
              <a:avLst/>
            </a:prstGeom>
            <a:solidFill>
              <a:srgbClr val="1CABE2">
                <a:alpha val="100000"/>
              </a:srgbClr>
            </a:solidFill>
          </p:spPr>
          <p:txBody>
            <a:bodyPr/>
            <a:lstStyle/>
            <a:p/>
          </p:txBody>
        </p:sp>
        <p:sp>
          <p:nvSpPr>
            <p:cNvPr id="73" name="rc73"/>
            <p:cNvSpPr/>
            <p:nvPr/>
          </p:nvSpPr>
          <p:spPr>
            <a:xfrm>
              <a:off x="4686180" y="3663435"/>
              <a:ext cx="204851" cy="1021951"/>
            </a:xfrm>
            <a:prstGeom prst="rect">
              <a:avLst/>
            </a:prstGeom>
            <a:solidFill>
              <a:srgbClr val="80BD41">
                <a:alpha val="100000"/>
              </a:srgbClr>
            </a:solidFill>
          </p:spPr>
          <p:txBody>
            <a:bodyPr/>
            <a:lstStyle/>
            <a:p/>
          </p:txBody>
        </p:sp>
        <p:sp>
          <p:nvSpPr>
            <p:cNvPr id="74" name="rc74"/>
            <p:cNvSpPr/>
            <p:nvPr/>
          </p:nvSpPr>
          <p:spPr>
            <a:xfrm>
              <a:off x="4686180" y="3285539"/>
              <a:ext cx="204851" cy="363960"/>
            </a:xfrm>
            <a:prstGeom prst="rect">
              <a:avLst/>
            </a:prstGeom>
            <a:solidFill>
              <a:srgbClr val="0058AB">
                <a:alpha val="100000"/>
              </a:srgbClr>
            </a:solidFill>
          </p:spPr>
          <p:txBody>
            <a:bodyPr/>
            <a:lstStyle/>
            <a:p/>
          </p:txBody>
        </p:sp>
        <p:sp>
          <p:nvSpPr>
            <p:cNvPr id="75" name="rc75"/>
            <p:cNvSpPr/>
            <p:nvPr/>
          </p:nvSpPr>
          <p:spPr>
            <a:xfrm>
              <a:off x="4686180" y="3649499"/>
              <a:ext cx="204851" cy="13935"/>
            </a:xfrm>
            <a:prstGeom prst="rect">
              <a:avLst/>
            </a:prstGeom>
            <a:solidFill>
              <a:srgbClr val="1CABE2">
                <a:alpha val="100000"/>
              </a:srgbClr>
            </a:solidFill>
          </p:spPr>
          <p:txBody>
            <a:bodyPr/>
            <a:lstStyle/>
            <a:p/>
          </p:txBody>
        </p:sp>
        <p:sp>
          <p:nvSpPr>
            <p:cNvPr id="76" name="rc76"/>
            <p:cNvSpPr/>
            <p:nvPr/>
          </p:nvSpPr>
          <p:spPr>
            <a:xfrm>
              <a:off x="4913793" y="3625646"/>
              <a:ext cx="204851" cy="1059741"/>
            </a:xfrm>
            <a:prstGeom prst="rect">
              <a:avLst/>
            </a:prstGeom>
            <a:solidFill>
              <a:srgbClr val="80BD41">
                <a:alpha val="100000"/>
              </a:srgbClr>
            </a:solidFill>
          </p:spPr>
          <p:txBody>
            <a:bodyPr/>
            <a:lstStyle/>
            <a:p/>
          </p:txBody>
        </p:sp>
        <p:sp>
          <p:nvSpPr>
            <p:cNvPr id="77" name="rc77"/>
            <p:cNvSpPr/>
            <p:nvPr/>
          </p:nvSpPr>
          <p:spPr>
            <a:xfrm>
              <a:off x="4913793" y="3309142"/>
              <a:ext cx="204851" cy="275198"/>
            </a:xfrm>
            <a:prstGeom prst="rect">
              <a:avLst/>
            </a:prstGeom>
            <a:solidFill>
              <a:srgbClr val="0058AB">
                <a:alpha val="100000"/>
              </a:srgbClr>
            </a:solidFill>
          </p:spPr>
          <p:txBody>
            <a:bodyPr/>
            <a:lstStyle/>
            <a:p/>
          </p:txBody>
        </p:sp>
        <p:sp>
          <p:nvSpPr>
            <p:cNvPr id="78" name="rc78"/>
            <p:cNvSpPr/>
            <p:nvPr/>
          </p:nvSpPr>
          <p:spPr>
            <a:xfrm>
              <a:off x="4913793" y="3584341"/>
              <a:ext cx="204851" cy="41304"/>
            </a:xfrm>
            <a:prstGeom prst="rect">
              <a:avLst/>
            </a:prstGeom>
            <a:solidFill>
              <a:srgbClr val="1CABE2">
                <a:alpha val="100000"/>
              </a:srgbClr>
            </a:solidFill>
          </p:spPr>
          <p:txBody>
            <a:bodyPr/>
            <a:lstStyle/>
            <a:p/>
          </p:txBody>
        </p:sp>
        <p:sp>
          <p:nvSpPr>
            <p:cNvPr id="79" name="rc79"/>
            <p:cNvSpPr/>
            <p:nvPr/>
          </p:nvSpPr>
          <p:spPr>
            <a:xfrm>
              <a:off x="5141405" y="3777808"/>
              <a:ext cx="204851" cy="907578"/>
            </a:xfrm>
            <a:prstGeom prst="rect">
              <a:avLst/>
            </a:prstGeom>
            <a:solidFill>
              <a:srgbClr val="80BD41">
                <a:alpha val="100000"/>
              </a:srgbClr>
            </a:solidFill>
          </p:spPr>
          <p:txBody>
            <a:bodyPr/>
            <a:lstStyle/>
            <a:p/>
          </p:txBody>
        </p:sp>
        <p:sp>
          <p:nvSpPr>
            <p:cNvPr id="80" name="rc80"/>
            <p:cNvSpPr/>
            <p:nvPr/>
          </p:nvSpPr>
          <p:spPr>
            <a:xfrm>
              <a:off x="5141405" y="3330861"/>
              <a:ext cx="204851" cy="298048"/>
            </a:xfrm>
            <a:prstGeom prst="rect">
              <a:avLst/>
            </a:prstGeom>
            <a:solidFill>
              <a:srgbClr val="0058AB">
                <a:alpha val="100000"/>
              </a:srgbClr>
            </a:solidFill>
          </p:spPr>
          <p:txBody>
            <a:bodyPr/>
            <a:lstStyle/>
            <a:p/>
          </p:txBody>
        </p:sp>
        <p:sp>
          <p:nvSpPr>
            <p:cNvPr id="81" name="rc81"/>
            <p:cNvSpPr/>
            <p:nvPr/>
          </p:nvSpPr>
          <p:spPr>
            <a:xfrm>
              <a:off x="5141405" y="3628910"/>
              <a:ext cx="204851" cy="148898"/>
            </a:xfrm>
            <a:prstGeom prst="rect">
              <a:avLst/>
            </a:prstGeom>
            <a:solidFill>
              <a:srgbClr val="1CABE2">
                <a:alpha val="100000"/>
              </a:srgbClr>
            </a:solidFill>
          </p:spPr>
          <p:txBody>
            <a:bodyPr/>
            <a:lstStyle/>
            <a:p/>
          </p:txBody>
        </p:sp>
        <p:sp>
          <p:nvSpPr>
            <p:cNvPr id="82" name="rc82"/>
            <p:cNvSpPr/>
            <p:nvPr/>
          </p:nvSpPr>
          <p:spPr>
            <a:xfrm>
              <a:off x="5369018" y="3598527"/>
              <a:ext cx="204851" cy="1086859"/>
            </a:xfrm>
            <a:prstGeom prst="rect">
              <a:avLst/>
            </a:prstGeom>
            <a:solidFill>
              <a:srgbClr val="80BD41">
                <a:alpha val="100000"/>
              </a:srgbClr>
            </a:solidFill>
          </p:spPr>
          <p:txBody>
            <a:bodyPr/>
            <a:lstStyle/>
            <a:p/>
          </p:txBody>
        </p:sp>
        <p:sp>
          <p:nvSpPr>
            <p:cNvPr id="83" name="rc83"/>
            <p:cNvSpPr/>
            <p:nvPr/>
          </p:nvSpPr>
          <p:spPr>
            <a:xfrm>
              <a:off x="5369018" y="3343542"/>
              <a:ext cx="204851" cy="228118"/>
            </a:xfrm>
            <a:prstGeom prst="rect">
              <a:avLst/>
            </a:prstGeom>
            <a:solidFill>
              <a:srgbClr val="0058AB">
                <a:alpha val="100000"/>
              </a:srgbClr>
            </a:solidFill>
          </p:spPr>
          <p:txBody>
            <a:bodyPr/>
            <a:lstStyle/>
            <a:p/>
          </p:txBody>
        </p:sp>
        <p:sp>
          <p:nvSpPr>
            <p:cNvPr id="84" name="rc84"/>
            <p:cNvSpPr/>
            <p:nvPr/>
          </p:nvSpPr>
          <p:spPr>
            <a:xfrm>
              <a:off x="5369018" y="3571660"/>
              <a:ext cx="204851" cy="26867"/>
            </a:xfrm>
            <a:prstGeom prst="rect">
              <a:avLst/>
            </a:prstGeom>
            <a:solidFill>
              <a:srgbClr val="1CABE2">
                <a:alpha val="100000"/>
              </a:srgbClr>
            </a:solidFill>
          </p:spPr>
          <p:txBody>
            <a:bodyPr/>
            <a:lstStyle/>
            <a:p/>
          </p:txBody>
        </p:sp>
        <p:sp>
          <p:nvSpPr>
            <p:cNvPr id="85" name="rc85"/>
            <p:cNvSpPr/>
            <p:nvPr/>
          </p:nvSpPr>
          <p:spPr>
            <a:xfrm>
              <a:off x="5596630" y="3653768"/>
              <a:ext cx="204851" cy="1031618"/>
            </a:xfrm>
            <a:prstGeom prst="rect">
              <a:avLst/>
            </a:prstGeom>
            <a:solidFill>
              <a:srgbClr val="80BD41">
                <a:alpha val="100000"/>
              </a:srgbClr>
            </a:solidFill>
          </p:spPr>
          <p:txBody>
            <a:bodyPr/>
            <a:lstStyle/>
            <a:p/>
          </p:txBody>
        </p:sp>
        <p:sp>
          <p:nvSpPr>
            <p:cNvPr id="86" name="rc86"/>
            <p:cNvSpPr/>
            <p:nvPr/>
          </p:nvSpPr>
          <p:spPr>
            <a:xfrm>
              <a:off x="5596630" y="3345676"/>
              <a:ext cx="204851" cy="254483"/>
            </a:xfrm>
            <a:prstGeom prst="rect">
              <a:avLst/>
            </a:prstGeom>
            <a:solidFill>
              <a:srgbClr val="0058AB">
                <a:alpha val="100000"/>
              </a:srgbClr>
            </a:solidFill>
          </p:spPr>
          <p:txBody>
            <a:bodyPr/>
            <a:lstStyle/>
            <a:p/>
          </p:txBody>
        </p:sp>
        <p:sp>
          <p:nvSpPr>
            <p:cNvPr id="87" name="rc87"/>
            <p:cNvSpPr/>
            <p:nvPr/>
          </p:nvSpPr>
          <p:spPr>
            <a:xfrm>
              <a:off x="5596630" y="3600160"/>
              <a:ext cx="204851" cy="53608"/>
            </a:xfrm>
            <a:prstGeom prst="rect">
              <a:avLst/>
            </a:prstGeom>
            <a:solidFill>
              <a:srgbClr val="1CABE2">
                <a:alpha val="100000"/>
              </a:srgbClr>
            </a:solidFill>
          </p:spPr>
          <p:txBody>
            <a:bodyPr/>
            <a:lstStyle/>
            <a:p/>
          </p:txBody>
        </p:sp>
        <p:sp>
          <p:nvSpPr>
            <p:cNvPr id="88" name="rc88"/>
            <p:cNvSpPr/>
            <p:nvPr/>
          </p:nvSpPr>
          <p:spPr>
            <a:xfrm>
              <a:off x="5824243" y="4001282"/>
              <a:ext cx="204851" cy="684104"/>
            </a:xfrm>
            <a:prstGeom prst="rect">
              <a:avLst/>
            </a:prstGeom>
            <a:solidFill>
              <a:srgbClr val="80BD41">
                <a:alpha val="100000"/>
              </a:srgbClr>
            </a:solidFill>
          </p:spPr>
          <p:txBody>
            <a:bodyPr/>
            <a:lstStyle/>
            <a:p/>
          </p:txBody>
        </p:sp>
        <p:sp>
          <p:nvSpPr>
            <p:cNvPr id="89" name="rc89"/>
            <p:cNvSpPr/>
            <p:nvPr/>
          </p:nvSpPr>
          <p:spPr>
            <a:xfrm>
              <a:off x="5824243" y="3343918"/>
              <a:ext cx="204851" cy="536587"/>
            </a:xfrm>
            <a:prstGeom prst="rect">
              <a:avLst/>
            </a:prstGeom>
            <a:solidFill>
              <a:srgbClr val="0058AB">
                <a:alpha val="100000"/>
              </a:srgbClr>
            </a:solidFill>
          </p:spPr>
          <p:txBody>
            <a:bodyPr/>
            <a:lstStyle/>
            <a:p/>
          </p:txBody>
        </p:sp>
        <p:sp>
          <p:nvSpPr>
            <p:cNvPr id="90" name="rc90"/>
            <p:cNvSpPr/>
            <p:nvPr/>
          </p:nvSpPr>
          <p:spPr>
            <a:xfrm>
              <a:off x="5824243" y="3880506"/>
              <a:ext cx="204851" cy="120776"/>
            </a:xfrm>
            <a:prstGeom prst="rect">
              <a:avLst/>
            </a:prstGeom>
            <a:solidFill>
              <a:srgbClr val="1CABE2">
                <a:alpha val="100000"/>
              </a:srgbClr>
            </a:solidFill>
          </p:spPr>
          <p:txBody>
            <a:bodyPr/>
            <a:lstStyle/>
            <a:p/>
          </p:txBody>
        </p:sp>
        <p:sp>
          <p:nvSpPr>
            <p:cNvPr id="91" name="rc91"/>
            <p:cNvSpPr/>
            <p:nvPr/>
          </p:nvSpPr>
          <p:spPr>
            <a:xfrm>
              <a:off x="6051856" y="3716667"/>
              <a:ext cx="204851" cy="968719"/>
            </a:xfrm>
            <a:prstGeom prst="rect">
              <a:avLst/>
            </a:prstGeom>
            <a:solidFill>
              <a:srgbClr val="80BD41">
                <a:alpha val="100000"/>
              </a:srgbClr>
            </a:solidFill>
          </p:spPr>
          <p:txBody>
            <a:bodyPr/>
            <a:lstStyle/>
            <a:p/>
          </p:txBody>
        </p:sp>
        <p:sp>
          <p:nvSpPr>
            <p:cNvPr id="92" name="rc92"/>
            <p:cNvSpPr/>
            <p:nvPr/>
          </p:nvSpPr>
          <p:spPr>
            <a:xfrm>
              <a:off x="6051856" y="3339901"/>
              <a:ext cx="204851" cy="255613"/>
            </a:xfrm>
            <a:prstGeom prst="rect">
              <a:avLst/>
            </a:prstGeom>
            <a:solidFill>
              <a:srgbClr val="0058AB">
                <a:alpha val="100000"/>
              </a:srgbClr>
            </a:solidFill>
          </p:spPr>
          <p:txBody>
            <a:bodyPr/>
            <a:lstStyle/>
            <a:p/>
          </p:txBody>
        </p:sp>
        <p:sp>
          <p:nvSpPr>
            <p:cNvPr id="93" name="rc93"/>
            <p:cNvSpPr/>
            <p:nvPr/>
          </p:nvSpPr>
          <p:spPr>
            <a:xfrm>
              <a:off x="6051856" y="3595514"/>
              <a:ext cx="204851" cy="121152"/>
            </a:xfrm>
            <a:prstGeom prst="rect">
              <a:avLst/>
            </a:prstGeom>
            <a:solidFill>
              <a:srgbClr val="1CABE2">
                <a:alpha val="100000"/>
              </a:srgbClr>
            </a:solidFill>
          </p:spPr>
          <p:txBody>
            <a:bodyPr/>
            <a:lstStyle/>
            <a:p/>
          </p:txBody>
        </p:sp>
        <p:sp>
          <p:nvSpPr>
            <p:cNvPr id="94" name="rc94"/>
            <p:cNvSpPr/>
            <p:nvPr/>
          </p:nvSpPr>
          <p:spPr>
            <a:xfrm>
              <a:off x="6279468" y="3646361"/>
              <a:ext cx="204851" cy="1039025"/>
            </a:xfrm>
            <a:prstGeom prst="rect">
              <a:avLst/>
            </a:prstGeom>
            <a:solidFill>
              <a:srgbClr val="80BD41">
                <a:alpha val="100000"/>
              </a:srgbClr>
            </a:solidFill>
          </p:spPr>
          <p:txBody>
            <a:bodyPr/>
            <a:lstStyle/>
            <a:p/>
          </p:txBody>
        </p:sp>
        <p:sp>
          <p:nvSpPr>
            <p:cNvPr id="95" name="rc95"/>
            <p:cNvSpPr/>
            <p:nvPr/>
          </p:nvSpPr>
          <p:spPr>
            <a:xfrm>
              <a:off x="6279468" y="3336009"/>
              <a:ext cx="204851" cy="229374"/>
            </a:xfrm>
            <a:prstGeom prst="rect">
              <a:avLst/>
            </a:prstGeom>
            <a:solidFill>
              <a:srgbClr val="0058AB">
                <a:alpha val="100000"/>
              </a:srgbClr>
            </a:solidFill>
          </p:spPr>
          <p:txBody>
            <a:bodyPr/>
            <a:lstStyle/>
            <a:p/>
          </p:txBody>
        </p:sp>
        <p:sp>
          <p:nvSpPr>
            <p:cNvPr id="96" name="rc96"/>
            <p:cNvSpPr/>
            <p:nvPr/>
          </p:nvSpPr>
          <p:spPr>
            <a:xfrm>
              <a:off x="6279468" y="3565383"/>
              <a:ext cx="204851" cy="80977"/>
            </a:xfrm>
            <a:prstGeom prst="rect">
              <a:avLst/>
            </a:prstGeom>
            <a:solidFill>
              <a:srgbClr val="1CABE2">
                <a:alpha val="100000"/>
              </a:srgbClr>
            </a:solidFill>
          </p:spPr>
          <p:txBody>
            <a:bodyPr/>
            <a:lstStyle/>
            <a:p/>
          </p:txBody>
        </p:sp>
        <p:sp>
          <p:nvSpPr>
            <p:cNvPr id="97" name="rc97"/>
            <p:cNvSpPr/>
            <p:nvPr/>
          </p:nvSpPr>
          <p:spPr>
            <a:xfrm>
              <a:off x="6507081" y="3714156"/>
              <a:ext cx="204851" cy="971230"/>
            </a:xfrm>
            <a:prstGeom prst="rect">
              <a:avLst/>
            </a:prstGeom>
            <a:solidFill>
              <a:srgbClr val="80BD41">
                <a:alpha val="100000"/>
              </a:srgbClr>
            </a:solidFill>
          </p:spPr>
          <p:txBody>
            <a:bodyPr/>
            <a:lstStyle/>
            <a:p/>
          </p:txBody>
        </p:sp>
        <p:sp>
          <p:nvSpPr>
            <p:cNvPr id="98" name="rc98"/>
            <p:cNvSpPr/>
            <p:nvPr/>
          </p:nvSpPr>
          <p:spPr>
            <a:xfrm>
              <a:off x="6507081" y="3336511"/>
              <a:ext cx="204851" cy="242807"/>
            </a:xfrm>
            <a:prstGeom prst="rect">
              <a:avLst/>
            </a:prstGeom>
            <a:solidFill>
              <a:srgbClr val="0058AB">
                <a:alpha val="100000"/>
              </a:srgbClr>
            </a:solidFill>
          </p:spPr>
          <p:txBody>
            <a:bodyPr/>
            <a:lstStyle/>
            <a:p/>
          </p:txBody>
        </p:sp>
        <p:sp>
          <p:nvSpPr>
            <p:cNvPr id="99" name="rc99"/>
            <p:cNvSpPr/>
            <p:nvPr/>
          </p:nvSpPr>
          <p:spPr>
            <a:xfrm>
              <a:off x="6507081" y="3579319"/>
              <a:ext cx="204851" cy="134837"/>
            </a:xfrm>
            <a:prstGeom prst="rect">
              <a:avLst/>
            </a:prstGeom>
            <a:solidFill>
              <a:srgbClr val="1CABE2">
                <a:alpha val="100000"/>
              </a:srgbClr>
            </a:solidFill>
          </p:spPr>
          <p:txBody>
            <a:bodyPr/>
            <a:lstStyle/>
            <a:p/>
          </p:txBody>
        </p:sp>
        <p:sp>
          <p:nvSpPr>
            <p:cNvPr id="100" name="rc100"/>
            <p:cNvSpPr/>
            <p:nvPr/>
          </p:nvSpPr>
          <p:spPr>
            <a:xfrm>
              <a:off x="6734693" y="3602670"/>
              <a:ext cx="204851" cy="1082716"/>
            </a:xfrm>
            <a:prstGeom prst="rect">
              <a:avLst/>
            </a:prstGeom>
            <a:solidFill>
              <a:srgbClr val="80BD41">
                <a:alpha val="100000"/>
              </a:srgbClr>
            </a:solidFill>
          </p:spPr>
          <p:txBody>
            <a:bodyPr/>
            <a:lstStyle/>
            <a:p/>
          </p:txBody>
        </p:sp>
        <p:sp>
          <p:nvSpPr>
            <p:cNvPr id="101" name="rc101"/>
            <p:cNvSpPr/>
            <p:nvPr/>
          </p:nvSpPr>
          <p:spPr>
            <a:xfrm>
              <a:off x="6734693" y="3331991"/>
              <a:ext cx="204851" cy="189450"/>
            </a:xfrm>
            <a:prstGeom prst="rect">
              <a:avLst/>
            </a:prstGeom>
            <a:solidFill>
              <a:srgbClr val="0058AB">
                <a:alpha val="100000"/>
              </a:srgbClr>
            </a:solidFill>
          </p:spPr>
          <p:txBody>
            <a:bodyPr/>
            <a:lstStyle/>
            <a:p/>
          </p:txBody>
        </p:sp>
        <p:sp>
          <p:nvSpPr>
            <p:cNvPr id="102" name="rc102"/>
            <p:cNvSpPr/>
            <p:nvPr/>
          </p:nvSpPr>
          <p:spPr>
            <a:xfrm>
              <a:off x="6734693" y="3521442"/>
              <a:ext cx="204851" cy="81228"/>
            </a:xfrm>
            <a:prstGeom prst="rect">
              <a:avLst/>
            </a:prstGeom>
            <a:solidFill>
              <a:srgbClr val="1CABE2">
                <a:alpha val="100000"/>
              </a:srgbClr>
            </a:solidFill>
          </p:spPr>
          <p:txBody>
            <a:bodyPr/>
            <a:lstStyle/>
            <a:p/>
          </p:txBody>
        </p:sp>
        <p:sp>
          <p:nvSpPr>
            <p:cNvPr id="103" name="rc103"/>
            <p:cNvSpPr/>
            <p:nvPr/>
          </p:nvSpPr>
          <p:spPr>
            <a:xfrm>
              <a:off x="6962306" y="3605056"/>
              <a:ext cx="204851" cy="1080330"/>
            </a:xfrm>
            <a:prstGeom prst="rect">
              <a:avLst/>
            </a:prstGeom>
            <a:solidFill>
              <a:srgbClr val="80BD41">
                <a:alpha val="100000"/>
              </a:srgbClr>
            </a:solidFill>
          </p:spPr>
          <p:txBody>
            <a:bodyPr/>
            <a:lstStyle/>
            <a:p/>
          </p:txBody>
        </p:sp>
        <p:sp>
          <p:nvSpPr>
            <p:cNvPr id="104" name="rc104"/>
            <p:cNvSpPr/>
            <p:nvPr/>
          </p:nvSpPr>
          <p:spPr>
            <a:xfrm>
              <a:off x="6962306" y="3335005"/>
              <a:ext cx="204851" cy="270051"/>
            </a:xfrm>
            <a:prstGeom prst="rect">
              <a:avLst/>
            </a:prstGeom>
            <a:solidFill>
              <a:srgbClr val="0058AB">
                <a:alpha val="100000"/>
              </a:srgbClr>
            </a:solidFill>
          </p:spPr>
          <p:txBody>
            <a:bodyPr/>
            <a:lstStyle/>
            <a:p/>
          </p:txBody>
        </p:sp>
        <p:sp>
          <p:nvSpPr>
            <p:cNvPr id="105" name="rc105"/>
            <p:cNvSpPr/>
            <p:nvPr/>
          </p:nvSpPr>
          <p:spPr>
            <a:xfrm>
              <a:off x="6962306" y="3605056"/>
              <a:ext cx="204851" cy="0"/>
            </a:xfrm>
            <a:prstGeom prst="rect">
              <a:avLst/>
            </a:prstGeom>
            <a:solidFill>
              <a:srgbClr val="1CABE2">
                <a:alpha val="100000"/>
              </a:srgbClr>
            </a:solidFill>
          </p:spPr>
          <p:txBody>
            <a:bodyPr/>
            <a:lstStyle/>
            <a:p/>
          </p:txBody>
        </p:sp>
        <p:sp>
          <p:nvSpPr>
            <p:cNvPr id="106" name="rc106"/>
            <p:cNvSpPr/>
            <p:nvPr/>
          </p:nvSpPr>
          <p:spPr>
            <a:xfrm>
              <a:off x="7189918" y="3339775"/>
              <a:ext cx="204851" cy="232318"/>
            </a:xfrm>
            <a:prstGeom prst="rect">
              <a:avLst/>
            </a:prstGeom>
            <a:solidFill>
              <a:srgbClr val="F26A21">
                <a:alpha val="100000"/>
              </a:srgbClr>
            </a:solidFill>
          </p:spPr>
          <p:txBody>
            <a:bodyPr/>
            <a:lstStyle/>
            <a:p/>
          </p:txBody>
        </p:sp>
        <p:sp>
          <p:nvSpPr>
            <p:cNvPr id="107" name="rc107"/>
            <p:cNvSpPr/>
            <p:nvPr/>
          </p:nvSpPr>
          <p:spPr>
            <a:xfrm>
              <a:off x="7189918" y="3572093"/>
              <a:ext cx="204851" cy="1113293"/>
            </a:xfrm>
            <a:prstGeom prst="rect">
              <a:avLst/>
            </a:prstGeom>
            <a:solidFill>
              <a:srgbClr val="FFC20E">
                <a:alpha val="100000"/>
              </a:srgbClr>
            </a:solidFill>
          </p:spPr>
          <p:txBody>
            <a:bodyPr/>
            <a:lstStyle/>
            <a:p/>
          </p:txBody>
        </p:sp>
        <p:sp>
          <p:nvSpPr>
            <p:cNvPr id="108" name="rc108"/>
            <p:cNvSpPr/>
            <p:nvPr/>
          </p:nvSpPr>
          <p:spPr>
            <a:xfrm>
              <a:off x="7417531" y="3345174"/>
              <a:ext cx="204851" cy="199857"/>
            </a:xfrm>
            <a:prstGeom prst="rect">
              <a:avLst/>
            </a:prstGeom>
            <a:solidFill>
              <a:srgbClr val="F26A21">
                <a:alpha val="100000"/>
              </a:srgbClr>
            </a:solidFill>
          </p:spPr>
          <p:txBody>
            <a:bodyPr/>
            <a:lstStyle/>
            <a:p/>
          </p:txBody>
        </p:sp>
        <p:sp>
          <p:nvSpPr>
            <p:cNvPr id="109" name="rc109"/>
            <p:cNvSpPr/>
            <p:nvPr/>
          </p:nvSpPr>
          <p:spPr>
            <a:xfrm>
              <a:off x="7417531" y="3545031"/>
              <a:ext cx="204851" cy="1140355"/>
            </a:xfrm>
            <a:prstGeom prst="rect">
              <a:avLst/>
            </a:prstGeom>
            <a:solidFill>
              <a:srgbClr val="FFC20E">
                <a:alpha val="100000"/>
              </a:srgbClr>
            </a:solidFill>
          </p:spPr>
          <p:txBody>
            <a:bodyPr/>
            <a:lstStyle/>
            <a:p/>
          </p:txBody>
        </p:sp>
        <p:sp>
          <p:nvSpPr>
            <p:cNvPr id="110" name="rc110"/>
            <p:cNvSpPr/>
            <p:nvPr/>
          </p:nvSpPr>
          <p:spPr>
            <a:xfrm>
              <a:off x="7645143" y="3349191"/>
              <a:ext cx="204851" cy="171931"/>
            </a:xfrm>
            <a:prstGeom prst="rect">
              <a:avLst/>
            </a:prstGeom>
            <a:solidFill>
              <a:srgbClr val="F26A21">
                <a:alpha val="100000"/>
              </a:srgbClr>
            </a:solidFill>
          </p:spPr>
          <p:txBody>
            <a:bodyPr/>
            <a:lstStyle/>
            <a:p/>
          </p:txBody>
        </p:sp>
        <p:sp>
          <p:nvSpPr>
            <p:cNvPr id="111" name="rc111"/>
            <p:cNvSpPr/>
            <p:nvPr/>
          </p:nvSpPr>
          <p:spPr>
            <a:xfrm>
              <a:off x="7645143" y="3521123"/>
              <a:ext cx="204851" cy="1164263"/>
            </a:xfrm>
            <a:prstGeom prst="rect">
              <a:avLst/>
            </a:prstGeom>
            <a:solidFill>
              <a:srgbClr val="FFC20E">
                <a:alpha val="100000"/>
              </a:srgbClr>
            </a:solidFill>
          </p:spPr>
          <p:txBody>
            <a:bodyPr/>
            <a:lstStyle/>
            <a:p/>
          </p:txBody>
        </p:sp>
        <p:sp>
          <p:nvSpPr>
            <p:cNvPr id="112" name="rc112"/>
            <p:cNvSpPr/>
            <p:nvPr/>
          </p:nvSpPr>
          <p:spPr>
            <a:xfrm>
              <a:off x="7872756" y="3352079"/>
              <a:ext cx="204851" cy="147908"/>
            </a:xfrm>
            <a:prstGeom prst="rect">
              <a:avLst/>
            </a:prstGeom>
            <a:solidFill>
              <a:srgbClr val="F26A21">
                <a:alpha val="100000"/>
              </a:srgbClr>
            </a:solidFill>
          </p:spPr>
          <p:txBody>
            <a:bodyPr/>
            <a:lstStyle/>
            <a:p/>
          </p:txBody>
        </p:sp>
        <p:sp>
          <p:nvSpPr>
            <p:cNvPr id="113" name="rc113"/>
            <p:cNvSpPr/>
            <p:nvPr/>
          </p:nvSpPr>
          <p:spPr>
            <a:xfrm>
              <a:off x="7872756" y="3499987"/>
              <a:ext cx="204851" cy="1185399"/>
            </a:xfrm>
            <a:prstGeom prst="rect">
              <a:avLst/>
            </a:prstGeom>
            <a:solidFill>
              <a:srgbClr val="FFC20E">
                <a:alpha val="100000"/>
              </a:srgbClr>
            </a:solidFill>
          </p:spPr>
          <p:txBody>
            <a:bodyPr/>
            <a:lstStyle/>
            <a:p/>
          </p:txBody>
        </p:sp>
        <p:sp>
          <p:nvSpPr>
            <p:cNvPr id="114" name="rc114"/>
            <p:cNvSpPr/>
            <p:nvPr/>
          </p:nvSpPr>
          <p:spPr>
            <a:xfrm>
              <a:off x="8100369" y="3356599"/>
              <a:ext cx="204851" cy="127241"/>
            </a:xfrm>
            <a:prstGeom prst="rect">
              <a:avLst/>
            </a:prstGeom>
            <a:solidFill>
              <a:srgbClr val="F26A21">
                <a:alpha val="100000"/>
              </a:srgbClr>
            </a:solidFill>
          </p:spPr>
          <p:txBody>
            <a:bodyPr/>
            <a:lstStyle/>
            <a:p/>
          </p:txBody>
        </p:sp>
        <p:sp>
          <p:nvSpPr>
            <p:cNvPr id="115" name="rc115"/>
            <p:cNvSpPr/>
            <p:nvPr/>
          </p:nvSpPr>
          <p:spPr>
            <a:xfrm>
              <a:off x="8100369" y="3483840"/>
              <a:ext cx="204851" cy="1201546"/>
            </a:xfrm>
            <a:prstGeom prst="rect">
              <a:avLst/>
            </a:prstGeom>
            <a:solidFill>
              <a:srgbClr val="FFC20E">
                <a:alpha val="100000"/>
              </a:srgbClr>
            </a:solidFill>
          </p:spPr>
          <p:txBody>
            <a:bodyPr/>
            <a:lstStyle/>
            <a:p/>
          </p:txBody>
        </p:sp>
        <p:sp>
          <p:nvSpPr>
            <p:cNvPr id="116" name="pl116"/>
            <p:cNvSpPr/>
            <p:nvPr/>
          </p:nvSpPr>
          <p:spPr>
            <a:xfrm>
              <a:off x="1374417" y="2150264"/>
              <a:ext cx="5690314" cy="950671"/>
            </a:xfrm>
            <a:custGeom>
              <a:avLst/>
              <a:pathLst>
                <a:path w="5690314" h="950671">
                  <a:moveTo>
                    <a:pt x="0" y="211260"/>
                  </a:moveTo>
                  <a:lnTo>
                    <a:pt x="227612" y="158445"/>
                  </a:lnTo>
                  <a:lnTo>
                    <a:pt x="455225" y="264075"/>
                  </a:lnTo>
                  <a:lnTo>
                    <a:pt x="682837" y="396112"/>
                  </a:lnTo>
                  <a:lnTo>
                    <a:pt x="910450" y="105630"/>
                  </a:lnTo>
                  <a:lnTo>
                    <a:pt x="1138062" y="79222"/>
                  </a:lnTo>
                  <a:lnTo>
                    <a:pt x="1365675" y="52815"/>
                  </a:lnTo>
                  <a:lnTo>
                    <a:pt x="1593287" y="0"/>
                  </a:lnTo>
                  <a:lnTo>
                    <a:pt x="1820900" y="26407"/>
                  </a:lnTo>
                  <a:lnTo>
                    <a:pt x="2048513" y="132037"/>
                  </a:lnTo>
                  <a:lnTo>
                    <a:pt x="2276125" y="0"/>
                  </a:lnTo>
                  <a:lnTo>
                    <a:pt x="2503738" y="316890"/>
                  </a:lnTo>
                  <a:lnTo>
                    <a:pt x="2731350" y="158445"/>
                  </a:lnTo>
                  <a:lnTo>
                    <a:pt x="2958963" y="396112"/>
                  </a:lnTo>
                  <a:lnTo>
                    <a:pt x="3186575" y="475335"/>
                  </a:lnTo>
                  <a:lnTo>
                    <a:pt x="3414188" y="580965"/>
                  </a:lnTo>
                  <a:lnTo>
                    <a:pt x="3641800" y="422520"/>
                  </a:lnTo>
                  <a:lnTo>
                    <a:pt x="3869413" y="475335"/>
                  </a:lnTo>
                  <a:lnTo>
                    <a:pt x="4097026" y="343297"/>
                  </a:lnTo>
                  <a:lnTo>
                    <a:pt x="4324638" y="396112"/>
                  </a:lnTo>
                  <a:lnTo>
                    <a:pt x="4552251" y="950671"/>
                  </a:lnTo>
                  <a:lnTo>
                    <a:pt x="4779863" y="396112"/>
                  </a:lnTo>
                  <a:lnTo>
                    <a:pt x="5007476" y="343297"/>
                  </a:lnTo>
                  <a:lnTo>
                    <a:pt x="5235088" y="369705"/>
                  </a:lnTo>
                  <a:lnTo>
                    <a:pt x="5462701" y="264075"/>
                  </a:lnTo>
                  <a:lnTo>
                    <a:pt x="5690314" y="422520"/>
                  </a:lnTo>
                </a:path>
              </a:pathLst>
            </a:custGeom>
            <a:ln w="27101" cap="flat">
              <a:solidFill>
                <a:srgbClr val="0058AB">
                  <a:alpha val="100000"/>
                </a:srgbClr>
              </a:solidFill>
              <a:prstDash val="solid"/>
              <a:round/>
            </a:ln>
          </p:spPr>
          <p:txBody>
            <a:bodyPr/>
            <a:lstStyle/>
            <a:p/>
          </p:txBody>
        </p:sp>
        <p:sp>
          <p:nvSpPr>
            <p:cNvPr id="117" name="pl117"/>
            <p:cNvSpPr/>
            <p:nvPr/>
          </p:nvSpPr>
          <p:spPr>
            <a:xfrm>
              <a:off x="1374417" y="2203079"/>
              <a:ext cx="5690314" cy="1135523"/>
            </a:xfrm>
            <a:custGeom>
              <a:avLst/>
              <a:pathLst>
                <a:path w="5690314" h="1135523">
                  <a:moveTo>
                    <a:pt x="0" y="607373"/>
                  </a:moveTo>
                  <a:lnTo>
                    <a:pt x="227612" y="686595"/>
                  </a:lnTo>
                  <a:lnTo>
                    <a:pt x="455225" y="554558"/>
                  </a:lnTo>
                  <a:lnTo>
                    <a:pt x="682837" y="501743"/>
                  </a:lnTo>
                  <a:lnTo>
                    <a:pt x="910450" y="237667"/>
                  </a:lnTo>
                  <a:lnTo>
                    <a:pt x="1138062" y="290482"/>
                  </a:lnTo>
                  <a:lnTo>
                    <a:pt x="1365675" y="264075"/>
                  </a:lnTo>
                  <a:lnTo>
                    <a:pt x="1593287" y="264075"/>
                  </a:lnTo>
                  <a:lnTo>
                    <a:pt x="1820900" y="237667"/>
                  </a:lnTo>
                  <a:lnTo>
                    <a:pt x="2048513" y="184852"/>
                  </a:lnTo>
                  <a:lnTo>
                    <a:pt x="2276125" y="0"/>
                  </a:lnTo>
                  <a:lnTo>
                    <a:pt x="2503738" y="369705"/>
                  </a:lnTo>
                  <a:lnTo>
                    <a:pt x="2731350" y="475335"/>
                  </a:lnTo>
                  <a:lnTo>
                    <a:pt x="2958963" y="448927"/>
                  </a:lnTo>
                  <a:lnTo>
                    <a:pt x="3186575" y="607373"/>
                  </a:lnTo>
                  <a:lnTo>
                    <a:pt x="3414188" y="554558"/>
                  </a:lnTo>
                  <a:lnTo>
                    <a:pt x="3641800" y="448927"/>
                  </a:lnTo>
                  <a:lnTo>
                    <a:pt x="3869413" y="713003"/>
                  </a:lnTo>
                  <a:lnTo>
                    <a:pt x="4097026" y="343297"/>
                  </a:lnTo>
                  <a:lnTo>
                    <a:pt x="4324638" y="448927"/>
                  </a:lnTo>
                  <a:lnTo>
                    <a:pt x="4552251" y="1135523"/>
                  </a:lnTo>
                  <a:lnTo>
                    <a:pt x="4779863" y="580965"/>
                  </a:lnTo>
                  <a:lnTo>
                    <a:pt x="5007476" y="448927"/>
                  </a:lnTo>
                  <a:lnTo>
                    <a:pt x="5235088" y="580965"/>
                  </a:lnTo>
                  <a:lnTo>
                    <a:pt x="5462701" y="369705"/>
                  </a:lnTo>
                  <a:lnTo>
                    <a:pt x="5690314" y="369705"/>
                  </a:lnTo>
                </a:path>
              </a:pathLst>
            </a:custGeom>
            <a:ln w="27101" cap="flat">
              <a:solidFill>
                <a:srgbClr val="80BD41">
                  <a:alpha val="100000"/>
                </a:srgbClr>
              </a:solidFill>
              <a:prstDash val="solid"/>
              <a:round/>
            </a:ln>
          </p:spPr>
          <p:txBody>
            <a:bodyPr/>
            <a:lstStyle/>
            <a:p/>
          </p:txBody>
        </p:sp>
        <p:sp>
          <p:nvSpPr>
            <p:cNvPr id="118" name="tx118"/>
            <p:cNvSpPr/>
            <p:nvPr/>
          </p:nvSpPr>
          <p:spPr>
            <a:xfrm>
              <a:off x="1306089"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244415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358221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4720277"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2" name="tx122"/>
            <p:cNvSpPr/>
            <p:nvPr/>
          </p:nvSpPr>
          <p:spPr>
            <a:xfrm>
              <a:off x="5630728"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3" name="tx123"/>
            <p:cNvSpPr/>
            <p:nvPr/>
          </p:nvSpPr>
          <p:spPr>
            <a:xfrm>
              <a:off x="5858340" y="289680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60</a:t>
              </a:r>
            </a:p>
          </p:txBody>
        </p:sp>
        <p:sp>
          <p:nvSpPr>
            <p:cNvPr id="124" name="tx124"/>
            <p:cNvSpPr/>
            <p:nvPr/>
          </p:nvSpPr>
          <p:spPr>
            <a:xfrm>
              <a:off x="6085953"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5" name="tx125"/>
            <p:cNvSpPr/>
            <p:nvPr/>
          </p:nvSpPr>
          <p:spPr>
            <a:xfrm>
              <a:off x="6313565"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6" name="tx126"/>
            <p:cNvSpPr/>
            <p:nvPr/>
          </p:nvSpPr>
          <p:spPr>
            <a:xfrm>
              <a:off x="6541178"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7" name="tx127"/>
            <p:cNvSpPr/>
            <p:nvPr/>
          </p:nvSpPr>
          <p:spPr>
            <a:xfrm>
              <a:off x="6768791"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8" name="tx128"/>
            <p:cNvSpPr/>
            <p:nvPr/>
          </p:nvSpPr>
          <p:spPr>
            <a:xfrm>
              <a:off x="6996403"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9" name="tx129"/>
            <p:cNvSpPr/>
            <p:nvPr/>
          </p:nvSpPr>
          <p:spPr>
            <a:xfrm>
              <a:off x="1306089" y="28804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0" name="tx130"/>
            <p:cNvSpPr/>
            <p:nvPr/>
          </p:nvSpPr>
          <p:spPr>
            <a:xfrm>
              <a:off x="2444152"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358221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4720277" y="28260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3" name="tx133"/>
            <p:cNvSpPr/>
            <p:nvPr/>
          </p:nvSpPr>
          <p:spPr>
            <a:xfrm>
              <a:off x="5630728"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4" name="tx134"/>
            <p:cNvSpPr/>
            <p:nvPr/>
          </p:nvSpPr>
          <p:spPr>
            <a:xfrm>
              <a:off x="5858340" y="34070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5" name="tx135"/>
            <p:cNvSpPr/>
            <p:nvPr/>
          </p:nvSpPr>
          <p:spPr>
            <a:xfrm>
              <a:off x="608595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6" name="tx136"/>
            <p:cNvSpPr/>
            <p:nvPr/>
          </p:nvSpPr>
          <p:spPr>
            <a:xfrm>
              <a:off x="631356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7" name="tx137"/>
            <p:cNvSpPr/>
            <p:nvPr/>
          </p:nvSpPr>
          <p:spPr>
            <a:xfrm>
              <a:off x="6541178"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8" name="tx138"/>
            <p:cNvSpPr/>
            <p:nvPr/>
          </p:nvSpPr>
          <p:spPr>
            <a:xfrm>
              <a:off x="6768791"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9" name="tx139"/>
            <p:cNvSpPr/>
            <p:nvPr/>
          </p:nvSpPr>
          <p:spPr>
            <a:xfrm>
              <a:off x="6996403"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40" name="tx140"/>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71671" y="400022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42" name="tx142"/>
            <p:cNvSpPr/>
            <p:nvPr/>
          </p:nvSpPr>
          <p:spPr>
            <a:xfrm>
              <a:off x="508103" y="33724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3" name="tx143"/>
            <p:cNvSpPr/>
            <p:nvPr/>
          </p:nvSpPr>
          <p:spPr>
            <a:xfrm>
              <a:off x="508103" y="27447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4" name="tx144"/>
            <p:cNvSpPr/>
            <p:nvPr/>
          </p:nvSpPr>
          <p:spPr>
            <a:xfrm>
              <a:off x="508103" y="211702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684039" y="5522891"/>
              <a:ext cx="201455" cy="201456"/>
            </a:xfrm>
            <a:prstGeom prst="rect">
              <a:avLst/>
            </a:prstGeom>
            <a:solidFill>
              <a:srgbClr val="80BD41">
                <a:alpha val="100000"/>
              </a:srgbClr>
            </a:solidFill>
          </p:spPr>
          <p:txBody>
            <a:bodyPr/>
            <a:lstStyle/>
            <a:p/>
          </p:txBody>
        </p:sp>
        <p:sp>
          <p:nvSpPr>
            <p:cNvPr id="167" name="rc167"/>
            <p:cNvSpPr/>
            <p:nvPr/>
          </p:nvSpPr>
          <p:spPr>
            <a:xfrm>
              <a:off x="2585989" y="5522891"/>
              <a:ext cx="201456" cy="201456"/>
            </a:xfrm>
            <a:prstGeom prst="rect">
              <a:avLst/>
            </a:prstGeom>
            <a:solidFill>
              <a:srgbClr val="1CABE2">
                <a:alpha val="100000"/>
              </a:srgbClr>
            </a:solidFill>
          </p:spPr>
          <p:txBody>
            <a:bodyPr/>
            <a:lstStyle/>
            <a:p/>
          </p:txBody>
        </p:sp>
        <p:sp>
          <p:nvSpPr>
            <p:cNvPr id="168" name="rc168"/>
            <p:cNvSpPr/>
            <p:nvPr/>
          </p:nvSpPr>
          <p:spPr>
            <a:xfrm>
              <a:off x="3658812" y="5522891"/>
              <a:ext cx="201456" cy="201456"/>
            </a:xfrm>
            <a:prstGeom prst="rect">
              <a:avLst/>
            </a:prstGeom>
            <a:solidFill>
              <a:srgbClr val="0058AB">
                <a:alpha val="100000"/>
              </a:srgbClr>
            </a:solidFill>
          </p:spPr>
          <p:txBody>
            <a:bodyPr/>
            <a:lstStyle/>
            <a:p/>
          </p:txBody>
        </p:sp>
        <p:sp>
          <p:nvSpPr>
            <p:cNvPr id="169" name="rc169"/>
            <p:cNvSpPr/>
            <p:nvPr/>
          </p:nvSpPr>
          <p:spPr>
            <a:xfrm>
              <a:off x="4654145" y="5522891"/>
              <a:ext cx="201456" cy="201456"/>
            </a:xfrm>
            <a:prstGeom prst="rect">
              <a:avLst/>
            </a:prstGeom>
            <a:solidFill>
              <a:srgbClr val="FFC20E">
                <a:alpha val="100000"/>
              </a:srgbClr>
            </a:solidFill>
          </p:spPr>
          <p:txBody>
            <a:bodyPr/>
            <a:lstStyle/>
            <a:p/>
          </p:txBody>
        </p:sp>
        <p:sp>
          <p:nvSpPr>
            <p:cNvPr id="170" name="rc170"/>
            <p:cNvSpPr/>
            <p:nvPr/>
          </p:nvSpPr>
          <p:spPr>
            <a:xfrm>
              <a:off x="6558279" y="5522891"/>
              <a:ext cx="201455" cy="201456"/>
            </a:xfrm>
            <a:prstGeom prst="rect">
              <a:avLst/>
            </a:prstGeom>
            <a:solidFill>
              <a:srgbClr val="F26A21">
                <a:alpha val="100000"/>
              </a:srgbClr>
            </a:solidFill>
          </p:spPr>
          <p:txBody>
            <a:bodyPr/>
            <a:lstStyle/>
            <a:p/>
          </p:txBody>
        </p:sp>
        <p:sp>
          <p:nvSpPr>
            <p:cNvPr id="171" name="tx171"/>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20330" y="1511762"/>
              <a:ext cx="43895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Suriname</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Suriname is projected to have a  decline in the number of surviving infants by 2030. To achieve the IA2030 ZD target, more (~2.15%) children need to be vaccinated with DTP1 each year.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decline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6536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9488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12439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35391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8012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50964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73915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96867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3952670"/>
              <a:ext cx="217589" cy="1097941"/>
            </a:xfrm>
            <a:prstGeom prst="rect">
              <a:avLst/>
            </a:prstGeom>
            <a:solidFill>
              <a:srgbClr val="0058AB">
                <a:alpha val="100000"/>
              </a:srgbClr>
            </a:solidFill>
          </p:spPr>
          <p:txBody>
            <a:bodyPr/>
            <a:lstStyle/>
            <a:p/>
          </p:txBody>
        </p:sp>
        <p:sp>
          <p:nvSpPr>
            <p:cNvPr id="42" name="rc42"/>
            <p:cNvSpPr/>
            <p:nvPr/>
          </p:nvSpPr>
          <p:spPr>
            <a:xfrm>
              <a:off x="1472058" y="4122177"/>
              <a:ext cx="217589" cy="928434"/>
            </a:xfrm>
            <a:prstGeom prst="rect">
              <a:avLst/>
            </a:prstGeom>
            <a:solidFill>
              <a:srgbClr val="0058AB">
                <a:alpha val="100000"/>
              </a:srgbClr>
            </a:solidFill>
          </p:spPr>
          <p:txBody>
            <a:bodyPr/>
            <a:lstStyle/>
            <a:p/>
          </p:txBody>
        </p:sp>
        <p:sp>
          <p:nvSpPr>
            <p:cNvPr id="43" name="rc43"/>
            <p:cNvSpPr/>
            <p:nvPr/>
          </p:nvSpPr>
          <p:spPr>
            <a:xfrm>
              <a:off x="1713825" y="3780852"/>
              <a:ext cx="217589" cy="1269759"/>
            </a:xfrm>
            <a:prstGeom prst="rect">
              <a:avLst/>
            </a:prstGeom>
            <a:solidFill>
              <a:srgbClr val="0058AB">
                <a:alpha val="100000"/>
              </a:srgbClr>
            </a:solidFill>
          </p:spPr>
          <p:txBody>
            <a:bodyPr/>
            <a:lstStyle/>
            <a:p/>
          </p:txBody>
        </p:sp>
        <p:sp>
          <p:nvSpPr>
            <p:cNvPr id="44" name="rc44"/>
            <p:cNvSpPr/>
            <p:nvPr/>
          </p:nvSpPr>
          <p:spPr>
            <a:xfrm>
              <a:off x="1955592" y="3380970"/>
              <a:ext cx="217589" cy="1669641"/>
            </a:xfrm>
            <a:prstGeom prst="rect">
              <a:avLst/>
            </a:prstGeom>
            <a:solidFill>
              <a:srgbClr val="0058AB">
                <a:alpha val="100000"/>
              </a:srgbClr>
            </a:solidFill>
          </p:spPr>
          <p:txBody>
            <a:bodyPr/>
            <a:lstStyle/>
            <a:p/>
          </p:txBody>
        </p:sp>
        <p:sp>
          <p:nvSpPr>
            <p:cNvPr id="45" name="rc45"/>
            <p:cNvSpPr/>
            <p:nvPr/>
          </p:nvSpPr>
          <p:spPr>
            <a:xfrm>
              <a:off x="2197358" y="4366420"/>
              <a:ext cx="217589" cy="684190"/>
            </a:xfrm>
            <a:prstGeom prst="rect">
              <a:avLst/>
            </a:prstGeom>
            <a:solidFill>
              <a:srgbClr val="0058AB">
                <a:alpha val="100000"/>
              </a:srgbClr>
            </a:solidFill>
          </p:spPr>
          <p:txBody>
            <a:bodyPr/>
            <a:lstStyle/>
            <a:p/>
          </p:txBody>
        </p:sp>
        <p:sp>
          <p:nvSpPr>
            <p:cNvPr id="46" name="rc46"/>
            <p:cNvSpPr/>
            <p:nvPr/>
          </p:nvSpPr>
          <p:spPr>
            <a:xfrm>
              <a:off x="2439125" y="4455026"/>
              <a:ext cx="217589" cy="595584"/>
            </a:xfrm>
            <a:prstGeom prst="rect">
              <a:avLst/>
            </a:prstGeom>
            <a:solidFill>
              <a:srgbClr val="0058AB">
                <a:alpha val="100000"/>
              </a:srgbClr>
            </a:solidFill>
          </p:spPr>
          <p:txBody>
            <a:bodyPr/>
            <a:lstStyle/>
            <a:p/>
          </p:txBody>
        </p:sp>
        <p:sp>
          <p:nvSpPr>
            <p:cNvPr id="47" name="rc47"/>
            <p:cNvSpPr/>
            <p:nvPr/>
          </p:nvSpPr>
          <p:spPr>
            <a:xfrm>
              <a:off x="2680891" y="4535157"/>
              <a:ext cx="217589" cy="515454"/>
            </a:xfrm>
            <a:prstGeom prst="rect">
              <a:avLst/>
            </a:prstGeom>
            <a:solidFill>
              <a:srgbClr val="0058AB">
                <a:alpha val="100000"/>
              </a:srgbClr>
            </a:solidFill>
          </p:spPr>
          <p:txBody>
            <a:bodyPr/>
            <a:lstStyle/>
            <a:p/>
          </p:txBody>
        </p:sp>
        <p:sp>
          <p:nvSpPr>
            <p:cNvPr id="48" name="rc48"/>
            <p:cNvSpPr/>
            <p:nvPr/>
          </p:nvSpPr>
          <p:spPr>
            <a:xfrm>
              <a:off x="2922658" y="4704663"/>
              <a:ext cx="217589" cy="345947"/>
            </a:xfrm>
            <a:prstGeom prst="rect">
              <a:avLst/>
            </a:prstGeom>
            <a:solidFill>
              <a:srgbClr val="0058AB">
                <a:alpha val="100000"/>
              </a:srgbClr>
            </a:solidFill>
          </p:spPr>
          <p:txBody>
            <a:bodyPr/>
            <a:lstStyle/>
            <a:p/>
          </p:txBody>
        </p:sp>
        <p:sp>
          <p:nvSpPr>
            <p:cNvPr id="49" name="rc49"/>
            <p:cNvSpPr/>
            <p:nvPr/>
          </p:nvSpPr>
          <p:spPr>
            <a:xfrm>
              <a:off x="3164425" y="4617599"/>
              <a:ext cx="217589" cy="433012"/>
            </a:xfrm>
            <a:prstGeom prst="rect">
              <a:avLst/>
            </a:prstGeom>
            <a:solidFill>
              <a:srgbClr val="0058AB">
                <a:alpha val="100000"/>
              </a:srgbClr>
            </a:solidFill>
          </p:spPr>
          <p:txBody>
            <a:bodyPr/>
            <a:lstStyle/>
            <a:p/>
          </p:txBody>
        </p:sp>
        <p:sp>
          <p:nvSpPr>
            <p:cNvPr id="50" name="rc50"/>
            <p:cNvSpPr/>
            <p:nvPr/>
          </p:nvSpPr>
          <p:spPr>
            <a:xfrm>
              <a:off x="3406191" y="4271651"/>
              <a:ext cx="217589" cy="778960"/>
            </a:xfrm>
            <a:prstGeom prst="rect">
              <a:avLst/>
            </a:prstGeom>
            <a:solidFill>
              <a:srgbClr val="0058AB">
                <a:alpha val="100000"/>
              </a:srgbClr>
            </a:solidFill>
          </p:spPr>
          <p:txBody>
            <a:bodyPr/>
            <a:lstStyle/>
            <a:p/>
          </p:txBody>
        </p:sp>
        <p:sp>
          <p:nvSpPr>
            <p:cNvPr id="51" name="rc51"/>
            <p:cNvSpPr/>
            <p:nvPr/>
          </p:nvSpPr>
          <p:spPr>
            <a:xfrm>
              <a:off x="3647958" y="4705434"/>
              <a:ext cx="217589" cy="345177"/>
            </a:xfrm>
            <a:prstGeom prst="rect">
              <a:avLst/>
            </a:prstGeom>
            <a:solidFill>
              <a:srgbClr val="0058AB">
                <a:alpha val="100000"/>
              </a:srgbClr>
            </a:solidFill>
          </p:spPr>
          <p:txBody>
            <a:bodyPr/>
            <a:lstStyle/>
            <a:p/>
          </p:txBody>
        </p:sp>
        <p:sp>
          <p:nvSpPr>
            <p:cNvPr id="52" name="rc52"/>
            <p:cNvSpPr/>
            <p:nvPr/>
          </p:nvSpPr>
          <p:spPr>
            <a:xfrm>
              <a:off x="3889725" y="3674525"/>
              <a:ext cx="217589" cy="1376086"/>
            </a:xfrm>
            <a:prstGeom prst="rect">
              <a:avLst/>
            </a:prstGeom>
            <a:solidFill>
              <a:srgbClr val="0058AB">
                <a:alpha val="100000"/>
              </a:srgbClr>
            </a:solidFill>
          </p:spPr>
          <p:txBody>
            <a:bodyPr/>
            <a:lstStyle/>
            <a:p/>
          </p:txBody>
        </p:sp>
        <p:sp>
          <p:nvSpPr>
            <p:cNvPr id="53" name="rc53"/>
            <p:cNvSpPr/>
            <p:nvPr/>
          </p:nvSpPr>
          <p:spPr>
            <a:xfrm>
              <a:off x="4131491" y="4184586"/>
              <a:ext cx="217589" cy="866025"/>
            </a:xfrm>
            <a:prstGeom prst="rect">
              <a:avLst/>
            </a:prstGeom>
            <a:solidFill>
              <a:srgbClr val="0058AB">
                <a:alpha val="100000"/>
              </a:srgbClr>
            </a:solidFill>
          </p:spPr>
          <p:txBody>
            <a:bodyPr/>
            <a:lstStyle/>
            <a:p/>
          </p:txBody>
        </p:sp>
        <p:sp>
          <p:nvSpPr>
            <p:cNvPr id="54" name="rc54"/>
            <p:cNvSpPr/>
            <p:nvPr/>
          </p:nvSpPr>
          <p:spPr>
            <a:xfrm>
              <a:off x="4373258" y="3402544"/>
              <a:ext cx="217589" cy="1648067"/>
            </a:xfrm>
            <a:prstGeom prst="rect">
              <a:avLst/>
            </a:prstGeom>
            <a:solidFill>
              <a:srgbClr val="0058AB">
                <a:alpha val="100000"/>
              </a:srgbClr>
            </a:solidFill>
          </p:spPr>
          <p:txBody>
            <a:bodyPr/>
            <a:lstStyle/>
            <a:p/>
          </p:txBody>
        </p:sp>
        <p:sp>
          <p:nvSpPr>
            <p:cNvPr id="55" name="rc55"/>
            <p:cNvSpPr/>
            <p:nvPr/>
          </p:nvSpPr>
          <p:spPr>
            <a:xfrm>
              <a:off x="4615025" y="3145202"/>
              <a:ext cx="217589" cy="1905409"/>
            </a:xfrm>
            <a:prstGeom prst="rect">
              <a:avLst/>
            </a:prstGeom>
            <a:solidFill>
              <a:srgbClr val="0058AB">
                <a:alpha val="100000"/>
              </a:srgbClr>
            </a:solidFill>
          </p:spPr>
          <p:txBody>
            <a:bodyPr/>
            <a:lstStyle/>
            <a:p/>
          </p:txBody>
        </p:sp>
        <p:sp>
          <p:nvSpPr>
            <p:cNvPr id="56" name="rc56"/>
            <p:cNvSpPr/>
            <p:nvPr/>
          </p:nvSpPr>
          <p:spPr>
            <a:xfrm>
              <a:off x="4856791" y="2816975"/>
              <a:ext cx="217589" cy="2233636"/>
            </a:xfrm>
            <a:prstGeom prst="rect">
              <a:avLst/>
            </a:prstGeom>
            <a:solidFill>
              <a:srgbClr val="0058AB">
                <a:alpha val="100000"/>
              </a:srgbClr>
            </a:solidFill>
          </p:spPr>
          <p:txBody>
            <a:bodyPr/>
            <a:lstStyle/>
            <a:p/>
          </p:txBody>
        </p:sp>
        <p:sp>
          <p:nvSpPr>
            <p:cNvPr id="57" name="rc57"/>
            <p:cNvSpPr/>
            <p:nvPr/>
          </p:nvSpPr>
          <p:spPr>
            <a:xfrm>
              <a:off x="5098558" y="3361708"/>
              <a:ext cx="217589" cy="1688903"/>
            </a:xfrm>
            <a:prstGeom prst="rect">
              <a:avLst/>
            </a:prstGeom>
            <a:solidFill>
              <a:srgbClr val="0058AB">
                <a:alpha val="100000"/>
              </a:srgbClr>
            </a:solidFill>
          </p:spPr>
          <p:txBody>
            <a:bodyPr/>
            <a:lstStyle/>
            <a:p/>
          </p:txBody>
        </p:sp>
        <p:sp>
          <p:nvSpPr>
            <p:cNvPr id="58" name="rc58"/>
            <p:cNvSpPr/>
            <p:nvPr/>
          </p:nvSpPr>
          <p:spPr>
            <a:xfrm>
              <a:off x="5340325" y="3221480"/>
              <a:ext cx="217589" cy="1829131"/>
            </a:xfrm>
            <a:prstGeom prst="rect">
              <a:avLst/>
            </a:prstGeom>
            <a:solidFill>
              <a:srgbClr val="0058AB">
                <a:alpha val="100000"/>
              </a:srgbClr>
            </a:solidFill>
          </p:spPr>
          <p:txBody>
            <a:bodyPr/>
            <a:lstStyle/>
            <a:p/>
          </p:txBody>
        </p:sp>
        <p:sp>
          <p:nvSpPr>
            <p:cNvPr id="59" name="rc59"/>
            <p:cNvSpPr/>
            <p:nvPr/>
          </p:nvSpPr>
          <p:spPr>
            <a:xfrm>
              <a:off x="5582091" y="3650640"/>
              <a:ext cx="217589" cy="1399971"/>
            </a:xfrm>
            <a:prstGeom prst="rect">
              <a:avLst/>
            </a:prstGeom>
            <a:solidFill>
              <a:srgbClr val="0058AB">
                <a:alpha val="100000"/>
              </a:srgbClr>
            </a:solidFill>
          </p:spPr>
          <p:txBody>
            <a:bodyPr/>
            <a:lstStyle/>
            <a:p/>
          </p:txBody>
        </p:sp>
        <p:sp>
          <p:nvSpPr>
            <p:cNvPr id="60" name="rc60"/>
            <p:cNvSpPr/>
            <p:nvPr/>
          </p:nvSpPr>
          <p:spPr>
            <a:xfrm>
              <a:off x="5823858" y="3488838"/>
              <a:ext cx="217589" cy="1561773"/>
            </a:xfrm>
            <a:prstGeom prst="rect">
              <a:avLst/>
            </a:prstGeom>
            <a:solidFill>
              <a:srgbClr val="0058AB">
                <a:alpha val="100000"/>
              </a:srgbClr>
            </a:solidFill>
          </p:spPr>
          <p:txBody>
            <a:bodyPr/>
            <a:lstStyle/>
            <a:p/>
          </p:txBody>
        </p:sp>
        <p:sp>
          <p:nvSpPr>
            <p:cNvPr id="61" name="rc61"/>
            <p:cNvSpPr/>
            <p:nvPr/>
          </p:nvSpPr>
          <p:spPr>
            <a:xfrm>
              <a:off x="6065625" y="1757558"/>
              <a:ext cx="217589" cy="3293053"/>
            </a:xfrm>
            <a:prstGeom prst="rect">
              <a:avLst/>
            </a:prstGeom>
            <a:solidFill>
              <a:srgbClr val="0058AB">
                <a:alpha val="100000"/>
              </a:srgbClr>
            </a:solidFill>
          </p:spPr>
          <p:txBody>
            <a:bodyPr/>
            <a:lstStyle/>
            <a:p/>
          </p:txBody>
        </p:sp>
        <p:sp>
          <p:nvSpPr>
            <p:cNvPr id="62" name="rc62"/>
            <p:cNvSpPr/>
            <p:nvPr/>
          </p:nvSpPr>
          <p:spPr>
            <a:xfrm>
              <a:off x="6307391" y="3481904"/>
              <a:ext cx="217589" cy="1568707"/>
            </a:xfrm>
            <a:prstGeom prst="rect">
              <a:avLst/>
            </a:prstGeom>
            <a:solidFill>
              <a:srgbClr val="0058AB">
                <a:alpha val="100000"/>
              </a:srgbClr>
            </a:solidFill>
          </p:spPr>
          <p:txBody>
            <a:bodyPr/>
            <a:lstStyle/>
            <a:p/>
          </p:txBody>
        </p:sp>
        <p:sp>
          <p:nvSpPr>
            <p:cNvPr id="63" name="rc63"/>
            <p:cNvSpPr/>
            <p:nvPr/>
          </p:nvSpPr>
          <p:spPr>
            <a:xfrm>
              <a:off x="6549158" y="3642935"/>
              <a:ext cx="217589" cy="1407676"/>
            </a:xfrm>
            <a:prstGeom prst="rect">
              <a:avLst/>
            </a:prstGeom>
            <a:solidFill>
              <a:srgbClr val="0058AB">
                <a:alpha val="100000"/>
              </a:srgbClr>
            </a:solidFill>
          </p:spPr>
          <p:txBody>
            <a:bodyPr/>
            <a:lstStyle/>
            <a:p/>
          </p:txBody>
        </p:sp>
        <p:sp>
          <p:nvSpPr>
            <p:cNvPr id="64" name="rc64"/>
            <p:cNvSpPr/>
            <p:nvPr/>
          </p:nvSpPr>
          <p:spPr>
            <a:xfrm>
              <a:off x="6790924" y="3560493"/>
              <a:ext cx="217589" cy="1490118"/>
            </a:xfrm>
            <a:prstGeom prst="rect">
              <a:avLst/>
            </a:prstGeom>
            <a:solidFill>
              <a:srgbClr val="0058AB">
                <a:alpha val="100000"/>
              </a:srgbClr>
            </a:solidFill>
          </p:spPr>
          <p:txBody>
            <a:bodyPr/>
            <a:lstStyle/>
            <a:p/>
          </p:txBody>
        </p:sp>
        <p:sp>
          <p:nvSpPr>
            <p:cNvPr id="65" name="rc65"/>
            <p:cNvSpPr/>
            <p:nvPr/>
          </p:nvSpPr>
          <p:spPr>
            <a:xfrm>
              <a:off x="7032691" y="3887949"/>
              <a:ext cx="217589" cy="1162661"/>
            </a:xfrm>
            <a:prstGeom prst="rect">
              <a:avLst/>
            </a:prstGeom>
            <a:solidFill>
              <a:srgbClr val="0058AB">
                <a:alpha val="100000"/>
              </a:srgbClr>
            </a:solidFill>
          </p:spPr>
          <p:txBody>
            <a:bodyPr/>
            <a:lstStyle/>
            <a:p/>
          </p:txBody>
        </p:sp>
        <p:sp>
          <p:nvSpPr>
            <p:cNvPr id="66" name="rc66"/>
            <p:cNvSpPr/>
            <p:nvPr/>
          </p:nvSpPr>
          <p:spPr>
            <a:xfrm>
              <a:off x="7274458" y="3393298"/>
              <a:ext cx="217589" cy="1657313"/>
            </a:xfrm>
            <a:prstGeom prst="rect">
              <a:avLst/>
            </a:prstGeom>
            <a:solidFill>
              <a:srgbClr val="0058AB">
                <a:alpha val="100000"/>
              </a:srgbClr>
            </a:solidFill>
          </p:spPr>
          <p:txBody>
            <a:bodyPr/>
            <a:lstStyle/>
            <a:p/>
          </p:txBody>
        </p:sp>
        <p:sp>
          <p:nvSpPr>
            <p:cNvPr id="67" name="rc67"/>
            <p:cNvSpPr/>
            <p:nvPr/>
          </p:nvSpPr>
          <p:spPr>
            <a:xfrm>
              <a:off x="8483291" y="4269339"/>
              <a:ext cx="217589" cy="781271"/>
            </a:xfrm>
            <a:prstGeom prst="rect">
              <a:avLst/>
            </a:prstGeom>
            <a:solidFill>
              <a:srgbClr val="69DBFF">
                <a:alpha val="100000"/>
              </a:srgbClr>
            </a:solidFill>
          </p:spPr>
          <p:txBody>
            <a:bodyPr/>
            <a:lstStyle/>
            <a:p/>
          </p:txBody>
        </p:sp>
        <p:sp>
          <p:nvSpPr>
            <p:cNvPr id="68" name="pl68"/>
            <p:cNvSpPr/>
            <p:nvPr/>
          </p:nvSpPr>
          <p:spPr>
            <a:xfrm>
              <a:off x="6174420" y="3488838"/>
              <a:ext cx="2417666" cy="780886"/>
            </a:xfrm>
            <a:custGeom>
              <a:avLst/>
              <a:pathLst>
                <a:path w="2417666" h="780886">
                  <a:moveTo>
                    <a:pt x="0" y="0"/>
                  </a:moveTo>
                  <a:lnTo>
                    <a:pt x="241766" y="78088"/>
                  </a:lnTo>
                  <a:lnTo>
                    <a:pt x="483533" y="156177"/>
                  </a:lnTo>
                  <a:lnTo>
                    <a:pt x="725299" y="234265"/>
                  </a:lnTo>
                  <a:lnTo>
                    <a:pt x="967066" y="312354"/>
                  </a:lnTo>
                  <a:lnTo>
                    <a:pt x="1208833" y="390443"/>
                  </a:lnTo>
                  <a:lnTo>
                    <a:pt x="1450599" y="468531"/>
                  </a:lnTo>
                  <a:lnTo>
                    <a:pt x="1692366" y="546620"/>
                  </a:lnTo>
                  <a:lnTo>
                    <a:pt x="1934133" y="624709"/>
                  </a:lnTo>
                  <a:lnTo>
                    <a:pt x="2175899" y="702797"/>
                  </a:lnTo>
                  <a:lnTo>
                    <a:pt x="2417666" y="780886"/>
                  </a:lnTo>
                </a:path>
              </a:pathLst>
            </a:custGeom>
            <a:ln w="13550" cap="flat">
              <a:solidFill>
                <a:srgbClr val="000000">
                  <a:alpha val="100000"/>
                </a:srgbClr>
              </a:solidFill>
              <a:prstDash val="solid"/>
              <a:round/>
            </a:ln>
          </p:spPr>
          <p:txBody>
            <a:bodyPr/>
            <a:lstStyle/>
            <a:p/>
          </p:txBody>
        </p:sp>
        <p:sp>
          <p:nvSpPr>
            <p:cNvPr id="69" name="pt69"/>
            <p:cNvSpPr/>
            <p:nvPr/>
          </p:nvSpPr>
          <p:spPr>
            <a:xfrm>
              <a:off x="6149594" y="34640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35421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36201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6982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37763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38544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39325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40106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40887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41668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2448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22269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345221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a:off x="508103" y="268172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4" name="tx84"/>
            <p:cNvSpPr/>
            <p:nvPr/>
          </p:nvSpPr>
          <p:spPr>
            <a:xfrm>
              <a:off x="508103" y="191124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04315" y="1330710"/>
              <a:ext cx="6122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Suriname</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41%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41%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Suriname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61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125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488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85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21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443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807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170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534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897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38992"/>
              <a:ext cx="239888" cy="969029"/>
            </a:xfrm>
            <a:prstGeom prst="rect">
              <a:avLst/>
            </a:prstGeom>
            <a:solidFill>
              <a:srgbClr val="80BD41">
                <a:alpha val="100000"/>
              </a:srgbClr>
            </a:solidFill>
          </p:spPr>
          <p:txBody>
            <a:bodyPr/>
            <a:lstStyle/>
            <a:p/>
          </p:txBody>
        </p:sp>
        <p:sp>
          <p:nvSpPr>
            <p:cNvPr id="28" name="rc28"/>
            <p:cNvSpPr/>
            <p:nvPr/>
          </p:nvSpPr>
          <p:spPr>
            <a:xfrm>
              <a:off x="1296273" y="3206388"/>
              <a:ext cx="239888" cy="132604"/>
            </a:xfrm>
            <a:prstGeom prst="rect">
              <a:avLst/>
            </a:prstGeom>
            <a:solidFill>
              <a:srgbClr val="1CABE2">
                <a:alpha val="100000"/>
              </a:srgbClr>
            </a:solidFill>
          </p:spPr>
          <p:txBody>
            <a:bodyPr/>
            <a:lstStyle/>
            <a:p/>
          </p:txBody>
        </p:sp>
        <p:sp>
          <p:nvSpPr>
            <p:cNvPr id="29" name="rc29"/>
            <p:cNvSpPr/>
            <p:nvPr/>
          </p:nvSpPr>
          <p:spPr>
            <a:xfrm>
              <a:off x="1562816" y="3301900"/>
              <a:ext cx="239888" cy="1006121"/>
            </a:xfrm>
            <a:prstGeom prst="rect">
              <a:avLst/>
            </a:prstGeom>
            <a:solidFill>
              <a:srgbClr val="80BD41">
                <a:alpha val="100000"/>
              </a:srgbClr>
            </a:solidFill>
          </p:spPr>
          <p:txBody>
            <a:bodyPr/>
            <a:lstStyle/>
            <a:p/>
          </p:txBody>
        </p:sp>
        <p:sp>
          <p:nvSpPr>
            <p:cNvPr id="30" name="rc30"/>
            <p:cNvSpPr/>
            <p:nvPr/>
          </p:nvSpPr>
          <p:spPr>
            <a:xfrm>
              <a:off x="1562816" y="3189696"/>
              <a:ext cx="239888" cy="112203"/>
            </a:xfrm>
            <a:prstGeom prst="rect">
              <a:avLst/>
            </a:prstGeom>
            <a:solidFill>
              <a:srgbClr val="1CABE2">
                <a:alpha val="100000"/>
              </a:srgbClr>
            </a:solidFill>
          </p:spPr>
          <p:txBody>
            <a:bodyPr/>
            <a:lstStyle/>
            <a:p/>
          </p:txBody>
        </p:sp>
        <p:sp>
          <p:nvSpPr>
            <p:cNvPr id="31" name="rc31"/>
            <p:cNvSpPr/>
            <p:nvPr/>
          </p:nvSpPr>
          <p:spPr>
            <a:xfrm>
              <a:off x="1829360" y="3368665"/>
              <a:ext cx="239888" cy="939355"/>
            </a:xfrm>
            <a:prstGeom prst="rect">
              <a:avLst/>
            </a:prstGeom>
            <a:solidFill>
              <a:srgbClr val="80BD41">
                <a:alpha val="100000"/>
              </a:srgbClr>
            </a:solidFill>
          </p:spPr>
          <p:txBody>
            <a:bodyPr/>
            <a:lstStyle/>
            <a:p/>
          </p:txBody>
        </p:sp>
        <p:sp>
          <p:nvSpPr>
            <p:cNvPr id="32" name="rc32"/>
            <p:cNvSpPr/>
            <p:nvPr/>
          </p:nvSpPr>
          <p:spPr>
            <a:xfrm>
              <a:off x="1829360" y="3215661"/>
              <a:ext cx="239888" cy="153004"/>
            </a:xfrm>
            <a:prstGeom prst="rect">
              <a:avLst/>
            </a:prstGeom>
            <a:solidFill>
              <a:srgbClr val="1CABE2">
                <a:alpha val="100000"/>
              </a:srgbClr>
            </a:solidFill>
          </p:spPr>
          <p:txBody>
            <a:bodyPr/>
            <a:lstStyle/>
            <a:p/>
          </p:txBody>
        </p:sp>
        <p:sp>
          <p:nvSpPr>
            <p:cNvPr id="33" name="rc33"/>
            <p:cNvSpPr/>
            <p:nvPr/>
          </p:nvSpPr>
          <p:spPr>
            <a:xfrm>
              <a:off x="2095903" y="3451195"/>
              <a:ext cx="239888" cy="856826"/>
            </a:xfrm>
            <a:prstGeom prst="rect">
              <a:avLst/>
            </a:prstGeom>
            <a:solidFill>
              <a:srgbClr val="80BD41">
                <a:alpha val="100000"/>
              </a:srgbClr>
            </a:solidFill>
          </p:spPr>
          <p:txBody>
            <a:bodyPr/>
            <a:lstStyle/>
            <a:p/>
          </p:txBody>
        </p:sp>
        <p:sp>
          <p:nvSpPr>
            <p:cNvPr id="34" name="rc34"/>
            <p:cNvSpPr/>
            <p:nvPr/>
          </p:nvSpPr>
          <p:spPr>
            <a:xfrm>
              <a:off x="2095903" y="3249971"/>
              <a:ext cx="239888" cy="201224"/>
            </a:xfrm>
            <a:prstGeom prst="rect">
              <a:avLst/>
            </a:prstGeom>
            <a:solidFill>
              <a:srgbClr val="1CABE2">
                <a:alpha val="100000"/>
              </a:srgbClr>
            </a:solidFill>
          </p:spPr>
          <p:txBody>
            <a:bodyPr/>
            <a:lstStyle/>
            <a:p/>
          </p:txBody>
        </p:sp>
        <p:sp>
          <p:nvSpPr>
            <p:cNvPr id="35" name="rc35"/>
            <p:cNvSpPr/>
            <p:nvPr/>
          </p:nvSpPr>
          <p:spPr>
            <a:xfrm>
              <a:off x="2362446" y="3361247"/>
              <a:ext cx="239888" cy="946774"/>
            </a:xfrm>
            <a:prstGeom prst="rect">
              <a:avLst/>
            </a:prstGeom>
            <a:solidFill>
              <a:srgbClr val="80BD41">
                <a:alpha val="100000"/>
              </a:srgbClr>
            </a:solidFill>
          </p:spPr>
          <p:txBody>
            <a:bodyPr/>
            <a:lstStyle/>
            <a:p/>
          </p:txBody>
        </p:sp>
        <p:sp>
          <p:nvSpPr>
            <p:cNvPr id="36" name="rc36"/>
            <p:cNvSpPr/>
            <p:nvPr/>
          </p:nvSpPr>
          <p:spPr>
            <a:xfrm>
              <a:off x="2362446" y="3278717"/>
              <a:ext cx="239888" cy="82529"/>
            </a:xfrm>
            <a:prstGeom prst="rect">
              <a:avLst/>
            </a:prstGeom>
            <a:solidFill>
              <a:srgbClr val="1CABE2">
                <a:alpha val="100000"/>
              </a:srgbClr>
            </a:solidFill>
          </p:spPr>
          <p:txBody>
            <a:bodyPr/>
            <a:lstStyle/>
            <a:p/>
          </p:txBody>
        </p:sp>
        <p:sp>
          <p:nvSpPr>
            <p:cNvPr id="37" name="rc37"/>
            <p:cNvSpPr/>
            <p:nvPr/>
          </p:nvSpPr>
          <p:spPr>
            <a:xfrm>
              <a:off x="2628989" y="3356610"/>
              <a:ext cx="239888" cy="951410"/>
            </a:xfrm>
            <a:prstGeom prst="rect">
              <a:avLst/>
            </a:prstGeom>
            <a:solidFill>
              <a:srgbClr val="80BD41">
                <a:alpha val="100000"/>
              </a:srgbClr>
            </a:solidFill>
          </p:spPr>
          <p:txBody>
            <a:bodyPr/>
            <a:lstStyle/>
            <a:p/>
          </p:txBody>
        </p:sp>
        <p:sp>
          <p:nvSpPr>
            <p:cNvPr id="38" name="rc38"/>
            <p:cNvSpPr/>
            <p:nvPr/>
          </p:nvSpPr>
          <p:spPr>
            <a:xfrm>
              <a:off x="2628989" y="3285208"/>
              <a:ext cx="239888" cy="71402"/>
            </a:xfrm>
            <a:prstGeom prst="rect">
              <a:avLst/>
            </a:prstGeom>
            <a:solidFill>
              <a:srgbClr val="1CABE2">
                <a:alpha val="100000"/>
              </a:srgbClr>
            </a:solidFill>
          </p:spPr>
          <p:txBody>
            <a:bodyPr/>
            <a:lstStyle/>
            <a:p/>
          </p:txBody>
        </p:sp>
        <p:sp>
          <p:nvSpPr>
            <p:cNvPr id="39" name="rc39"/>
            <p:cNvSpPr/>
            <p:nvPr/>
          </p:nvSpPr>
          <p:spPr>
            <a:xfrm>
              <a:off x="2895532" y="3336210"/>
              <a:ext cx="239888" cy="971811"/>
            </a:xfrm>
            <a:prstGeom prst="rect">
              <a:avLst/>
            </a:prstGeom>
            <a:solidFill>
              <a:srgbClr val="80BD41">
                <a:alpha val="100000"/>
              </a:srgbClr>
            </a:solidFill>
          </p:spPr>
          <p:txBody>
            <a:bodyPr/>
            <a:lstStyle/>
            <a:p/>
          </p:txBody>
        </p:sp>
        <p:sp>
          <p:nvSpPr>
            <p:cNvPr id="40" name="rc40"/>
            <p:cNvSpPr/>
            <p:nvPr/>
          </p:nvSpPr>
          <p:spPr>
            <a:xfrm>
              <a:off x="2895532" y="3274080"/>
              <a:ext cx="239888" cy="62129"/>
            </a:xfrm>
            <a:prstGeom prst="rect">
              <a:avLst/>
            </a:prstGeom>
            <a:solidFill>
              <a:srgbClr val="1CABE2">
                <a:alpha val="100000"/>
              </a:srgbClr>
            </a:solidFill>
          </p:spPr>
          <p:txBody>
            <a:bodyPr/>
            <a:lstStyle/>
            <a:p/>
          </p:txBody>
        </p:sp>
        <p:sp>
          <p:nvSpPr>
            <p:cNvPr id="41" name="rc41"/>
            <p:cNvSpPr/>
            <p:nvPr/>
          </p:nvSpPr>
          <p:spPr>
            <a:xfrm>
              <a:off x="3162075" y="3308391"/>
              <a:ext cx="239888" cy="999630"/>
            </a:xfrm>
            <a:prstGeom prst="rect">
              <a:avLst/>
            </a:prstGeom>
            <a:solidFill>
              <a:srgbClr val="80BD41">
                <a:alpha val="100000"/>
              </a:srgbClr>
            </a:solidFill>
          </p:spPr>
          <p:txBody>
            <a:bodyPr/>
            <a:lstStyle/>
            <a:p/>
          </p:txBody>
        </p:sp>
        <p:sp>
          <p:nvSpPr>
            <p:cNvPr id="42" name="rc42"/>
            <p:cNvSpPr/>
            <p:nvPr/>
          </p:nvSpPr>
          <p:spPr>
            <a:xfrm>
              <a:off x="3162075" y="3266662"/>
              <a:ext cx="239888" cy="41728"/>
            </a:xfrm>
            <a:prstGeom prst="rect">
              <a:avLst/>
            </a:prstGeom>
            <a:solidFill>
              <a:srgbClr val="1CABE2">
                <a:alpha val="100000"/>
              </a:srgbClr>
            </a:solidFill>
          </p:spPr>
          <p:txBody>
            <a:bodyPr/>
            <a:lstStyle/>
            <a:p/>
          </p:txBody>
        </p:sp>
        <p:sp>
          <p:nvSpPr>
            <p:cNvPr id="43" name="rc43"/>
            <p:cNvSpPr/>
            <p:nvPr/>
          </p:nvSpPr>
          <p:spPr>
            <a:xfrm>
              <a:off x="3428618" y="3317664"/>
              <a:ext cx="239888" cy="990357"/>
            </a:xfrm>
            <a:prstGeom prst="rect">
              <a:avLst/>
            </a:prstGeom>
            <a:solidFill>
              <a:srgbClr val="80BD41">
                <a:alpha val="100000"/>
              </a:srgbClr>
            </a:solidFill>
          </p:spPr>
          <p:txBody>
            <a:bodyPr/>
            <a:lstStyle/>
            <a:p/>
          </p:txBody>
        </p:sp>
        <p:sp>
          <p:nvSpPr>
            <p:cNvPr id="44" name="rc44"/>
            <p:cNvSpPr/>
            <p:nvPr/>
          </p:nvSpPr>
          <p:spPr>
            <a:xfrm>
              <a:off x="3428618" y="3265735"/>
              <a:ext cx="239888" cy="51928"/>
            </a:xfrm>
            <a:prstGeom prst="rect">
              <a:avLst/>
            </a:prstGeom>
            <a:solidFill>
              <a:srgbClr val="1CABE2">
                <a:alpha val="100000"/>
              </a:srgbClr>
            </a:solidFill>
          </p:spPr>
          <p:txBody>
            <a:bodyPr/>
            <a:lstStyle/>
            <a:p/>
          </p:txBody>
        </p:sp>
        <p:sp>
          <p:nvSpPr>
            <p:cNvPr id="45" name="rc45"/>
            <p:cNvSpPr/>
            <p:nvPr/>
          </p:nvSpPr>
          <p:spPr>
            <a:xfrm>
              <a:off x="3695161" y="3360319"/>
              <a:ext cx="239888" cy="947701"/>
            </a:xfrm>
            <a:prstGeom prst="rect">
              <a:avLst/>
            </a:prstGeom>
            <a:solidFill>
              <a:srgbClr val="80BD41">
                <a:alpha val="100000"/>
              </a:srgbClr>
            </a:solidFill>
          </p:spPr>
          <p:txBody>
            <a:bodyPr/>
            <a:lstStyle/>
            <a:p/>
          </p:txBody>
        </p:sp>
        <p:sp>
          <p:nvSpPr>
            <p:cNvPr id="46" name="rc46"/>
            <p:cNvSpPr/>
            <p:nvPr/>
          </p:nvSpPr>
          <p:spPr>
            <a:xfrm>
              <a:off x="3695161" y="3266662"/>
              <a:ext cx="239888" cy="93657"/>
            </a:xfrm>
            <a:prstGeom prst="rect">
              <a:avLst/>
            </a:prstGeom>
            <a:solidFill>
              <a:srgbClr val="1CABE2">
                <a:alpha val="100000"/>
              </a:srgbClr>
            </a:solidFill>
          </p:spPr>
          <p:txBody>
            <a:bodyPr/>
            <a:lstStyle/>
            <a:p/>
          </p:txBody>
        </p:sp>
        <p:sp>
          <p:nvSpPr>
            <p:cNvPr id="47" name="rc47"/>
            <p:cNvSpPr/>
            <p:nvPr/>
          </p:nvSpPr>
          <p:spPr>
            <a:xfrm>
              <a:off x="3961705" y="3312100"/>
              <a:ext cx="239888" cy="995921"/>
            </a:xfrm>
            <a:prstGeom prst="rect">
              <a:avLst/>
            </a:prstGeom>
            <a:solidFill>
              <a:srgbClr val="80BD41">
                <a:alpha val="100000"/>
              </a:srgbClr>
            </a:solidFill>
          </p:spPr>
          <p:txBody>
            <a:bodyPr/>
            <a:lstStyle/>
            <a:p/>
          </p:txBody>
        </p:sp>
        <p:sp>
          <p:nvSpPr>
            <p:cNvPr id="48" name="rc48"/>
            <p:cNvSpPr/>
            <p:nvPr/>
          </p:nvSpPr>
          <p:spPr>
            <a:xfrm>
              <a:off x="3961705" y="3270371"/>
              <a:ext cx="239888" cy="41728"/>
            </a:xfrm>
            <a:prstGeom prst="rect">
              <a:avLst/>
            </a:prstGeom>
            <a:solidFill>
              <a:srgbClr val="1CABE2">
                <a:alpha val="100000"/>
              </a:srgbClr>
            </a:solidFill>
          </p:spPr>
          <p:txBody>
            <a:bodyPr/>
            <a:lstStyle/>
            <a:p/>
          </p:txBody>
        </p:sp>
        <p:sp>
          <p:nvSpPr>
            <p:cNvPr id="49" name="rc49"/>
            <p:cNvSpPr/>
            <p:nvPr/>
          </p:nvSpPr>
          <p:spPr>
            <a:xfrm>
              <a:off x="4228248" y="3439140"/>
              <a:ext cx="239888" cy="868881"/>
            </a:xfrm>
            <a:prstGeom prst="rect">
              <a:avLst/>
            </a:prstGeom>
            <a:solidFill>
              <a:srgbClr val="80BD41">
                <a:alpha val="100000"/>
              </a:srgbClr>
            </a:solidFill>
          </p:spPr>
          <p:txBody>
            <a:bodyPr/>
            <a:lstStyle/>
            <a:p/>
          </p:txBody>
        </p:sp>
        <p:sp>
          <p:nvSpPr>
            <p:cNvPr id="50" name="rc50"/>
            <p:cNvSpPr/>
            <p:nvPr/>
          </p:nvSpPr>
          <p:spPr>
            <a:xfrm>
              <a:off x="4228248" y="3273153"/>
              <a:ext cx="239888" cy="165986"/>
            </a:xfrm>
            <a:prstGeom prst="rect">
              <a:avLst/>
            </a:prstGeom>
            <a:solidFill>
              <a:srgbClr val="1CABE2">
                <a:alpha val="100000"/>
              </a:srgbClr>
            </a:solidFill>
          </p:spPr>
          <p:txBody>
            <a:bodyPr/>
            <a:lstStyle/>
            <a:p/>
          </p:txBody>
        </p:sp>
        <p:sp>
          <p:nvSpPr>
            <p:cNvPr id="51" name="rc51"/>
            <p:cNvSpPr/>
            <p:nvPr/>
          </p:nvSpPr>
          <p:spPr>
            <a:xfrm>
              <a:off x="4494791" y="3369592"/>
              <a:ext cx="239888" cy="938428"/>
            </a:xfrm>
            <a:prstGeom prst="rect">
              <a:avLst/>
            </a:prstGeom>
            <a:solidFill>
              <a:srgbClr val="80BD41">
                <a:alpha val="100000"/>
              </a:srgbClr>
            </a:solidFill>
          </p:spPr>
          <p:txBody>
            <a:bodyPr/>
            <a:lstStyle/>
            <a:p/>
          </p:txBody>
        </p:sp>
        <p:sp>
          <p:nvSpPr>
            <p:cNvPr id="52" name="rc52"/>
            <p:cNvSpPr/>
            <p:nvPr/>
          </p:nvSpPr>
          <p:spPr>
            <a:xfrm>
              <a:off x="4494791" y="3265735"/>
              <a:ext cx="239888" cy="103857"/>
            </a:xfrm>
            <a:prstGeom prst="rect">
              <a:avLst/>
            </a:prstGeom>
            <a:solidFill>
              <a:srgbClr val="1CABE2">
                <a:alpha val="100000"/>
              </a:srgbClr>
            </a:solidFill>
          </p:spPr>
          <p:txBody>
            <a:bodyPr/>
            <a:lstStyle/>
            <a:p/>
          </p:txBody>
        </p:sp>
        <p:sp>
          <p:nvSpPr>
            <p:cNvPr id="53" name="rc53"/>
            <p:cNvSpPr/>
            <p:nvPr/>
          </p:nvSpPr>
          <p:spPr>
            <a:xfrm>
              <a:off x="4761334" y="3462323"/>
              <a:ext cx="239888" cy="845698"/>
            </a:xfrm>
            <a:prstGeom prst="rect">
              <a:avLst/>
            </a:prstGeom>
            <a:solidFill>
              <a:srgbClr val="80BD41">
                <a:alpha val="100000"/>
              </a:srgbClr>
            </a:solidFill>
          </p:spPr>
          <p:txBody>
            <a:bodyPr/>
            <a:lstStyle/>
            <a:p/>
          </p:txBody>
        </p:sp>
        <p:sp>
          <p:nvSpPr>
            <p:cNvPr id="54" name="rc54"/>
            <p:cNvSpPr/>
            <p:nvPr/>
          </p:nvSpPr>
          <p:spPr>
            <a:xfrm>
              <a:off x="4761334" y="3263880"/>
              <a:ext cx="239888" cy="198442"/>
            </a:xfrm>
            <a:prstGeom prst="rect">
              <a:avLst/>
            </a:prstGeom>
            <a:solidFill>
              <a:srgbClr val="1CABE2">
                <a:alpha val="100000"/>
              </a:srgbClr>
            </a:solidFill>
          </p:spPr>
          <p:txBody>
            <a:bodyPr/>
            <a:lstStyle/>
            <a:p/>
          </p:txBody>
        </p:sp>
        <p:sp>
          <p:nvSpPr>
            <p:cNvPr id="55" name="rc55"/>
            <p:cNvSpPr/>
            <p:nvPr/>
          </p:nvSpPr>
          <p:spPr>
            <a:xfrm>
              <a:off x="5027877" y="3494778"/>
              <a:ext cx="239888" cy="813243"/>
            </a:xfrm>
            <a:prstGeom prst="rect">
              <a:avLst/>
            </a:prstGeom>
            <a:solidFill>
              <a:srgbClr val="80BD41">
                <a:alpha val="100000"/>
              </a:srgbClr>
            </a:solidFill>
          </p:spPr>
          <p:txBody>
            <a:bodyPr/>
            <a:lstStyle/>
            <a:p/>
          </p:txBody>
        </p:sp>
        <p:sp>
          <p:nvSpPr>
            <p:cNvPr id="56" name="rc56"/>
            <p:cNvSpPr/>
            <p:nvPr/>
          </p:nvSpPr>
          <p:spPr>
            <a:xfrm>
              <a:off x="5027877" y="3265735"/>
              <a:ext cx="239888" cy="229043"/>
            </a:xfrm>
            <a:prstGeom prst="rect">
              <a:avLst/>
            </a:prstGeom>
            <a:solidFill>
              <a:srgbClr val="1CABE2">
                <a:alpha val="100000"/>
              </a:srgbClr>
            </a:solidFill>
          </p:spPr>
          <p:txBody>
            <a:bodyPr/>
            <a:lstStyle/>
            <a:p/>
          </p:txBody>
        </p:sp>
        <p:sp>
          <p:nvSpPr>
            <p:cNvPr id="57" name="rc57"/>
            <p:cNvSpPr/>
            <p:nvPr/>
          </p:nvSpPr>
          <p:spPr>
            <a:xfrm>
              <a:off x="5294420" y="3542998"/>
              <a:ext cx="239888" cy="765023"/>
            </a:xfrm>
            <a:prstGeom prst="rect">
              <a:avLst/>
            </a:prstGeom>
            <a:solidFill>
              <a:srgbClr val="80BD41">
                <a:alpha val="100000"/>
              </a:srgbClr>
            </a:solidFill>
          </p:spPr>
          <p:txBody>
            <a:bodyPr/>
            <a:lstStyle/>
            <a:p/>
          </p:txBody>
        </p:sp>
        <p:sp>
          <p:nvSpPr>
            <p:cNvPr id="58" name="rc58"/>
            <p:cNvSpPr/>
            <p:nvPr/>
          </p:nvSpPr>
          <p:spPr>
            <a:xfrm>
              <a:off x="5294420" y="3274080"/>
              <a:ext cx="239888" cy="268917"/>
            </a:xfrm>
            <a:prstGeom prst="rect">
              <a:avLst/>
            </a:prstGeom>
            <a:solidFill>
              <a:srgbClr val="1CABE2">
                <a:alpha val="100000"/>
              </a:srgbClr>
            </a:solidFill>
          </p:spPr>
          <p:txBody>
            <a:bodyPr/>
            <a:lstStyle/>
            <a:p/>
          </p:txBody>
        </p:sp>
        <p:sp>
          <p:nvSpPr>
            <p:cNvPr id="59" name="rc59"/>
            <p:cNvSpPr/>
            <p:nvPr/>
          </p:nvSpPr>
          <p:spPr>
            <a:xfrm>
              <a:off x="5560963" y="3494778"/>
              <a:ext cx="239888" cy="813243"/>
            </a:xfrm>
            <a:prstGeom prst="rect">
              <a:avLst/>
            </a:prstGeom>
            <a:solidFill>
              <a:srgbClr val="80BD41">
                <a:alpha val="100000"/>
              </a:srgbClr>
            </a:solidFill>
          </p:spPr>
          <p:txBody>
            <a:bodyPr/>
            <a:lstStyle/>
            <a:p/>
          </p:txBody>
        </p:sp>
        <p:sp>
          <p:nvSpPr>
            <p:cNvPr id="60" name="rc60"/>
            <p:cNvSpPr/>
            <p:nvPr/>
          </p:nvSpPr>
          <p:spPr>
            <a:xfrm>
              <a:off x="5560963" y="3291699"/>
              <a:ext cx="239888" cy="203078"/>
            </a:xfrm>
            <a:prstGeom prst="rect">
              <a:avLst/>
            </a:prstGeom>
            <a:solidFill>
              <a:srgbClr val="1CABE2">
                <a:alpha val="100000"/>
              </a:srgbClr>
            </a:solidFill>
          </p:spPr>
          <p:txBody>
            <a:bodyPr/>
            <a:lstStyle/>
            <a:p/>
          </p:txBody>
        </p:sp>
        <p:sp>
          <p:nvSpPr>
            <p:cNvPr id="61" name="rc61"/>
            <p:cNvSpPr/>
            <p:nvPr/>
          </p:nvSpPr>
          <p:spPr>
            <a:xfrm>
              <a:off x="5827506" y="3528161"/>
              <a:ext cx="239888" cy="779860"/>
            </a:xfrm>
            <a:prstGeom prst="rect">
              <a:avLst/>
            </a:prstGeom>
            <a:solidFill>
              <a:srgbClr val="80BD41">
                <a:alpha val="100000"/>
              </a:srgbClr>
            </a:solidFill>
          </p:spPr>
          <p:txBody>
            <a:bodyPr/>
            <a:lstStyle/>
            <a:p/>
          </p:txBody>
        </p:sp>
        <p:sp>
          <p:nvSpPr>
            <p:cNvPr id="62" name="rc62"/>
            <p:cNvSpPr/>
            <p:nvPr/>
          </p:nvSpPr>
          <p:spPr>
            <a:xfrm>
              <a:off x="5827506" y="3308391"/>
              <a:ext cx="239888" cy="219770"/>
            </a:xfrm>
            <a:prstGeom prst="rect">
              <a:avLst/>
            </a:prstGeom>
            <a:solidFill>
              <a:srgbClr val="1CABE2">
                <a:alpha val="100000"/>
              </a:srgbClr>
            </a:solidFill>
          </p:spPr>
          <p:txBody>
            <a:bodyPr/>
            <a:lstStyle/>
            <a:p/>
          </p:txBody>
        </p:sp>
        <p:sp>
          <p:nvSpPr>
            <p:cNvPr id="63" name="rc63"/>
            <p:cNvSpPr/>
            <p:nvPr/>
          </p:nvSpPr>
          <p:spPr>
            <a:xfrm>
              <a:off x="6094049" y="3485505"/>
              <a:ext cx="239888" cy="822516"/>
            </a:xfrm>
            <a:prstGeom prst="rect">
              <a:avLst/>
            </a:prstGeom>
            <a:solidFill>
              <a:srgbClr val="80BD41">
                <a:alpha val="100000"/>
              </a:srgbClr>
            </a:solidFill>
          </p:spPr>
          <p:txBody>
            <a:bodyPr/>
            <a:lstStyle/>
            <a:p/>
          </p:txBody>
        </p:sp>
        <p:sp>
          <p:nvSpPr>
            <p:cNvPr id="64" name="rc64"/>
            <p:cNvSpPr/>
            <p:nvPr/>
          </p:nvSpPr>
          <p:spPr>
            <a:xfrm>
              <a:off x="6094049" y="3316736"/>
              <a:ext cx="239888" cy="168768"/>
            </a:xfrm>
            <a:prstGeom prst="rect">
              <a:avLst/>
            </a:prstGeom>
            <a:solidFill>
              <a:srgbClr val="1CABE2">
                <a:alpha val="100000"/>
              </a:srgbClr>
            </a:solidFill>
          </p:spPr>
          <p:txBody>
            <a:bodyPr/>
            <a:lstStyle/>
            <a:p/>
          </p:txBody>
        </p:sp>
        <p:sp>
          <p:nvSpPr>
            <p:cNvPr id="65" name="rc65"/>
            <p:cNvSpPr/>
            <p:nvPr/>
          </p:nvSpPr>
          <p:spPr>
            <a:xfrm>
              <a:off x="6360593" y="3506833"/>
              <a:ext cx="239888" cy="801188"/>
            </a:xfrm>
            <a:prstGeom prst="rect">
              <a:avLst/>
            </a:prstGeom>
            <a:solidFill>
              <a:srgbClr val="80BD41">
                <a:alpha val="100000"/>
              </a:srgbClr>
            </a:solidFill>
          </p:spPr>
          <p:txBody>
            <a:bodyPr/>
            <a:lstStyle/>
            <a:p/>
          </p:txBody>
        </p:sp>
        <p:sp>
          <p:nvSpPr>
            <p:cNvPr id="66" name="rc66"/>
            <p:cNvSpPr/>
            <p:nvPr/>
          </p:nvSpPr>
          <p:spPr>
            <a:xfrm>
              <a:off x="6360593" y="3318591"/>
              <a:ext cx="239888" cy="188242"/>
            </a:xfrm>
            <a:prstGeom prst="rect">
              <a:avLst/>
            </a:prstGeom>
            <a:solidFill>
              <a:srgbClr val="1CABE2">
                <a:alpha val="100000"/>
              </a:srgbClr>
            </a:solidFill>
          </p:spPr>
          <p:txBody>
            <a:bodyPr/>
            <a:lstStyle/>
            <a:p/>
          </p:txBody>
        </p:sp>
        <p:sp>
          <p:nvSpPr>
            <p:cNvPr id="67" name="rc67"/>
            <p:cNvSpPr/>
            <p:nvPr/>
          </p:nvSpPr>
          <p:spPr>
            <a:xfrm>
              <a:off x="6627136" y="3713621"/>
              <a:ext cx="239888" cy="594399"/>
            </a:xfrm>
            <a:prstGeom prst="rect">
              <a:avLst/>
            </a:prstGeom>
            <a:solidFill>
              <a:srgbClr val="80BD41">
                <a:alpha val="100000"/>
              </a:srgbClr>
            </a:solidFill>
          </p:spPr>
          <p:txBody>
            <a:bodyPr/>
            <a:lstStyle/>
            <a:p/>
          </p:txBody>
        </p:sp>
        <p:sp>
          <p:nvSpPr>
            <p:cNvPr id="68" name="rc68"/>
            <p:cNvSpPr/>
            <p:nvPr/>
          </p:nvSpPr>
          <p:spPr>
            <a:xfrm>
              <a:off x="6627136" y="3317664"/>
              <a:ext cx="239888" cy="395957"/>
            </a:xfrm>
            <a:prstGeom prst="rect">
              <a:avLst/>
            </a:prstGeom>
            <a:solidFill>
              <a:srgbClr val="1CABE2">
                <a:alpha val="100000"/>
              </a:srgbClr>
            </a:solidFill>
          </p:spPr>
          <p:txBody>
            <a:bodyPr/>
            <a:lstStyle/>
            <a:p/>
          </p:txBody>
        </p:sp>
        <p:sp>
          <p:nvSpPr>
            <p:cNvPr id="69" name="rc69"/>
            <p:cNvSpPr/>
            <p:nvPr/>
          </p:nvSpPr>
          <p:spPr>
            <a:xfrm>
              <a:off x="6893679" y="3503124"/>
              <a:ext cx="239888" cy="804897"/>
            </a:xfrm>
            <a:prstGeom prst="rect">
              <a:avLst/>
            </a:prstGeom>
            <a:solidFill>
              <a:srgbClr val="80BD41">
                <a:alpha val="100000"/>
              </a:srgbClr>
            </a:solidFill>
          </p:spPr>
          <p:txBody>
            <a:bodyPr/>
            <a:lstStyle/>
            <a:p/>
          </p:txBody>
        </p:sp>
        <p:sp>
          <p:nvSpPr>
            <p:cNvPr id="70" name="rc70"/>
            <p:cNvSpPr/>
            <p:nvPr/>
          </p:nvSpPr>
          <p:spPr>
            <a:xfrm>
              <a:off x="6893679" y="3313954"/>
              <a:ext cx="239888" cy="189169"/>
            </a:xfrm>
            <a:prstGeom prst="rect">
              <a:avLst/>
            </a:prstGeom>
            <a:solidFill>
              <a:srgbClr val="1CABE2">
                <a:alpha val="100000"/>
              </a:srgbClr>
            </a:solidFill>
          </p:spPr>
          <p:txBody>
            <a:bodyPr/>
            <a:lstStyle/>
            <a:p/>
          </p:txBody>
        </p:sp>
        <p:sp>
          <p:nvSpPr>
            <p:cNvPr id="71" name="rc71"/>
            <p:cNvSpPr/>
            <p:nvPr/>
          </p:nvSpPr>
          <p:spPr>
            <a:xfrm>
              <a:off x="7160222" y="3480869"/>
              <a:ext cx="239888" cy="827152"/>
            </a:xfrm>
            <a:prstGeom prst="rect">
              <a:avLst/>
            </a:prstGeom>
            <a:solidFill>
              <a:srgbClr val="80BD41">
                <a:alpha val="100000"/>
              </a:srgbClr>
            </a:solidFill>
          </p:spPr>
          <p:txBody>
            <a:bodyPr/>
            <a:lstStyle/>
            <a:p/>
          </p:txBody>
        </p:sp>
        <p:sp>
          <p:nvSpPr>
            <p:cNvPr id="72" name="rc72"/>
            <p:cNvSpPr/>
            <p:nvPr/>
          </p:nvSpPr>
          <p:spPr>
            <a:xfrm>
              <a:off x="7160222" y="3311173"/>
              <a:ext cx="239888" cy="169696"/>
            </a:xfrm>
            <a:prstGeom prst="rect">
              <a:avLst/>
            </a:prstGeom>
            <a:solidFill>
              <a:srgbClr val="1CABE2">
                <a:alpha val="100000"/>
              </a:srgbClr>
            </a:solidFill>
          </p:spPr>
          <p:txBody>
            <a:bodyPr/>
            <a:lstStyle/>
            <a:p/>
          </p:txBody>
        </p:sp>
        <p:sp>
          <p:nvSpPr>
            <p:cNvPr id="73" name="rc73"/>
            <p:cNvSpPr/>
            <p:nvPr/>
          </p:nvSpPr>
          <p:spPr>
            <a:xfrm>
              <a:off x="7426765" y="3491069"/>
              <a:ext cx="239888" cy="816952"/>
            </a:xfrm>
            <a:prstGeom prst="rect">
              <a:avLst/>
            </a:prstGeom>
            <a:solidFill>
              <a:srgbClr val="80BD41">
                <a:alpha val="100000"/>
              </a:srgbClr>
            </a:solidFill>
          </p:spPr>
          <p:txBody>
            <a:bodyPr/>
            <a:lstStyle/>
            <a:p/>
          </p:txBody>
        </p:sp>
        <p:sp>
          <p:nvSpPr>
            <p:cNvPr id="74" name="rc74"/>
            <p:cNvSpPr/>
            <p:nvPr/>
          </p:nvSpPr>
          <p:spPr>
            <a:xfrm>
              <a:off x="7426765" y="3312100"/>
              <a:ext cx="239888" cy="178969"/>
            </a:xfrm>
            <a:prstGeom prst="rect">
              <a:avLst/>
            </a:prstGeom>
            <a:solidFill>
              <a:srgbClr val="1CABE2">
                <a:alpha val="100000"/>
              </a:srgbClr>
            </a:solidFill>
          </p:spPr>
          <p:txBody>
            <a:bodyPr/>
            <a:lstStyle/>
            <a:p/>
          </p:txBody>
        </p:sp>
        <p:sp>
          <p:nvSpPr>
            <p:cNvPr id="75" name="rc75"/>
            <p:cNvSpPr/>
            <p:nvPr/>
          </p:nvSpPr>
          <p:spPr>
            <a:xfrm>
              <a:off x="7693308" y="3448413"/>
              <a:ext cx="239888" cy="859608"/>
            </a:xfrm>
            <a:prstGeom prst="rect">
              <a:avLst/>
            </a:prstGeom>
            <a:solidFill>
              <a:srgbClr val="80BD41">
                <a:alpha val="100000"/>
              </a:srgbClr>
            </a:solidFill>
          </p:spPr>
          <p:txBody>
            <a:bodyPr/>
            <a:lstStyle/>
            <a:p/>
          </p:txBody>
        </p:sp>
        <p:sp>
          <p:nvSpPr>
            <p:cNvPr id="76" name="rc76"/>
            <p:cNvSpPr/>
            <p:nvPr/>
          </p:nvSpPr>
          <p:spPr>
            <a:xfrm>
              <a:off x="7693308" y="3308391"/>
              <a:ext cx="239888" cy="140022"/>
            </a:xfrm>
            <a:prstGeom prst="rect">
              <a:avLst/>
            </a:prstGeom>
            <a:solidFill>
              <a:srgbClr val="1CABE2">
                <a:alpha val="100000"/>
              </a:srgbClr>
            </a:solidFill>
          </p:spPr>
          <p:txBody>
            <a:bodyPr/>
            <a:lstStyle/>
            <a:p/>
          </p:txBody>
        </p:sp>
        <p:sp>
          <p:nvSpPr>
            <p:cNvPr id="77" name="rc77"/>
            <p:cNvSpPr/>
            <p:nvPr/>
          </p:nvSpPr>
          <p:spPr>
            <a:xfrm>
              <a:off x="7959851" y="3509615"/>
              <a:ext cx="239888" cy="798406"/>
            </a:xfrm>
            <a:prstGeom prst="rect">
              <a:avLst/>
            </a:prstGeom>
            <a:solidFill>
              <a:srgbClr val="80BD41">
                <a:alpha val="100000"/>
              </a:srgbClr>
            </a:solidFill>
          </p:spPr>
          <p:txBody>
            <a:bodyPr/>
            <a:lstStyle/>
            <a:p/>
          </p:txBody>
        </p:sp>
        <p:sp>
          <p:nvSpPr>
            <p:cNvPr id="78" name="rc78"/>
            <p:cNvSpPr/>
            <p:nvPr/>
          </p:nvSpPr>
          <p:spPr>
            <a:xfrm>
              <a:off x="7959851" y="3310245"/>
              <a:ext cx="239888" cy="199369"/>
            </a:xfrm>
            <a:prstGeom prst="rect">
              <a:avLst/>
            </a:prstGeom>
            <a:solidFill>
              <a:srgbClr val="1CABE2">
                <a:alpha val="100000"/>
              </a:srgbClr>
            </a:solidFill>
          </p:spPr>
          <p:txBody>
            <a:bodyPr/>
            <a:lstStyle/>
            <a:p/>
          </p:txBody>
        </p:sp>
        <p:sp>
          <p:nvSpPr>
            <p:cNvPr id="79" name="pl79"/>
            <p:cNvSpPr/>
            <p:nvPr/>
          </p:nvSpPr>
          <p:spPr>
            <a:xfrm>
              <a:off x="1416218" y="2162083"/>
              <a:ext cx="6663577" cy="804726"/>
            </a:xfrm>
            <a:custGeom>
              <a:avLst/>
              <a:pathLst>
                <a:path w="6663577" h="804726">
                  <a:moveTo>
                    <a:pt x="0" y="178828"/>
                  </a:moveTo>
                  <a:lnTo>
                    <a:pt x="266543" y="134121"/>
                  </a:lnTo>
                  <a:lnTo>
                    <a:pt x="533086" y="223535"/>
                  </a:lnTo>
                  <a:lnTo>
                    <a:pt x="799629" y="335302"/>
                  </a:lnTo>
                  <a:lnTo>
                    <a:pt x="1066172" y="89414"/>
                  </a:lnTo>
                  <a:lnTo>
                    <a:pt x="1332715" y="67060"/>
                  </a:lnTo>
                  <a:lnTo>
                    <a:pt x="1599258" y="44707"/>
                  </a:lnTo>
                  <a:lnTo>
                    <a:pt x="1865801" y="0"/>
                  </a:lnTo>
                  <a:lnTo>
                    <a:pt x="2132344" y="22353"/>
                  </a:lnTo>
                  <a:lnTo>
                    <a:pt x="2398888" y="111767"/>
                  </a:lnTo>
                  <a:lnTo>
                    <a:pt x="2665431" y="0"/>
                  </a:lnTo>
                  <a:lnTo>
                    <a:pt x="2931974" y="268242"/>
                  </a:lnTo>
                  <a:lnTo>
                    <a:pt x="3198517" y="134121"/>
                  </a:lnTo>
                  <a:lnTo>
                    <a:pt x="3465060" y="335302"/>
                  </a:lnTo>
                  <a:lnTo>
                    <a:pt x="3731603" y="402363"/>
                  </a:lnTo>
                  <a:lnTo>
                    <a:pt x="3998146" y="491777"/>
                  </a:lnTo>
                  <a:lnTo>
                    <a:pt x="4264689" y="357656"/>
                  </a:lnTo>
                  <a:lnTo>
                    <a:pt x="4531233" y="402363"/>
                  </a:lnTo>
                  <a:lnTo>
                    <a:pt x="4797776" y="290595"/>
                  </a:lnTo>
                  <a:lnTo>
                    <a:pt x="5064319" y="335302"/>
                  </a:lnTo>
                  <a:lnTo>
                    <a:pt x="5330862" y="804726"/>
                  </a:lnTo>
                  <a:lnTo>
                    <a:pt x="5597405" y="335302"/>
                  </a:lnTo>
                  <a:lnTo>
                    <a:pt x="5863948" y="290595"/>
                  </a:lnTo>
                  <a:lnTo>
                    <a:pt x="6130491" y="312949"/>
                  </a:lnTo>
                  <a:lnTo>
                    <a:pt x="6397034" y="223535"/>
                  </a:lnTo>
                  <a:lnTo>
                    <a:pt x="6663577" y="357656"/>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5354075"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7" name="tx87"/>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1" name="tx91"/>
            <p:cNvSpPr/>
            <p:nvPr/>
          </p:nvSpPr>
          <p:spPr>
            <a:xfrm>
              <a:off x="1324790" y="3071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2" name="tx92"/>
            <p:cNvSpPr/>
            <p:nvPr/>
          </p:nvSpPr>
          <p:spPr>
            <a:xfrm>
              <a:off x="2696682" y="314950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3" name="tx93"/>
            <p:cNvSpPr/>
            <p:nvPr/>
          </p:nvSpPr>
          <p:spPr>
            <a:xfrm>
              <a:off x="3990221" y="31355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4" name="tx94"/>
            <p:cNvSpPr/>
            <p:nvPr/>
          </p:nvSpPr>
          <p:spPr>
            <a:xfrm>
              <a:off x="5322937" y="31393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5" name="tx95"/>
            <p:cNvSpPr/>
            <p:nvPr/>
          </p:nvSpPr>
          <p:spPr>
            <a:xfrm>
              <a:off x="6389109" y="3182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6" name="tx96"/>
            <p:cNvSpPr/>
            <p:nvPr/>
          </p:nvSpPr>
          <p:spPr>
            <a:xfrm>
              <a:off x="6655652" y="3180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7" name="tx97"/>
            <p:cNvSpPr/>
            <p:nvPr/>
          </p:nvSpPr>
          <p:spPr>
            <a:xfrm>
              <a:off x="6922195" y="31780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8" name="tx98"/>
            <p:cNvSpPr/>
            <p:nvPr/>
          </p:nvSpPr>
          <p:spPr>
            <a:xfrm>
              <a:off x="7188738" y="31752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9" name="tx99"/>
            <p:cNvSpPr/>
            <p:nvPr/>
          </p:nvSpPr>
          <p:spPr>
            <a:xfrm>
              <a:off x="7455282" y="3176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100" name="tx100"/>
            <p:cNvSpPr/>
            <p:nvPr/>
          </p:nvSpPr>
          <p:spPr>
            <a:xfrm>
              <a:off x="7721825" y="31724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101" name="tx101"/>
            <p:cNvSpPr/>
            <p:nvPr/>
          </p:nvSpPr>
          <p:spPr>
            <a:xfrm>
              <a:off x="7988368" y="3174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102" name="pl102"/>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3788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14" name="tx114"/>
            <p:cNvSpPr/>
            <p:nvPr/>
          </p:nvSpPr>
          <p:spPr>
            <a:xfrm>
              <a:off x="1350915" y="32387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5" name="tx115"/>
            <p:cNvSpPr/>
            <p:nvPr/>
          </p:nvSpPr>
          <p:spPr>
            <a:xfrm>
              <a:off x="2657505" y="37972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6" name="tx116"/>
            <p:cNvSpPr/>
            <p:nvPr/>
          </p:nvSpPr>
          <p:spPr>
            <a:xfrm>
              <a:off x="2695375" y="32870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3990221" y="37750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18" name="tx118"/>
            <p:cNvSpPr/>
            <p:nvPr/>
          </p:nvSpPr>
          <p:spPr>
            <a:xfrm>
              <a:off x="4028090" y="32573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890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20" name="tx120"/>
            <p:cNvSpPr/>
            <p:nvPr/>
          </p:nvSpPr>
          <p:spPr>
            <a:xfrm>
              <a:off x="5349062" y="33734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1" name="tx121"/>
            <p:cNvSpPr/>
            <p:nvPr/>
          </p:nvSpPr>
          <p:spPr>
            <a:xfrm>
              <a:off x="6415235" y="38723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22" name="tx122"/>
            <p:cNvSpPr/>
            <p:nvPr/>
          </p:nvSpPr>
          <p:spPr>
            <a:xfrm>
              <a:off x="6454411" y="337881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3" name="tx123"/>
            <p:cNvSpPr/>
            <p:nvPr/>
          </p:nvSpPr>
          <p:spPr>
            <a:xfrm>
              <a:off x="6681778" y="39757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4" name="tx124"/>
            <p:cNvSpPr/>
            <p:nvPr/>
          </p:nvSpPr>
          <p:spPr>
            <a:xfrm>
              <a:off x="6681778" y="34805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5" name="tx125"/>
            <p:cNvSpPr/>
            <p:nvPr/>
          </p:nvSpPr>
          <p:spPr>
            <a:xfrm>
              <a:off x="6948321" y="38705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26" name="tx126"/>
            <p:cNvSpPr/>
            <p:nvPr/>
          </p:nvSpPr>
          <p:spPr>
            <a:xfrm>
              <a:off x="6987498" y="337463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7" name="tx127"/>
            <p:cNvSpPr/>
            <p:nvPr/>
          </p:nvSpPr>
          <p:spPr>
            <a:xfrm>
              <a:off x="7214864" y="38593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28" name="tx128"/>
            <p:cNvSpPr/>
            <p:nvPr/>
          </p:nvSpPr>
          <p:spPr>
            <a:xfrm>
              <a:off x="7214864" y="33609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9" name="tx129"/>
            <p:cNvSpPr/>
            <p:nvPr/>
          </p:nvSpPr>
          <p:spPr>
            <a:xfrm>
              <a:off x="7481407" y="38644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30" name="tx130"/>
            <p:cNvSpPr/>
            <p:nvPr/>
          </p:nvSpPr>
          <p:spPr>
            <a:xfrm>
              <a:off x="7481407" y="33665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31" name="tx131"/>
            <p:cNvSpPr/>
            <p:nvPr/>
          </p:nvSpPr>
          <p:spPr>
            <a:xfrm>
              <a:off x="7747950" y="38431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32" name="tx132"/>
            <p:cNvSpPr/>
            <p:nvPr/>
          </p:nvSpPr>
          <p:spPr>
            <a:xfrm>
              <a:off x="7747950" y="33433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3" name="tx133"/>
            <p:cNvSpPr/>
            <p:nvPr/>
          </p:nvSpPr>
          <p:spPr>
            <a:xfrm>
              <a:off x="8014493" y="38737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34" name="tx134"/>
            <p:cNvSpPr/>
            <p:nvPr/>
          </p:nvSpPr>
          <p:spPr>
            <a:xfrm>
              <a:off x="8014493" y="33760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79403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733081" y="3328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733081" y="28649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733081" y="24013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733081" y="193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92892"/>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2000-2025</a:t>
              </a:r>
            </a:p>
          </p:txBody>
        </p:sp>
        <p:sp>
          <p:nvSpPr>
            <p:cNvPr id="167" name="pl167"/>
            <p:cNvSpPr/>
            <p:nvPr/>
          </p:nvSpPr>
          <p:spPr>
            <a:xfrm>
              <a:off x="22111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408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705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7002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259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56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853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5269542" cy="129091"/>
            </a:xfrm>
            <a:prstGeom prst="rect">
              <a:avLst/>
            </a:prstGeom>
            <a:solidFill>
              <a:srgbClr val="80BD41">
                <a:alpha val="100000"/>
              </a:srgbClr>
            </a:solidFill>
          </p:spPr>
          <p:txBody>
            <a:bodyPr/>
            <a:lstStyle/>
            <a:p/>
          </p:txBody>
        </p:sp>
        <p:sp>
          <p:nvSpPr>
            <p:cNvPr id="179" name="rc179"/>
            <p:cNvSpPr/>
            <p:nvPr/>
          </p:nvSpPr>
          <p:spPr>
            <a:xfrm>
              <a:off x="6565816" y="5954972"/>
              <a:ext cx="1238098" cy="129091"/>
            </a:xfrm>
            <a:prstGeom prst="rect">
              <a:avLst/>
            </a:prstGeom>
            <a:solidFill>
              <a:srgbClr val="1CABE2">
                <a:alpha val="100000"/>
              </a:srgbClr>
            </a:solidFill>
          </p:spPr>
          <p:txBody>
            <a:bodyPr/>
            <a:lstStyle/>
            <a:p/>
          </p:txBody>
        </p:sp>
        <p:sp>
          <p:nvSpPr>
            <p:cNvPr id="180" name="rc180"/>
            <p:cNvSpPr/>
            <p:nvPr/>
          </p:nvSpPr>
          <p:spPr>
            <a:xfrm>
              <a:off x="1296273" y="5793607"/>
              <a:ext cx="5653780" cy="129091"/>
            </a:xfrm>
            <a:prstGeom prst="rect">
              <a:avLst/>
            </a:prstGeom>
            <a:solidFill>
              <a:srgbClr val="80BD41">
                <a:alpha val="100000"/>
              </a:srgbClr>
            </a:solidFill>
          </p:spPr>
          <p:txBody>
            <a:bodyPr/>
            <a:lstStyle/>
            <a:p/>
          </p:txBody>
        </p:sp>
        <p:sp>
          <p:nvSpPr>
            <p:cNvPr id="181" name="rc181"/>
            <p:cNvSpPr/>
            <p:nvPr/>
          </p:nvSpPr>
          <p:spPr>
            <a:xfrm>
              <a:off x="6950053" y="5793607"/>
              <a:ext cx="920950" cy="129091"/>
            </a:xfrm>
            <a:prstGeom prst="rect">
              <a:avLst/>
            </a:prstGeom>
            <a:solidFill>
              <a:srgbClr val="1CABE2">
                <a:alpha val="100000"/>
              </a:srgbClr>
            </a:solidFill>
          </p:spPr>
          <p:txBody>
            <a:bodyPr/>
            <a:lstStyle/>
            <a:p/>
          </p:txBody>
        </p:sp>
        <p:sp>
          <p:nvSpPr>
            <p:cNvPr id="182" name="rc182"/>
            <p:cNvSpPr/>
            <p:nvPr/>
          </p:nvSpPr>
          <p:spPr>
            <a:xfrm>
              <a:off x="1296273" y="5632243"/>
              <a:ext cx="5251245" cy="129091"/>
            </a:xfrm>
            <a:prstGeom prst="rect">
              <a:avLst/>
            </a:prstGeom>
            <a:solidFill>
              <a:srgbClr val="80BD41">
                <a:alpha val="100000"/>
              </a:srgbClr>
            </a:solidFill>
          </p:spPr>
          <p:txBody>
            <a:bodyPr/>
            <a:lstStyle/>
            <a:p/>
          </p:txBody>
        </p:sp>
        <p:sp>
          <p:nvSpPr>
            <p:cNvPr id="183" name="rc183"/>
            <p:cNvSpPr/>
            <p:nvPr/>
          </p:nvSpPr>
          <p:spPr>
            <a:xfrm>
              <a:off x="6547519" y="5632243"/>
              <a:ext cx="1311286" cy="129091"/>
            </a:xfrm>
            <a:prstGeom prst="rect">
              <a:avLst/>
            </a:prstGeom>
            <a:solidFill>
              <a:srgbClr val="1CABE2">
                <a:alpha val="100000"/>
              </a:srgbClr>
            </a:solidFill>
          </p:spPr>
          <p:txBody>
            <a:bodyPr/>
            <a:lstStyle/>
            <a:p/>
          </p:txBody>
        </p:sp>
        <p:sp>
          <p:nvSpPr>
            <p:cNvPr id="184" name="tx184"/>
            <p:cNvSpPr/>
            <p:nvPr/>
          </p:nvSpPr>
          <p:spPr>
            <a:xfrm>
              <a:off x="8016770"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a:t>
              </a:r>
            </a:p>
          </p:txBody>
        </p:sp>
        <p:sp>
          <p:nvSpPr>
            <p:cNvPr id="185" name="tx185"/>
            <p:cNvSpPr/>
            <p:nvPr/>
          </p:nvSpPr>
          <p:spPr>
            <a:xfrm>
              <a:off x="808721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86" name="tx186"/>
            <p:cNvSpPr/>
            <p:nvPr/>
          </p:nvSpPr>
          <p:spPr>
            <a:xfrm>
              <a:off x="807440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87" name="tx187"/>
            <p:cNvSpPr/>
            <p:nvPr/>
          </p:nvSpPr>
          <p:spPr>
            <a:xfrm>
              <a:off x="385569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88" name="tx188"/>
            <p:cNvSpPr/>
            <p:nvPr/>
          </p:nvSpPr>
          <p:spPr>
            <a:xfrm>
              <a:off x="7154720" y="59804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9" name="tx189"/>
            <p:cNvSpPr/>
            <p:nvPr/>
          </p:nvSpPr>
          <p:spPr>
            <a:xfrm>
              <a:off x="4047815"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90" name="tx190"/>
            <p:cNvSpPr/>
            <p:nvPr/>
          </p:nvSpPr>
          <p:spPr>
            <a:xfrm>
              <a:off x="7335180"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91" name="tx191"/>
            <p:cNvSpPr/>
            <p:nvPr/>
          </p:nvSpPr>
          <p:spPr>
            <a:xfrm>
              <a:off x="384654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92" name="tx192"/>
            <p:cNvSpPr/>
            <p:nvPr/>
          </p:nvSpPr>
          <p:spPr>
            <a:xfrm>
              <a:off x="7127813"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087128"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8" name="tx198"/>
            <p:cNvSpPr/>
            <p:nvPr/>
          </p:nvSpPr>
          <p:spPr>
            <a:xfrm>
              <a:off x="4916831"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9" name="tx199"/>
            <p:cNvSpPr/>
            <p:nvPr/>
          </p:nvSpPr>
          <p:spPr>
            <a:xfrm>
              <a:off x="6746533"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(80%) was relatively constant within 1% compared to 2019 (81%).
The number of children vaccinated with DTP1 remained constant 0% compared to in 2019.
The number of surviving infants increased approximately 1% compared to in 2019.
In 2025, approximately the same number of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940468"/>
            </a:xfrm>
            <a:custGeom>
              <a:avLst/>
              <a:pathLst>
                <a:path w="3397293" h="940468">
                  <a:moveTo>
                    <a:pt x="0" y="503041"/>
                  </a:moveTo>
                  <a:lnTo>
                    <a:pt x="135891" y="568655"/>
                  </a:lnTo>
                  <a:lnTo>
                    <a:pt x="271783" y="459298"/>
                  </a:lnTo>
                  <a:lnTo>
                    <a:pt x="407675" y="415555"/>
                  </a:lnTo>
                  <a:lnTo>
                    <a:pt x="543566" y="196842"/>
                  </a:lnTo>
                  <a:lnTo>
                    <a:pt x="679458" y="240584"/>
                  </a:lnTo>
                  <a:lnTo>
                    <a:pt x="815350" y="218713"/>
                  </a:lnTo>
                  <a:lnTo>
                    <a:pt x="951242" y="218713"/>
                  </a:lnTo>
                  <a:lnTo>
                    <a:pt x="1087133" y="196842"/>
                  </a:lnTo>
                  <a:lnTo>
                    <a:pt x="1223025" y="153099"/>
                  </a:lnTo>
                  <a:lnTo>
                    <a:pt x="1358917" y="0"/>
                  </a:lnTo>
                  <a:lnTo>
                    <a:pt x="1494809" y="306198"/>
                  </a:lnTo>
                  <a:lnTo>
                    <a:pt x="1630700" y="393684"/>
                  </a:lnTo>
                  <a:lnTo>
                    <a:pt x="1766592" y="371812"/>
                  </a:lnTo>
                  <a:lnTo>
                    <a:pt x="1902484" y="503041"/>
                  </a:lnTo>
                  <a:lnTo>
                    <a:pt x="2038375" y="459298"/>
                  </a:lnTo>
                  <a:lnTo>
                    <a:pt x="2174267" y="371812"/>
                  </a:lnTo>
                  <a:lnTo>
                    <a:pt x="2310159" y="590526"/>
                  </a:lnTo>
                  <a:lnTo>
                    <a:pt x="2446051" y="284327"/>
                  </a:lnTo>
                  <a:lnTo>
                    <a:pt x="2581942" y="371812"/>
                  </a:lnTo>
                  <a:lnTo>
                    <a:pt x="2717834" y="940468"/>
                  </a:lnTo>
                  <a:lnTo>
                    <a:pt x="2853726" y="481169"/>
                  </a:lnTo>
                  <a:lnTo>
                    <a:pt x="2989618" y="371812"/>
                  </a:lnTo>
                  <a:lnTo>
                    <a:pt x="3125509" y="481169"/>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940468"/>
            </a:xfrm>
            <a:custGeom>
              <a:avLst/>
              <a:pathLst>
                <a:path w="3397293" h="940468">
                  <a:moveTo>
                    <a:pt x="0" y="503041"/>
                  </a:moveTo>
                  <a:lnTo>
                    <a:pt x="135891" y="568655"/>
                  </a:lnTo>
                  <a:lnTo>
                    <a:pt x="271783" y="459298"/>
                  </a:lnTo>
                  <a:lnTo>
                    <a:pt x="407675" y="415555"/>
                  </a:lnTo>
                  <a:lnTo>
                    <a:pt x="543566" y="196842"/>
                  </a:lnTo>
                  <a:lnTo>
                    <a:pt x="679458" y="240584"/>
                  </a:lnTo>
                  <a:lnTo>
                    <a:pt x="815350" y="218713"/>
                  </a:lnTo>
                  <a:lnTo>
                    <a:pt x="951242" y="218713"/>
                  </a:lnTo>
                  <a:lnTo>
                    <a:pt x="1087133" y="196842"/>
                  </a:lnTo>
                  <a:lnTo>
                    <a:pt x="1223025" y="153099"/>
                  </a:lnTo>
                  <a:lnTo>
                    <a:pt x="1358917" y="0"/>
                  </a:lnTo>
                  <a:lnTo>
                    <a:pt x="1494809" y="306198"/>
                  </a:lnTo>
                  <a:lnTo>
                    <a:pt x="1630700" y="393684"/>
                  </a:lnTo>
                  <a:lnTo>
                    <a:pt x="1766592" y="371812"/>
                  </a:lnTo>
                  <a:lnTo>
                    <a:pt x="1902484" y="503041"/>
                  </a:lnTo>
                  <a:lnTo>
                    <a:pt x="2038375" y="459298"/>
                  </a:lnTo>
                  <a:lnTo>
                    <a:pt x="2174267" y="371812"/>
                  </a:lnTo>
                  <a:lnTo>
                    <a:pt x="2310159" y="590526"/>
                  </a:lnTo>
                  <a:lnTo>
                    <a:pt x="2446051" y="284327"/>
                  </a:lnTo>
                  <a:lnTo>
                    <a:pt x="2581942" y="371812"/>
                  </a:lnTo>
                  <a:lnTo>
                    <a:pt x="2717834" y="940468"/>
                  </a:lnTo>
                  <a:lnTo>
                    <a:pt x="2853726" y="481169"/>
                  </a:lnTo>
                  <a:lnTo>
                    <a:pt x="2989618" y="371812"/>
                  </a:lnTo>
                  <a:lnTo>
                    <a:pt x="3125509" y="481169"/>
                  </a:lnTo>
                  <a:lnTo>
                    <a:pt x="3261401" y="306198"/>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78011"/>
            </a:xfrm>
            <a:custGeom>
              <a:avLst/>
              <a:pathLst>
                <a:path w="0" h="678011">
                  <a:moveTo>
                    <a:pt x="0" y="0"/>
                  </a:moveTo>
                  <a:lnTo>
                    <a:pt x="0" y="67801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940468"/>
            </a:xfrm>
            <a:custGeom>
              <a:avLst/>
              <a:pathLst>
                <a:path w="3397293" h="940468">
                  <a:moveTo>
                    <a:pt x="0" y="503041"/>
                  </a:moveTo>
                  <a:lnTo>
                    <a:pt x="135891" y="568655"/>
                  </a:lnTo>
                  <a:lnTo>
                    <a:pt x="271783" y="459298"/>
                  </a:lnTo>
                  <a:lnTo>
                    <a:pt x="407675" y="415555"/>
                  </a:lnTo>
                  <a:lnTo>
                    <a:pt x="543566" y="196842"/>
                  </a:lnTo>
                  <a:lnTo>
                    <a:pt x="679458" y="240584"/>
                  </a:lnTo>
                  <a:lnTo>
                    <a:pt x="815350" y="218713"/>
                  </a:lnTo>
                  <a:lnTo>
                    <a:pt x="951242" y="218713"/>
                  </a:lnTo>
                  <a:lnTo>
                    <a:pt x="1087133" y="196842"/>
                  </a:lnTo>
                  <a:lnTo>
                    <a:pt x="1223025" y="153099"/>
                  </a:lnTo>
                  <a:lnTo>
                    <a:pt x="1358917" y="0"/>
                  </a:lnTo>
                  <a:lnTo>
                    <a:pt x="1494809" y="306198"/>
                  </a:lnTo>
                  <a:lnTo>
                    <a:pt x="1630700" y="393684"/>
                  </a:lnTo>
                  <a:lnTo>
                    <a:pt x="1766592" y="371812"/>
                  </a:lnTo>
                  <a:lnTo>
                    <a:pt x="1902484" y="503041"/>
                  </a:lnTo>
                  <a:lnTo>
                    <a:pt x="2038375" y="459298"/>
                  </a:lnTo>
                  <a:lnTo>
                    <a:pt x="2174267" y="371812"/>
                  </a:lnTo>
                  <a:lnTo>
                    <a:pt x="2310159" y="590526"/>
                  </a:lnTo>
                  <a:lnTo>
                    <a:pt x="2446051" y="284327"/>
                  </a:lnTo>
                  <a:lnTo>
                    <a:pt x="2581942" y="371812"/>
                  </a:lnTo>
                  <a:lnTo>
                    <a:pt x="2717834" y="940468"/>
                  </a:lnTo>
                  <a:lnTo>
                    <a:pt x="2853726" y="481169"/>
                  </a:lnTo>
                  <a:lnTo>
                    <a:pt x="2989618" y="371812"/>
                  </a:lnTo>
                  <a:lnTo>
                    <a:pt x="3125509" y="481169"/>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642618"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2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2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7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1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323" y="4988970"/>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60" name="tx60"/>
            <p:cNvSpPr/>
            <p:nvPr/>
          </p:nvSpPr>
          <p:spPr>
            <a:xfrm>
              <a:off x="28748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29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84" y="1403693"/>
              <a:ext cx="26092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Suriname, 2000-2025</a:t>
              </a:r>
            </a:p>
          </p:txBody>
        </p:sp>
        <p:sp>
          <p:nvSpPr>
            <p:cNvPr id="63" name="pl63"/>
            <p:cNvSpPr/>
            <p:nvPr/>
          </p:nvSpPr>
          <p:spPr>
            <a:xfrm>
              <a:off x="5267799" y="4016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830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497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164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831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498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997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664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331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998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665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96503"/>
              <a:ext cx="3397293" cy="1863191"/>
            </a:xfrm>
            <a:custGeom>
              <a:avLst/>
              <a:pathLst>
                <a:path w="3397293" h="1863191">
                  <a:moveTo>
                    <a:pt x="0" y="996590"/>
                  </a:moveTo>
                  <a:lnTo>
                    <a:pt x="135891" y="1126580"/>
                  </a:lnTo>
                  <a:lnTo>
                    <a:pt x="271783" y="909930"/>
                  </a:lnTo>
                  <a:lnTo>
                    <a:pt x="407675" y="823270"/>
                  </a:lnTo>
                  <a:lnTo>
                    <a:pt x="543566" y="389970"/>
                  </a:lnTo>
                  <a:lnTo>
                    <a:pt x="679458" y="476630"/>
                  </a:lnTo>
                  <a:lnTo>
                    <a:pt x="815350" y="433300"/>
                  </a:lnTo>
                  <a:lnTo>
                    <a:pt x="951242" y="433300"/>
                  </a:lnTo>
                  <a:lnTo>
                    <a:pt x="1087133" y="389970"/>
                  </a:lnTo>
                  <a:lnTo>
                    <a:pt x="1223025" y="303310"/>
                  </a:lnTo>
                  <a:lnTo>
                    <a:pt x="1358917" y="0"/>
                  </a:lnTo>
                  <a:lnTo>
                    <a:pt x="1494809" y="606620"/>
                  </a:lnTo>
                  <a:lnTo>
                    <a:pt x="1630700" y="779940"/>
                  </a:lnTo>
                  <a:lnTo>
                    <a:pt x="1766592" y="736610"/>
                  </a:lnTo>
                  <a:lnTo>
                    <a:pt x="1902484" y="996590"/>
                  </a:lnTo>
                  <a:lnTo>
                    <a:pt x="2038375" y="909930"/>
                  </a:lnTo>
                  <a:lnTo>
                    <a:pt x="2174267" y="736610"/>
                  </a:lnTo>
                  <a:lnTo>
                    <a:pt x="2310159" y="1169910"/>
                  </a:lnTo>
                  <a:lnTo>
                    <a:pt x="2446051" y="563290"/>
                  </a:lnTo>
                  <a:lnTo>
                    <a:pt x="2581942" y="736610"/>
                  </a:lnTo>
                  <a:lnTo>
                    <a:pt x="2717834" y="1863191"/>
                  </a:lnTo>
                  <a:lnTo>
                    <a:pt x="2853726" y="953260"/>
                  </a:lnTo>
                  <a:lnTo>
                    <a:pt x="2989618" y="736610"/>
                  </a:lnTo>
                  <a:lnTo>
                    <a:pt x="3125509" y="953260"/>
                  </a:lnTo>
                  <a:lnTo>
                    <a:pt x="3261401" y="606620"/>
                  </a:lnTo>
                  <a:lnTo>
                    <a:pt x="3397293" y="60662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33114"/>
              <a:ext cx="3397293" cy="606620"/>
            </a:xfrm>
            <a:custGeom>
              <a:avLst/>
              <a:pathLst>
                <a:path w="3397293" h="606620">
                  <a:moveTo>
                    <a:pt x="0" y="606620"/>
                  </a:moveTo>
                  <a:lnTo>
                    <a:pt x="135891" y="606620"/>
                  </a:lnTo>
                  <a:lnTo>
                    <a:pt x="271783" y="606620"/>
                  </a:lnTo>
                  <a:lnTo>
                    <a:pt x="407675" y="519960"/>
                  </a:lnTo>
                  <a:lnTo>
                    <a:pt x="543566" y="433300"/>
                  </a:lnTo>
                  <a:lnTo>
                    <a:pt x="679458" y="389970"/>
                  </a:lnTo>
                  <a:lnTo>
                    <a:pt x="815350" y="346640"/>
                  </a:lnTo>
                  <a:lnTo>
                    <a:pt x="951242" y="346640"/>
                  </a:lnTo>
                  <a:lnTo>
                    <a:pt x="1087133" y="216650"/>
                  </a:lnTo>
                  <a:lnTo>
                    <a:pt x="1223025" y="129990"/>
                  </a:lnTo>
                  <a:lnTo>
                    <a:pt x="1358917" y="129990"/>
                  </a:lnTo>
                  <a:lnTo>
                    <a:pt x="1494809" y="86660"/>
                  </a:lnTo>
                  <a:lnTo>
                    <a:pt x="1630700" y="86660"/>
                  </a:lnTo>
                  <a:lnTo>
                    <a:pt x="1766592" y="86660"/>
                  </a:lnTo>
                  <a:lnTo>
                    <a:pt x="1902484" y="86660"/>
                  </a:lnTo>
                  <a:lnTo>
                    <a:pt x="2038375" y="43330"/>
                  </a:lnTo>
                  <a:lnTo>
                    <a:pt x="2174267" y="0"/>
                  </a:lnTo>
                  <a:lnTo>
                    <a:pt x="2310159" y="0"/>
                  </a:lnTo>
                  <a:lnTo>
                    <a:pt x="2446051" y="0"/>
                  </a:lnTo>
                  <a:lnTo>
                    <a:pt x="2581942" y="0"/>
                  </a:lnTo>
                  <a:lnTo>
                    <a:pt x="2717834" y="129990"/>
                  </a:lnTo>
                  <a:lnTo>
                    <a:pt x="2853726" y="216650"/>
                  </a:lnTo>
                  <a:lnTo>
                    <a:pt x="2989618" y="43330"/>
                  </a:lnTo>
                  <a:lnTo>
                    <a:pt x="3125509" y="86660"/>
                  </a:lnTo>
                  <a:lnTo>
                    <a:pt x="3261401" y="86660"/>
                  </a:lnTo>
                  <a:lnTo>
                    <a:pt x="3397293" y="4333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26493"/>
              <a:ext cx="3397293" cy="779940"/>
            </a:xfrm>
            <a:custGeom>
              <a:avLst/>
              <a:pathLst>
                <a:path w="3397293" h="779940">
                  <a:moveTo>
                    <a:pt x="0" y="129990"/>
                  </a:moveTo>
                  <a:lnTo>
                    <a:pt x="135891" y="173320"/>
                  </a:lnTo>
                  <a:lnTo>
                    <a:pt x="271783" y="129990"/>
                  </a:lnTo>
                  <a:lnTo>
                    <a:pt x="407675" y="86660"/>
                  </a:lnTo>
                  <a:lnTo>
                    <a:pt x="543566" y="43330"/>
                  </a:lnTo>
                  <a:lnTo>
                    <a:pt x="679458" y="0"/>
                  </a:lnTo>
                  <a:lnTo>
                    <a:pt x="815350" y="43330"/>
                  </a:lnTo>
                  <a:lnTo>
                    <a:pt x="951242" y="43330"/>
                  </a:lnTo>
                  <a:lnTo>
                    <a:pt x="1087133" y="86660"/>
                  </a:lnTo>
                  <a:lnTo>
                    <a:pt x="1223025" y="0"/>
                  </a:lnTo>
                  <a:lnTo>
                    <a:pt x="1358917" y="43330"/>
                  </a:lnTo>
                  <a:lnTo>
                    <a:pt x="1494809" y="43330"/>
                  </a:lnTo>
                  <a:lnTo>
                    <a:pt x="1630700" y="43330"/>
                  </a:lnTo>
                  <a:lnTo>
                    <a:pt x="1766592" y="173320"/>
                  </a:lnTo>
                  <a:lnTo>
                    <a:pt x="1902484" y="216650"/>
                  </a:lnTo>
                  <a:lnTo>
                    <a:pt x="2038375" y="173320"/>
                  </a:lnTo>
                  <a:lnTo>
                    <a:pt x="2174267" y="216650"/>
                  </a:lnTo>
                  <a:lnTo>
                    <a:pt x="2310159" y="389970"/>
                  </a:lnTo>
                  <a:lnTo>
                    <a:pt x="2446051" y="346640"/>
                  </a:lnTo>
                  <a:lnTo>
                    <a:pt x="2581942" y="606620"/>
                  </a:lnTo>
                  <a:lnTo>
                    <a:pt x="2717834" y="736610"/>
                  </a:lnTo>
                  <a:lnTo>
                    <a:pt x="2853726" y="779940"/>
                  </a:lnTo>
                  <a:lnTo>
                    <a:pt x="2989618" y="649950"/>
                  </a:lnTo>
                  <a:lnTo>
                    <a:pt x="3125509" y="519960"/>
                  </a:lnTo>
                  <a:lnTo>
                    <a:pt x="3261401" y="476630"/>
                  </a:lnTo>
                  <a:lnTo>
                    <a:pt x="3397293" y="47663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3311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96503"/>
              <a:ext cx="3397293" cy="1863191"/>
            </a:xfrm>
            <a:custGeom>
              <a:avLst/>
              <a:pathLst>
                <a:path w="3397293" h="1863191">
                  <a:moveTo>
                    <a:pt x="0" y="996590"/>
                  </a:moveTo>
                  <a:lnTo>
                    <a:pt x="135891" y="1126580"/>
                  </a:lnTo>
                  <a:lnTo>
                    <a:pt x="271783" y="909930"/>
                  </a:lnTo>
                  <a:lnTo>
                    <a:pt x="407675" y="823270"/>
                  </a:lnTo>
                  <a:lnTo>
                    <a:pt x="543566" y="389970"/>
                  </a:lnTo>
                  <a:lnTo>
                    <a:pt x="679458" y="476630"/>
                  </a:lnTo>
                  <a:lnTo>
                    <a:pt x="815350" y="433300"/>
                  </a:lnTo>
                  <a:lnTo>
                    <a:pt x="951242" y="433300"/>
                  </a:lnTo>
                  <a:lnTo>
                    <a:pt x="1087133" y="389970"/>
                  </a:lnTo>
                  <a:lnTo>
                    <a:pt x="1223025" y="303310"/>
                  </a:lnTo>
                  <a:lnTo>
                    <a:pt x="1358917" y="0"/>
                  </a:lnTo>
                  <a:lnTo>
                    <a:pt x="1494809" y="606620"/>
                  </a:lnTo>
                  <a:lnTo>
                    <a:pt x="1630700" y="779940"/>
                  </a:lnTo>
                  <a:lnTo>
                    <a:pt x="1766592" y="736610"/>
                  </a:lnTo>
                  <a:lnTo>
                    <a:pt x="1902484" y="996590"/>
                  </a:lnTo>
                  <a:lnTo>
                    <a:pt x="2038375" y="909930"/>
                  </a:lnTo>
                  <a:lnTo>
                    <a:pt x="2174267" y="736610"/>
                  </a:lnTo>
                  <a:lnTo>
                    <a:pt x="2310159" y="1169910"/>
                  </a:lnTo>
                  <a:lnTo>
                    <a:pt x="2446051" y="563290"/>
                  </a:lnTo>
                  <a:lnTo>
                    <a:pt x="2581942" y="736610"/>
                  </a:lnTo>
                  <a:lnTo>
                    <a:pt x="2717834" y="1863191"/>
                  </a:lnTo>
                  <a:lnTo>
                    <a:pt x="2853726" y="953260"/>
                  </a:lnTo>
                  <a:lnTo>
                    <a:pt x="2989618" y="736610"/>
                  </a:lnTo>
                  <a:lnTo>
                    <a:pt x="3125509" y="953260"/>
                  </a:lnTo>
                  <a:lnTo>
                    <a:pt x="3261401" y="606620"/>
                  </a:lnTo>
                  <a:lnTo>
                    <a:pt x="3397293" y="60662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96503"/>
              <a:ext cx="3397293" cy="1863191"/>
            </a:xfrm>
            <a:custGeom>
              <a:avLst/>
              <a:pathLst>
                <a:path w="3397293" h="1863191">
                  <a:moveTo>
                    <a:pt x="0" y="996590"/>
                  </a:moveTo>
                  <a:lnTo>
                    <a:pt x="135891" y="1126580"/>
                  </a:lnTo>
                  <a:lnTo>
                    <a:pt x="271783" y="909930"/>
                  </a:lnTo>
                  <a:lnTo>
                    <a:pt x="407675" y="823270"/>
                  </a:lnTo>
                  <a:lnTo>
                    <a:pt x="543566" y="389970"/>
                  </a:lnTo>
                  <a:lnTo>
                    <a:pt x="679458" y="476630"/>
                  </a:lnTo>
                  <a:lnTo>
                    <a:pt x="815350" y="433300"/>
                  </a:lnTo>
                  <a:lnTo>
                    <a:pt x="951242" y="433300"/>
                  </a:lnTo>
                  <a:lnTo>
                    <a:pt x="1087133" y="389970"/>
                  </a:lnTo>
                  <a:lnTo>
                    <a:pt x="1223025" y="303310"/>
                  </a:lnTo>
                  <a:lnTo>
                    <a:pt x="1358917" y="0"/>
                  </a:lnTo>
                  <a:lnTo>
                    <a:pt x="1494809" y="606620"/>
                  </a:lnTo>
                  <a:lnTo>
                    <a:pt x="1630700" y="779940"/>
                  </a:lnTo>
                  <a:lnTo>
                    <a:pt x="1766592" y="736610"/>
                  </a:lnTo>
                  <a:lnTo>
                    <a:pt x="1902484" y="996590"/>
                  </a:lnTo>
                  <a:lnTo>
                    <a:pt x="2038375" y="909930"/>
                  </a:lnTo>
                  <a:lnTo>
                    <a:pt x="2174267" y="736610"/>
                  </a:lnTo>
                  <a:lnTo>
                    <a:pt x="2310159" y="1169910"/>
                  </a:lnTo>
                  <a:lnTo>
                    <a:pt x="2446051" y="563290"/>
                  </a:lnTo>
                  <a:lnTo>
                    <a:pt x="2581942" y="736610"/>
                  </a:lnTo>
                  <a:lnTo>
                    <a:pt x="2717834" y="1863191"/>
                  </a:lnTo>
                  <a:lnTo>
                    <a:pt x="2853726" y="953260"/>
                  </a:lnTo>
                  <a:lnTo>
                    <a:pt x="2989618" y="736610"/>
                  </a:lnTo>
                  <a:lnTo>
                    <a:pt x="3125509" y="953260"/>
                  </a:lnTo>
                  <a:lnTo>
                    <a:pt x="3261401" y="606620"/>
                  </a:lnTo>
                  <a:lnTo>
                    <a:pt x="3397293" y="606620"/>
                  </a:lnTo>
                </a:path>
              </a:pathLst>
            </a:custGeom>
            <a:ln w="27101" cap="flat">
              <a:solidFill>
                <a:srgbClr val="0058AB">
                  <a:alpha val="100000"/>
                </a:srgbClr>
              </a:solidFill>
              <a:prstDash val="solid"/>
              <a:round/>
            </a:ln>
          </p:spPr>
          <p:txBody>
            <a:bodyPr/>
            <a:lstStyle/>
            <a:p/>
          </p:txBody>
        </p:sp>
        <p:sp>
          <p:nvSpPr>
            <p:cNvPr id="87" name="tx87"/>
            <p:cNvSpPr/>
            <p:nvPr/>
          </p:nvSpPr>
          <p:spPr>
            <a:xfrm>
              <a:off x="8902429" y="29373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877160" y="27626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9" name="tx89"/>
            <p:cNvSpPr/>
            <p:nvPr/>
          </p:nvSpPr>
          <p:spPr>
            <a:xfrm>
              <a:off x="5003259" y="37476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a:off x="5003259" y="33142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127474" y="288099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49780" y="24476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049780" y="20143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4" name="tx9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1" name="tx10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5967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967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692444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768689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6" name="tx106"/>
            <p:cNvSpPr/>
            <p:nvPr/>
          </p:nvSpPr>
          <p:spPr>
            <a:xfrm>
              <a:off x="6235022" y="4988970"/>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107" name="tx107"/>
            <p:cNvSpPr/>
            <p:nvPr/>
          </p:nvSpPr>
          <p:spPr>
            <a:xfrm>
              <a:off x="719154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795399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9" name="tx10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0" name="pl110"/>
            <p:cNvSpPr/>
            <p:nvPr/>
          </p:nvSpPr>
          <p:spPr>
            <a:xfrm>
              <a:off x="20630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35548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0465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653834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0301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28089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30070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79246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2842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7759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rc124"/>
            <p:cNvSpPr/>
            <p:nvPr/>
          </p:nvSpPr>
          <p:spPr>
            <a:xfrm>
              <a:off x="1317178" y="5887395"/>
              <a:ext cx="7321564" cy="114824"/>
            </a:xfrm>
            <a:prstGeom prst="rect">
              <a:avLst/>
            </a:prstGeom>
            <a:solidFill>
              <a:srgbClr val="1CABE2">
                <a:alpha val="80000"/>
              </a:srgbClr>
            </a:solidFill>
          </p:spPr>
          <p:txBody>
            <a:bodyPr/>
            <a:lstStyle/>
            <a:p/>
          </p:txBody>
        </p:sp>
        <p:sp>
          <p:nvSpPr>
            <p:cNvPr id="125" name="rc125"/>
            <p:cNvSpPr/>
            <p:nvPr/>
          </p:nvSpPr>
          <p:spPr>
            <a:xfrm>
              <a:off x="1317178" y="5743865"/>
              <a:ext cx="6432475" cy="114824"/>
            </a:xfrm>
            <a:prstGeom prst="rect">
              <a:avLst/>
            </a:prstGeom>
            <a:solidFill>
              <a:srgbClr val="1CABE2">
                <a:alpha val="80000"/>
              </a:srgbClr>
            </a:solidFill>
          </p:spPr>
          <p:txBody>
            <a:bodyPr/>
            <a:lstStyle/>
            <a:p/>
          </p:txBody>
        </p:sp>
        <p:sp>
          <p:nvSpPr>
            <p:cNvPr id="126" name="rc126"/>
            <p:cNvSpPr/>
            <p:nvPr/>
          </p:nvSpPr>
          <p:spPr>
            <a:xfrm>
              <a:off x="1317178" y="5600334"/>
              <a:ext cx="6417557" cy="114824"/>
            </a:xfrm>
            <a:prstGeom prst="rect">
              <a:avLst/>
            </a:prstGeom>
            <a:solidFill>
              <a:srgbClr val="1CABE2">
                <a:alpha val="80000"/>
              </a:srgbClr>
            </a:solidFill>
          </p:spPr>
          <p:txBody>
            <a:bodyPr/>
            <a:lstStyle/>
            <a:p/>
          </p:txBody>
        </p:sp>
        <p:sp>
          <p:nvSpPr>
            <p:cNvPr id="127" name="tx12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257585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395111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3" name="tx133"/>
            <p:cNvSpPr/>
            <p:nvPr/>
          </p:nvSpPr>
          <p:spPr>
            <a:xfrm>
              <a:off x="544287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4" name="tx134"/>
            <p:cNvSpPr/>
            <p:nvPr/>
          </p:nvSpPr>
          <p:spPr>
            <a:xfrm>
              <a:off x="693463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842639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6" name="tx13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Suriname (80%) was 5 percentage points lower than the global average (85%) and 3 percentage points lower than the average across all LACR countries (83%).
National DTP3 coverage was 3 percentage points higher than in 2019 (77%).
This equates to 2,000 un- and undervaccinated children in 2025 - the same number of un- and undervaccinated children as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Suriname DTP3 coverage was 80% - this is 3 percentage points higher than in 2019 and lower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Suriname ranked number 7 out of 33 countries for lowest DTP3 coverage (based on tied ranks).
Suriname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Suriname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92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436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98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52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068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64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208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752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296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840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460749"/>
              <a:ext cx="239888" cy="751260"/>
            </a:xfrm>
            <a:prstGeom prst="rect">
              <a:avLst/>
            </a:prstGeom>
            <a:solidFill>
              <a:srgbClr val="80BD41">
                <a:alpha val="100000"/>
              </a:srgbClr>
            </a:solidFill>
          </p:spPr>
          <p:txBody>
            <a:bodyPr/>
            <a:lstStyle/>
            <a:p/>
          </p:txBody>
        </p:sp>
        <p:sp>
          <p:nvSpPr>
            <p:cNvPr id="28" name="rc28"/>
            <p:cNvSpPr/>
            <p:nvPr/>
          </p:nvSpPr>
          <p:spPr>
            <a:xfrm>
              <a:off x="1296273" y="3154185"/>
              <a:ext cx="239888" cy="306564"/>
            </a:xfrm>
            <a:prstGeom prst="rect">
              <a:avLst/>
            </a:prstGeom>
            <a:solidFill>
              <a:srgbClr val="1CABE2">
                <a:alpha val="100000"/>
              </a:srgbClr>
            </a:solidFill>
          </p:spPr>
          <p:txBody>
            <a:bodyPr/>
            <a:lstStyle/>
            <a:p/>
          </p:txBody>
        </p:sp>
        <p:sp>
          <p:nvSpPr>
            <p:cNvPr id="29" name="rc29"/>
            <p:cNvSpPr/>
            <p:nvPr/>
          </p:nvSpPr>
          <p:spPr>
            <a:xfrm>
              <a:off x="1562816" y="3481246"/>
              <a:ext cx="239888" cy="730763"/>
            </a:xfrm>
            <a:prstGeom prst="rect">
              <a:avLst/>
            </a:prstGeom>
            <a:solidFill>
              <a:srgbClr val="80BD41">
                <a:alpha val="100000"/>
              </a:srgbClr>
            </a:solidFill>
          </p:spPr>
          <p:txBody>
            <a:bodyPr/>
            <a:lstStyle/>
            <a:p/>
          </p:txBody>
        </p:sp>
        <p:sp>
          <p:nvSpPr>
            <p:cNvPr id="30" name="rc30"/>
            <p:cNvSpPr/>
            <p:nvPr/>
          </p:nvSpPr>
          <p:spPr>
            <a:xfrm>
              <a:off x="1562816" y="3137252"/>
              <a:ext cx="239888" cy="343993"/>
            </a:xfrm>
            <a:prstGeom prst="rect">
              <a:avLst/>
            </a:prstGeom>
            <a:solidFill>
              <a:srgbClr val="1CABE2">
                <a:alpha val="100000"/>
              </a:srgbClr>
            </a:solidFill>
          </p:spPr>
          <p:txBody>
            <a:bodyPr/>
            <a:lstStyle/>
            <a:p/>
          </p:txBody>
        </p:sp>
        <p:sp>
          <p:nvSpPr>
            <p:cNvPr id="31" name="rc31"/>
            <p:cNvSpPr/>
            <p:nvPr/>
          </p:nvSpPr>
          <p:spPr>
            <a:xfrm>
              <a:off x="1829360" y="3445599"/>
              <a:ext cx="239888" cy="766410"/>
            </a:xfrm>
            <a:prstGeom prst="rect">
              <a:avLst/>
            </a:prstGeom>
            <a:solidFill>
              <a:srgbClr val="80BD41">
                <a:alpha val="100000"/>
              </a:srgbClr>
            </a:solidFill>
          </p:spPr>
          <p:txBody>
            <a:bodyPr/>
            <a:lstStyle/>
            <a:p/>
          </p:txBody>
        </p:sp>
        <p:sp>
          <p:nvSpPr>
            <p:cNvPr id="32" name="rc32"/>
            <p:cNvSpPr/>
            <p:nvPr/>
          </p:nvSpPr>
          <p:spPr>
            <a:xfrm>
              <a:off x="1829360" y="3162205"/>
              <a:ext cx="239888" cy="283393"/>
            </a:xfrm>
            <a:prstGeom prst="rect">
              <a:avLst/>
            </a:prstGeom>
            <a:solidFill>
              <a:srgbClr val="1CABE2">
                <a:alpha val="100000"/>
              </a:srgbClr>
            </a:solidFill>
          </p:spPr>
          <p:txBody>
            <a:bodyPr/>
            <a:lstStyle/>
            <a:p/>
          </p:txBody>
        </p:sp>
        <p:sp>
          <p:nvSpPr>
            <p:cNvPr id="33" name="rc33"/>
            <p:cNvSpPr/>
            <p:nvPr/>
          </p:nvSpPr>
          <p:spPr>
            <a:xfrm>
              <a:off x="2095903" y="3450055"/>
              <a:ext cx="239888" cy="761954"/>
            </a:xfrm>
            <a:prstGeom prst="rect">
              <a:avLst/>
            </a:prstGeom>
            <a:solidFill>
              <a:srgbClr val="80BD41">
                <a:alpha val="100000"/>
              </a:srgbClr>
            </a:solidFill>
          </p:spPr>
          <p:txBody>
            <a:bodyPr/>
            <a:lstStyle/>
            <a:p/>
          </p:txBody>
        </p:sp>
        <p:sp>
          <p:nvSpPr>
            <p:cNvPr id="34" name="rc34"/>
            <p:cNvSpPr/>
            <p:nvPr/>
          </p:nvSpPr>
          <p:spPr>
            <a:xfrm>
              <a:off x="2095903" y="3196070"/>
              <a:ext cx="239888" cy="253984"/>
            </a:xfrm>
            <a:prstGeom prst="rect">
              <a:avLst/>
            </a:prstGeom>
            <a:solidFill>
              <a:srgbClr val="1CABE2">
                <a:alpha val="100000"/>
              </a:srgbClr>
            </a:solidFill>
          </p:spPr>
          <p:txBody>
            <a:bodyPr/>
            <a:lstStyle/>
            <a:p/>
          </p:txBody>
        </p:sp>
        <p:sp>
          <p:nvSpPr>
            <p:cNvPr id="35" name="rc35"/>
            <p:cNvSpPr/>
            <p:nvPr/>
          </p:nvSpPr>
          <p:spPr>
            <a:xfrm>
              <a:off x="2362446" y="3371631"/>
              <a:ext cx="239888" cy="840377"/>
            </a:xfrm>
            <a:prstGeom prst="rect">
              <a:avLst/>
            </a:prstGeom>
            <a:solidFill>
              <a:srgbClr val="80BD41">
                <a:alpha val="100000"/>
              </a:srgbClr>
            </a:solidFill>
          </p:spPr>
          <p:txBody>
            <a:bodyPr/>
            <a:lstStyle/>
            <a:p/>
          </p:txBody>
        </p:sp>
        <p:sp>
          <p:nvSpPr>
            <p:cNvPr id="36" name="rc36"/>
            <p:cNvSpPr/>
            <p:nvPr/>
          </p:nvSpPr>
          <p:spPr>
            <a:xfrm>
              <a:off x="2362446" y="3223696"/>
              <a:ext cx="239888" cy="147935"/>
            </a:xfrm>
            <a:prstGeom prst="rect">
              <a:avLst/>
            </a:prstGeom>
            <a:solidFill>
              <a:srgbClr val="1CABE2">
                <a:alpha val="100000"/>
              </a:srgbClr>
            </a:solidFill>
          </p:spPr>
          <p:txBody>
            <a:bodyPr/>
            <a:lstStyle/>
            <a:p/>
          </p:txBody>
        </p:sp>
        <p:sp>
          <p:nvSpPr>
            <p:cNvPr id="37" name="rc37"/>
            <p:cNvSpPr/>
            <p:nvPr/>
          </p:nvSpPr>
          <p:spPr>
            <a:xfrm>
              <a:off x="2628989" y="3395693"/>
              <a:ext cx="239888" cy="816316"/>
            </a:xfrm>
            <a:prstGeom prst="rect">
              <a:avLst/>
            </a:prstGeom>
            <a:solidFill>
              <a:srgbClr val="80BD41">
                <a:alpha val="100000"/>
              </a:srgbClr>
            </a:solidFill>
          </p:spPr>
          <p:txBody>
            <a:bodyPr/>
            <a:lstStyle/>
            <a:p/>
          </p:txBody>
        </p:sp>
        <p:sp>
          <p:nvSpPr>
            <p:cNvPr id="38" name="rc38"/>
            <p:cNvSpPr/>
            <p:nvPr/>
          </p:nvSpPr>
          <p:spPr>
            <a:xfrm>
              <a:off x="2628989" y="3228152"/>
              <a:ext cx="239888" cy="167540"/>
            </a:xfrm>
            <a:prstGeom prst="rect">
              <a:avLst/>
            </a:prstGeom>
            <a:solidFill>
              <a:srgbClr val="1CABE2">
                <a:alpha val="100000"/>
              </a:srgbClr>
            </a:solidFill>
          </p:spPr>
          <p:txBody>
            <a:bodyPr/>
            <a:lstStyle/>
            <a:p/>
          </p:txBody>
        </p:sp>
        <p:sp>
          <p:nvSpPr>
            <p:cNvPr id="39" name="rc39"/>
            <p:cNvSpPr/>
            <p:nvPr/>
          </p:nvSpPr>
          <p:spPr>
            <a:xfrm>
              <a:off x="2895532" y="3376978"/>
              <a:ext cx="239888" cy="835030"/>
            </a:xfrm>
            <a:prstGeom prst="rect">
              <a:avLst/>
            </a:prstGeom>
            <a:solidFill>
              <a:srgbClr val="80BD41">
                <a:alpha val="100000"/>
              </a:srgbClr>
            </a:solidFill>
          </p:spPr>
          <p:txBody>
            <a:bodyPr/>
            <a:lstStyle/>
            <a:p/>
          </p:txBody>
        </p:sp>
        <p:sp>
          <p:nvSpPr>
            <p:cNvPr id="40" name="rc40"/>
            <p:cNvSpPr/>
            <p:nvPr/>
          </p:nvSpPr>
          <p:spPr>
            <a:xfrm>
              <a:off x="2895532" y="3218349"/>
              <a:ext cx="239888" cy="158629"/>
            </a:xfrm>
            <a:prstGeom prst="rect">
              <a:avLst/>
            </a:prstGeom>
            <a:solidFill>
              <a:srgbClr val="1CABE2">
                <a:alpha val="100000"/>
              </a:srgbClr>
            </a:solidFill>
          </p:spPr>
          <p:txBody>
            <a:bodyPr/>
            <a:lstStyle/>
            <a:p/>
          </p:txBody>
        </p:sp>
        <p:sp>
          <p:nvSpPr>
            <p:cNvPr id="41" name="rc41"/>
            <p:cNvSpPr/>
            <p:nvPr/>
          </p:nvSpPr>
          <p:spPr>
            <a:xfrm>
              <a:off x="3162075" y="3371631"/>
              <a:ext cx="239888" cy="840377"/>
            </a:xfrm>
            <a:prstGeom prst="rect">
              <a:avLst/>
            </a:prstGeom>
            <a:solidFill>
              <a:srgbClr val="80BD41">
                <a:alpha val="100000"/>
              </a:srgbClr>
            </a:solidFill>
          </p:spPr>
          <p:txBody>
            <a:bodyPr/>
            <a:lstStyle/>
            <a:p/>
          </p:txBody>
        </p:sp>
        <p:sp>
          <p:nvSpPr>
            <p:cNvPr id="42" name="rc42"/>
            <p:cNvSpPr/>
            <p:nvPr/>
          </p:nvSpPr>
          <p:spPr>
            <a:xfrm>
              <a:off x="3162075" y="3211220"/>
              <a:ext cx="239888" cy="160411"/>
            </a:xfrm>
            <a:prstGeom prst="rect">
              <a:avLst/>
            </a:prstGeom>
            <a:solidFill>
              <a:srgbClr val="1CABE2">
                <a:alpha val="100000"/>
              </a:srgbClr>
            </a:solidFill>
          </p:spPr>
          <p:txBody>
            <a:bodyPr/>
            <a:lstStyle/>
            <a:p/>
          </p:txBody>
        </p:sp>
        <p:sp>
          <p:nvSpPr>
            <p:cNvPr id="43" name="rc43"/>
            <p:cNvSpPr/>
            <p:nvPr/>
          </p:nvSpPr>
          <p:spPr>
            <a:xfrm>
              <a:off x="3428618" y="3360046"/>
              <a:ext cx="239888" cy="851963"/>
            </a:xfrm>
            <a:prstGeom prst="rect">
              <a:avLst/>
            </a:prstGeom>
            <a:solidFill>
              <a:srgbClr val="80BD41">
                <a:alpha val="100000"/>
              </a:srgbClr>
            </a:solidFill>
          </p:spPr>
          <p:txBody>
            <a:bodyPr/>
            <a:lstStyle/>
            <a:p/>
          </p:txBody>
        </p:sp>
        <p:sp>
          <p:nvSpPr>
            <p:cNvPr id="44" name="rc44"/>
            <p:cNvSpPr/>
            <p:nvPr/>
          </p:nvSpPr>
          <p:spPr>
            <a:xfrm>
              <a:off x="3428618" y="3209437"/>
              <a:ext cx="239888" cy="150608"/>
            </a:xfrm>
            <a:prstGeom prst="rect">
              <a:avLst/>
            </a:prstGeom>
            <a:solidFill>
              <a:srgbClr val="1CABE2">
                <a:alpha val="100000"/>
              </a:srgbClr>
            </a:solidFill>
          </p:spPr>
          <p:txBody>
            <a:bodyPr/>
            <a:lstStyle/>
            <a:p/>
          </p:txBody>
        </p:sp>
        <p:sp>
          <p:nvSpPr>
            <p:cNvPr id="45" name="rc45"/>
            <p:cNvSpPr/>
            <p:nvPr/>
          </p:nvSpPr>
          <p:spPr>
            <a:xfrm>
              <a:off x="3695161" y="3341331"/>
              <a:ext cx="239888" cy="870677"/>
            </a:xfrm>
            <a:prstGeom prst="rect">
              <a:avLst/>
            </a:prstGeom>
            <a:solidFill>
              <a:srgbClr val="80BD41">
                <a:alpha val="100000"/>
              </a:srgbClr>
            </a:solidFill>
          </p:spPr>
          <p:txBody>
            <a:bodyPr/>
            <a:lstStyle/>
            <a:p/>
          </p:txBody>
        </p:sp>
        <p:sp>
          <p:nvSpPr>
            <p:cNvPr id="46" name="rc46"/>
            <p:cNvSpPr/>
            <p:nvPr/>
          </p:nvSpPr>
          <p:spPr>
            <a:xfrm>
              <a:off x="3695161" y="3211220"/>
              <a:ext cx="239888" cy="130111"/>
            </a:xfrm>
            <a:prstGeom prst="rect">
              <a:avLst/>
            </a:prstGeom>
            <a:solidFill>
              <a:srgbClr val="1CABE2">
                <a:alpha val="100000"/>
              </a:srgbClr>
            </a:solidFill>
          </p:spPr>
          <p:txBody>
            <a:bodyPr/>
            <a:lstStyle/>
            <a:p/>
          </p:txBody>
        </p:sp>
        <p:sp>
          <p:nvSpPr>
            <p:cNvPr id="47" name="rc47"/>
            <p:cNvSpPr/>
            <p:nvPr/>
          </p:nvSpPr>
          <p:spPr>
            <a:xfrm>
              <a:off x="3961705" y="3274493"/>
              <a:ext cx="239888" cy="937516"/>
            </a:xfrm>
            <a:prstGeom prst="rect">
              <a:avLst/>
            </a:prstGeom>
            <a:solidFill>
              <a:srgbClr val="80BD41">
                <a:alpha val="100000"/>
              </a:srgbClr>
            </a:solidFill>
          </p:spPr>
          <p:txBody>
            <a:bodyPr/>
            <a:lstStyle/>
            <a:p/>
          </p:txBody>
        </p:sp>
        <p:sp>
          <p:nvSpPr>
            <p:cNvPr id="48" name="rc48"/>
            <p:cNvSpPr/>
            <p:nvPr/>
          </p:nvSpPr>
          <p:spPr>
            <a:xfrm>
              <a:off x="3961705" y="3214784"/>
              <a:ext cx="239888" cy="59708"/>
            </a:xfrm>
            <a:prstGeom prst="rect">
              <a:avLst/>
            </a:prstGeom>
            <a:solidFill>
              <a:srgbClr val="1CABE2">
                <a:alpha val="100000"/>
              </a:srgbClr>
            </a:solidFill>
          </p:spPr>
          <p:txBody>
            <a:bodyPr/>
            <a:lstStyle/>
            <a:p/>
          </p:txBody>
        </p:sp>
        <p:sp>
          <p:nvSpPr>
            <p:cNvPr id="49" name="rc49"/>
            <p:cNvSpPr/>
            <p:nvPr/>
          </p:nvSpPr>
          <p:spPr>
            <a:xfrm>
              <a:off x="4228248" y="3416190"/>
              <a:ext cx="239888" cy="795819"/>
            </a:xfrm>
            <a:prstGeom prst="rect">
              <a:avLst/>
            </a:prstGeom>
            <a:solidFill>
              <a:srgbClr val="80BD41">
                <a:alpha val="100000"/>
              </a:srgbClr>
            </a:solidFill>
          </p:spPr>
          <p:txBody>
            <a:bodyPr/>
            <a:lstStyle/>
            <a:p/>
          </p:txBody>
        </p:sp>
        <p:sp>
          <p:nvSpPr>
            <p:cNvPr id="50" name="rc50"/>
            <p:cNvSpPr/>
            <p:nvPr/>
          </p:nvSpPr>
          <p:spPr>
            <a:xfrm>
              <a:off x="4228248" y="3217458"/>
              <a:ext cx="239888" cy="198732"/>
            </a:xfrm>
            <a:prstGeom prst="rect">
              <a:avLst/>
            </a:prstGeom>
            <a:solidFill>
              <a:srgbClr val="1CABE2">
                <a:alpha val="100000"/>
              </a:srgbClr>
            </a:solidFill>
          </p:spPr>
          <p:txBody>
            <a:bodyPr/>
            <a:lstStyle/>
            <a:p/>
          </p:txBody>
        </p:sp>
        <p:sp>
          <p:nvSpPr>
            <p:cNvPr id="51" name="rc51"/>
            <p:cNvSpPr/>
            <p:nvPr/>
          </p:nvSpPr>
          <p:spPr>
            <a:xfrm>
              <a:off x="4494791" y="3450946"/>
              <a:ext cx="239888" cy="761063"/>
            </a:xfrm>
            <a:prstGeom prst="rect">
              <a:avLst/>
            </a:prstGeom>
            <a:solidFill>
              <a:srgbClr val="80BD41">
                <a:alpha val="100000"/>
              </a:srgbClr>
            </a:solidFill>
          </p:spPr>
          <p:txBody>
            <a:bodyPr/>
            <a:lstStyle/>
            <a:p/>
          </p:txBody>
        </p:sp>
        <p:sp>
          <p:nvSpPr>
            <p:cNvPr id="52" name="rc52"/>
            <p:cNvSpPr/>
            <p:nvPr/>
          </p:nvSpPr>
          <p:spPr>
            <a:xfrm>
              <a:off x="4494791" y="3210329"/>
              <a:ext cx="239888" cy="240617"/>
            </a:xfrm>
            <a:prstGeom prst="rect">
              <a:avLst/>
            </a:prstGeom>
            <a:solidFill>
              <a:srgbClr val="1CABE2">
                <a:alpha val="100000"/>
              </a:srgbClr>
            </a:solidFill>
          </p:spPr>
          <p:txBody>
            <a:bodyPr/>
            <a:lstStyle/>
            <a:p/>
          </p:txBody>
        </p:sp>
        <p:sp>
          <p:nvSpPr>
            <p:cNvPr id="53" name="rc53"/>
            <p:cNvSpPr/>
            <p:nvPr/>
          </p:nvSpPr>
          <p:spPr>
            <a:xfrm>
              <a:off x="4761334" y="3439361"/>
              <a:ext cx="239888" cy="772648"/>
            </a:xfrm>
            <a:prstGeom prst="rect">
              <a:avLst/>
            </a:prstGeom>
            <a:solidFill>
              <a:srgbClr val="80BD41">
                <a:alpha val="100000"/>
              </a:srgbClr>
            </a:solidFill>
          </p:spPr>
          <p:txBody>
            <a:bodyPr/>
            <a:lstStyle/>
            <a:p/>
          </p:txBody>
        </p:sp>
        <p:sp>
          <p:nvSpPr>
            <p:cNvPr id="54" name="rc54"/>
            <p:cNvSpPr/>
            <p:nvPr/>
          </p:nvSpPr>
          <p:spPr>
            <a:xfrm>
              <a:off x="4761334" y="3208546"/>
              <a:ext cx="239888" cy="230814"/>
            </a:xfrm>
            <a:prstGeom prst="rect">
              <a:avLst/>
            </a:prstGeom>
            <a:solidFill>
              <a:srgbClr val="1CABE2">
                <a:alpha val="100000"/>
              </a:srgbClr>
            </a:solidFill>
          </p:spPr>
          <p:txBody>
            <a:bodyPr/>
            <a:lstStyle/>
            <a:p/>
          </p:txBody>
        </p:sp>
        <p:sp>
          <p:nvSpPr>
            <p:cNvPr id="55" name="rc55"/>
            <p:cNvSpPr/>
            <p:nvPr/>
          </p:nvSpPr>
          <p:spPr>
            <a:xfrm>
              <a:off x="5027877" y="3500852"/>
              <a:ext cx="239888" cy="711157"/>
            </a:xfrm>
            <a:prstGeom prst="rect">
              <a:avLst/>
            </a:prstGeom>
            <a:solidFill>
              <a:srgbClr val="80BD41">
                <a:alpha val="100000"/>
              </a:srgbClr>
            </a:solidFill>
          </p:spPr>
          <p:txBody>
            <a:bodyPr/>
            <a:lstStyle/>
            <a:p/>
          </p:txBody>
        </p:sp>
        <p:sp>
          <p:nvSpPr>
            <p:cNvPr id="56" name="rc56"/>
            <p:cNvSpPr/>
            <p:nvPr/>
          </p:nvSpPr>
          <p:spPr>
            <a:xfrm>
              <a:off x="5027877" y="3210329"/>
              <a:ext cx="239888" cy="290523"/>
            </a:xfrm>
            <a:prstGeom prst="rect">
              <a:avLst/>
            </a:prstGeom>
            <a:solidFill>
              <a:srgbClr val="1CABE2">
                <a:alpha val="100000"/>
              </a:srgbClr>
            </a:solidFill>
          </p:spPr>
          <p:txBody>
            <a:bodyPr/>
            <a:lstStyle/>
            <a:p/>
          </p:txBody>
        </p:sp>
        <p:sp>
          <p:nvSpPr>
            <p:cNvPr id="57" name="rc57"/>
            <p:cNvSpPr/>
            <p:nvPr/>
          </p:nvSpPr>
          <p:spPr>
            <a:xfrm>
              <a:off x="5294420" y="3486593"/>
              <a:ext cx="239888" cy="725416"/>
            </a:xfrm>
            <a:prstGeom prst="rect">
              <a:avLst/>
            </a:prstGeom>
            <a:solidFill>
              <a:srgbClr val="80BD41">
                <a:alpha val="100000"/>
              </a:srgbClr>
            </a:solidFill>
          </p:spPr>
          <p:txBody>
            <a:bodyPr/>
            <a:lstStyle/>
            <a:p/>
          </p:txBody>
        </p:sp>
        <p:sp>
          <p:nvSpPr>
            <p:cNvPr id="58" name="rc58"/>
            <p:cNvSpPr/>
            <p:nvPr/>
          </p:nvSpPr>
          <p:spPr>
            <a:xfrm>
              <a:off x="5294420" y="3218349"/>
              <a:ext cx="239888" cy="268243"/>
            </a:xfrm>
            <a:prstGeom prst="rect">
              <a:avLst/>
            </a:prstGeom>
            <a:solidFill>
              <a:srgbClr val="1CABE2">
                <a:alpha val="100000"/>
              </a:srgbClr>
            </a:solidFill>
          </p:spPr>
          <p:txBody>
            <a:bodyPr/>
            <a:lstStyle/>
            <a:p/>
          </p:txBody>
        </p:sp>
        <p:sp>
          <p:nvSpPr>
            <p:cNvPr id="59" name="rc59"/>
            <p:cNvSpPr/>
            <p:nvPr/>
          </p:nvSpPr>
          <p:spPr>
            <a:xfrm>
              <a:off x="5560963" y="3459858"/>
              <a:ext cx="239888" cy="752151"/>
            </a:xfrm>
            <a:prstGeom prst="rect">
              <a:avLst/>
            </a:prstGeom>
            <a:solidFill>
              <a:srgbClr val="80BD41">
                <a:alpha val="100000"/>
              </a:srgbClr>
            </a:solidFill>
          </p:spPr>
          <p:txBody>
            <a:bodyPr/>
            <a:lstStyle/>
            <a:p/>
          </p:txBody>
        </p:sp>
        <p:sp>
          <p:nvSpPr>
            <p:cNvPr id="60" name="rc60"/>
            <p:cNvSpPr/>
            <p:nvPr/>
          </p:nvSpPr>
          <p:spPr>
            <a:xfrm>
              <a:off x="5560963" y="3235281"/>
              <a:ext cx="239888" cy="224576"/>
            </a:xfrm>
            <a:prstGeom prst="rect">
              <a:avLst/>
            </a:prstGeom>
            <a:solidFill>
              <a:srgbClr val="1CABE2">
                <a:alpha val="100000"/>
              </a:srgbClr>
            </a:solidFill>
          </p:spPr>
          <p:txBody>
            <a:bodyPr/>
            <a:lstStyle/>
            <a:p/>
          </p:txBody>
        </p:sp>
        <p:sp>
          <p:nvSpPr>
            <p:cNvPr id="61" name="rc61"/>
            <p:cNvSpPr/>
            <p:nvPr/>
          </p:nvSpPr>
          <p:spPr>
            <a:xfrm>
              <a:off x="5827506" y="3567690"/>
              <a:ext cx="239888" cy="644319"/>
            </a:xfrm>
            <a:prstGeom prst="rect">
              <a:avLst/>
            </a:prstGeom>
            <a:solidFill>
              <a:srgbClr val="80BD41">
                <a:alpha val="100000"/>
              </a:srgbClr>
            </a:solidFill>
          </p:spPr>
          <p:txBody>
            <a:bodyPr/>
            <a:lstStyle/>
            <a:p/>
          </p:txBody>
        </p:sp>
        <p:sp>
          <p:nvSpPr>
            <p:cNvPr id="62" name="rc62"/>
            <p:cNvSpPr/>
            <p:nvPr/>
          </p:nvSpPr>
          <p:spPr>
            <a:xfrm>
              <a:off x="5827506" y="3250431"/>
              <a:ext cx="239888" cy="317258"/>
            </a:xfrm>
            <a:prstGeom prst="rect">
              <a:avLst/>
            </a:prstGeom>
            <a:solidFill>
              <a:srgbClr val="1CABE2">
                <a:alpha val="100000"/>
              </a:srgbClr>
            </a:solidFill>
          </p:spPr>
          <p:txBody>
            <a:bodyPr/>
            <a:lstStyle/>
            <a:p/>
          </p:txBody>
        </p:sp>
        <p:sp>
          <p:nvSpPr>
            <p:cNvPr id="63" name="rc63"/>
            <p:cNvSpPr/>
            <p:nvPr/>
          </p:nvSpPr>
          <p:spPr>
            <a:xfrm>
              <a:off x="6094049" y="3440252"/>
              <a:ext cx="239888" cy="771757"/>
            </a:xfrm>
            <a:prstGeom prst="rect">
              <a:avLst/>
            </a:prstGeom>
            <a:solidFill>
              <a:srgbClr val="80BD41">
                <a:alpha val="100000"/>
              </a:srgbClr>
            </a:solidFill>
          </p:spPr>
          <p:txBody>
            <a:bodyPr/>
            <a:lstStyle/>
            <a:p/>
          </p:txBody>
        </p:sp>
        <p:sp>
          <p:nvSpPr>
            <p:cNvPr id="64" name="rc64"/>
            <p:cNvSpPr/>
            <p:nvPr/>
          </p:nvSpPr>
          <p:spPr>
            <a:xfrm>
              <a:off x="6094049" y="3259343"/>
              <a:ext cx="239888" cy="180908"/>
            </a:xfrm>
            <a:prstGeom prst="rect">
              <a:avLst/>
            </a:prstGeom>
            <a:solidFill>
              <a:srgbClr val="1CABE2">
                <a:alpha val="100000"/>
              </a:srgbClr>
            </a:solidFill>
          </p:spPr>
          <p:txBody>
            <a:bodyPr/>
            <a:lstStyle/>
            <a:p/>
          </p:txBody>
        </p:sp>
        <p:sp>
          <p:nvSpPr>
            <p:cNvPr id="65" name="rc65"/>
            <p:cNvSpPr/>
            <p:nvPr/>
          </p:nvSpPr>
          <p:spPr>
            <a:xfrm>
              <a:off x="6360593" y="3479463"/>
              <a:ext cx="239888" cy="732545"/>
            </a:xfrm>
            <a:prstGeom prst="rect">
              <a:avLst/>
            </a:prstGeom>
            <a:solidFill>
              <a:srgbClr val="80BD41">
                <a:alpha val="100000"/>
              </a:srgbClr>
            </a:solidFill>
          </p:spPr>
          <p:txBody>
            <a:bodyPr/>
            <a:lstStyle/>
            <a:p/>
          </p:txBody>
        </p:sp>
        <p:sp>
          <p:nvSpPr>
            <p:cNvPr id="66" name="rc66"/>
            <p:cNvSpPr/>
            <p:nvPr/>
          </p:nvSpPr>
          <p:spPr>
            <a:xfrm>
              <a:off x="6360593" y="3261126"/>
              <a:ext cx="239888" cy="218337"/>
            </a:xfrm>
            <a:prstGeom prst="rect">
              <a:avLst/>
            </a:prstGeom>
            <a:solidFill>
              <a:srgbClr val="1CABE2">
                <a:alpha val="100000"/>
              </a:srgbClr>
            </a:solidFill>
          </p:spPr>
          <p:txBody>
            <a:bodyPr/>
            <a:lstStyle/>
            <a:p/>
          </p:txBody>
        </p:sp>
        <p:sp>
          <p:nvSpPr>
            <p:cNvPr id="67" name="rc67"/>
            <p:cNvSpPr/>
            <p:nvPr/>
          </p:nvSpPr>
          <p:spPr>
            <a:xfrm>
              <a:off x="6627136" y="3726319"/>
              <a:ext cx="239888" cy="485690"/>
            </a:xfrm>
            <a:prstGeom prst="rect">
              <a:avLst/>
            </a:prstGeom>
            <a:solidFill>
              <a:srgbClr val="80BD41">
                <a:alpha val="100000"/>
              </a:srgbClr>
            </a:solidFill>
          </p:spPr>
          <p:txBody>
            <a:bodyPr/>
            <a:lstStyle/>
            <a:p/>
          </p:txBody>
        </p:sp>
        <p:sp>
          <p:nvSpPr>
            <p:cNvPr id="68" name="rc68"/>
            <p:cNvSpPr/>
            <p:nvPr/>
          </p:nvSpPr>
          <p:spPr>
            <a:xfrm>
              <a:off x="6627136" y="3259343"/>
              <a:ext cx="239888" cy="466975"/>
            </a:xfrm>
            <a:prstGeom prst="rect">
              <a:avLst/>
            </a:prstGeom>
            <a:solidFill>
              <a:srgbClr val="1CABE2">
                <a:alpha val="100000"/>
              </a:srgbClr>
            </a:solidFill>
          </p:spPr>
          <p:txBody>
            <a:bodyPr/>
            <a:lstStyle/>
            <a:p/>
          </p:txBody>
        </p:sp>
        <p:sp>
          <p:nvSpPr>
            <p:cNvPr id="69" name="rc69"/>
            <p:cNvSpPr/>
            <p:nvPr/>
          </p:nvSpPr>
          <p:spPr>
            <a:xfrm>
              <a:off x="6893679" y="3524022"/>
              <a:ext cx="239888" cy="687987"/>
            </a:xfrm>
            <a:prstGeom prst="rect">
              <a:avLst/>
            </a:prstGeom>
            <a:solidFill>
              <a:srgbClr val="80BD41">
                <a:alpha val="100000"/>
              </a:srgbClr>
            </a:solidFill>
          </p:spPr>
          <p:txBody>
            <a:bodyPr/>
            <a:lstStyle/>
            <a:p/>
          </p:txBody>
        </p:sp>
        <p:sp>
          <p:nvSpPr>
            <p:cNvPr id="70" name="rc70"/>
            <p:cNvSpPr/>
            <p:nvPr/>
          </p:nvSpPr>
          <p:spPr>
            <a:xfrm>
              <a:off x="6893679" y="3256670"/>
              <a:ext cx="239888" cy="267352"/>
            </a:xfrm>
            <a:prstGeom prst="rect">
              <a:avLst/>
            </a:prstGeom>
            <a:solidFill>
              <a:srgbClr val="1CABE2">
                <a:alpha val="100000"/>
              </a:srgbClr>
            </a:solidFill>
          </p:spPr>
          <p:txBody>
            <a:bodyPr/>
            <a:lstStyle/>
            <a:p/>
          </p:txBody>
        </p:sp>
        <p:sp>
          <p:nvSpPr>
            <p:cNvPr id="71" name="rc71"/>
            <p:cNvSpPr/>
            <p:nvPr/>
          </p:nvSpPr>
          <p:spPr>
            <a:xfrm>
              <a:off x="7160222" y="3474116"/>
              <a:ext cx="239888" cy="737892"/>
            </a:xfrm>
            <a:prstGeom prst="rect">
              <a:avLst/>
            </a:prstGeom>
            <a:solidFill>
              <a:srgbClr val="80BD41">
                <a:alpha val="100000"/>
              </a:srgbClr>
            </a:solidFill>
          </p:spPr>
          <p:txBody>
            <a:bodyPr/>
            <a:lstStyle/>
            <a:p/>
          </p:txBody>
        </p:sp>
        <p:sp>
          <p:nvSpPr>
            <p:cNvPr id="72" name="rc72"/>
            <p:cNvSpPr/>
            <p:nvPr/>
          </p:nvSpPr>
          <p:spPr>
            <a:xfrm>
              <a:off x="7160222" y="3253996"/>
              <a:ext cx="239888" cy="220120"/>
            </a:xfrm>
            <a:prstGeom prst="rect">
              <a:avLst/>
            </a:prstGeom>
            <a:solidFill>
              <a:srgbClr val="1CABE2">
                <a:alpha val="100000"/>
              </a:srgbClr>
            </a:solidFill>
          </p:spPr>
          <p:txBody>
            <a:bodyPr/>
            <a:lstStyle/>
            <a:p/>
          </p:txBody>
        </p:sp>
        <p:sp>
          <p:nvSpPr>
            <p:cNvPr id="73" name="rc73"/>
            <p:cNvSpPr/>
            <p:nvPr/>
          </p:nvSpPr>
          <p:spPr>
            <a:xfrm>
              <a:off x="7426765" y="3522240"/>
              <a:ext cx="239888" cy="689769"/>
            </a:xfrm>
            <a:prstGeom prst="rect">
              <a:avLst/>
            </a:prstGeom>
            <a:solidFill>
              <a:srgbClr val="80BD41">
                <a:alpha val="100000"/>
              </a:srgbClr>
            </a:solidFill>
          </p:spPr>
          <p:txBody>
            <a:bodyPr/>
            <a:lstStyle/>
            <a:p/>
          </p:txBody>
        </p:sp>
        <p:sp>
          <p:nvSpPr>
            <p:cNvPr id="74" name="rc74"/>
            <p:cNvSpPr/>
            <p:nvPr/>
          </p:nvSpPr>
          <p:spPr>
            <a:xfrm>
              <a:off x="7426765" y="3253996"/>
              <a:ext cx="239888" cy="268243"/>
            </a:xfrm>
            <a:prstGeom prst="rect">
              <a:avLst/>
            </a:prstGeom>
            <a:solidFill>
              <a:srgbClr val="1CABE2">
                <a:alpha val="100000"/>
              </a:srgbClr>
            </a:solidFill>
          </p:spPr>
          <p:txBody>
            <a:bodyPr/>
            <a:lstStyle/>
            <a:p/>
          </p:txBody>
        </p:sp>
        <p:sp>
          <p:nvSpPr>
            <p:cNvPr id="75" name="rc75"/>
            <p:cNvSpPr/>
            <p:nvPr/>
          </p:nvSpPr>
          <p:spPr>
            <a:xfrm>
              <a:off x="7693308" y="3443816"/>
              <a:ext cx="239888" cy="768192"/>
            </a:xfrm>
            <a:prstGeom prst="rect">
              <a:avLst/>
            </a:prstGeom>
            <a:solidFill>
              <a:srgbClr val="80BD41">
                <a:alpha val="100000"/>
              </a:srgbClr>
            </a:solidFill>
          </p:spPr>
          <p:txBody>
            <a:bodyPr/>
            <a:lstStyle/>
            <a:p/>
          </p:txBody>
        </p:sp>
        <p:sp>
          <p:nvSpPr>
            <p:cNvPr id="76" name="rc76"/>
            <p:cNvSpPr/>
            <p:nvPr/>
          </p:nvSpPr>
          <p:spPr>
            <a:xfrm>
              <a:off x="7693308" y="3251323"/>
              <a:ext cx="239888" cy="192493"/>
            </a:xfrm>
            <a:prstGeom prst="rect">
              <a:avLst/>
            </a:prstGeom>
            <a:solidFill>
              <a:srgbClr val="1CABE2">
                <a:alpha val="100000"/>
              </a:srgbClr>
            </a:solidFill>
          </p:spPr>
          <p:txBody>
            <a:bodyPr/>
            <a:lstStyle/>
            <a:p/>
          </p:txBody>
        </p:sp>
        <p:sp>
          <p:nvSpPr>
            <p:cNvPr id="77" name="rc77"/>
            <p:cNvSpPr/>
            <p:nvPr/>
          </p:nvSpPr>
          <p:spPr>
            <a:xfrm>
              <a:off x="7959851" y="3444708"/>
              <a:ext cx="239888" cy="767301"/>
            </a:xfrm>
            <a:prstGeom prst="rect">
              <a:avLst/>
            </a:prstGeom>
            <a:solidFill>
              <a:srgbClr val="80BD41">
                <a:alpha val="100000"/>
              </a:srgbClr>
            </a:solidFill>
          </p:spPr>
          <p:txBody>
            <a:bodyPr/>
            <a:lstStyle/>
            <a:p/>
          </p:txBody>
        </p:sp>
        <p:sp>
          <p:nvSpPr>
            <p:cNvPr id="78" name="rc78"/>
            <p:cNvSpPr/>
            <p:nvPr/>
          </p:nvSpPr>
          <p:spPr>
            <a:xfrm>
              <a:off x="7959851" y="3253105"/>
              <a:ext cx="239888" cy="191602"/>
            </a:xfrm>
            <a:prstGeom prst="rect">
              <a:avLst/>
            </a:prstGeom>
            <a:solidFill>
              <a:srgbClr val="1CABE2">
                <a:alpha val="100000"/>
              </a:srgbClr>
            </a:solidFill>
          </p:spPr>
          <p:txBody>
            <a:bodyPr/>
            <a:lstStyle/>
            <a:p/>
          </p:txBody>
        </p:sp>
        <p:sp>
          <p:nvSpPr>
            <p:cNvPr id="79" name="pl79"/>
            <p:cNvSpPr/>
            <p:nvPr/>
          </p:nvSpPr>
          <p:spPr>
            <a:xfrm>
              <a:off x="1416218" y="2192639"/>
              <a:ext cx="6663577" cy="923754"/>
            </a:xfrm>
            <a:custGeom>
              <a:avLst/>
              <a:pathLst>
                <a:path w="6663577" h="923754">
                  <a:moveTo>
                    <a:pt x="0" y="494101"/>
                  </a:moveTo>
                  <a:lnTo>
                    <a:pt x="266543" y="558549"/>
                  </a:lnTo>
                  <a:lnTo>
                    <a:pt x="533086" y="451135"/>
                  </a:lnTo>
                  <a:lnTo>
                    <a:pt x="799629" y="408170"/>
                  </a:lnTo>
                  <a:lnTo>
                    <a:pt x="1066172" y="193343"/>
                  </a:lnTo>
                  <a:lnTo>
                    <a:pt x="1332715" y="236309"/>
                  </a:lnTo>
                  <a:lnTo>
                    <a:pt x="1599258" y="214826"/>
                  </a:lnTo>
                  <a:lnTo>
                    <a:pt x="1865801" y="214826"/>
                  </a:lnTo>
                  <a:lnTo>
                    <a:pt x="2132344" y="193343"/>
                  </a:lnTo>
                  <a:lnTo>
                    <a:pt x="2398888" y="150378"/>
                  </a:lnTo>
                  <a:lnTo>
                    <a:pt x="2665431" y="0"/>
                  </a:lnTo>
                  <a:lnTo>
                    <a:pt x="2931974" y="300757"/>
                  </a:lnTo>
                  <a:lnTo>
                    <a:pt x="3198517" y="386687"/>
                  </a:lnTo>
                  <a:lnTo>
                    <a:pt x="3465060" y="365205"/>
                  </a:lnTo>
                  <a:lnTo>
                    <a:pt x="3731603" y="494101"/>
                  </a:lnTo>
                  <a:lnTo>
                    <a:pt x="3998146" y="451135"/>
                  </a:lnTo>
                  <a:lnTo>
                    <a:pt x="4264689" y="365205"/>
                  </a:lnTo>
                  <a:lnTo>
                    <a:pt x="4531233" y="580031"/>
                  </a:lnTo>
                  <a:lnTo>
                    <a:pt x="4797776" y="279274"/>
                  </a:lnTo>
                  <a:lnTo>
                    <a:pt x="5064319" y="365205"/>
                  </a:lnTo>
                  <a:lnTo>
                    <a:pt x="5330862" y="923754"/>
                  </a:lnTo>
                  <a:lnTo>
                    <a:pt x="5597405" y="472618"/>
                  </a:lnTo>
                  <a:lnTo>
                    <a:pt x="5863948" y="365205"/>
                  </a:lnTo>
                  <a:lnTo>
                    <a:pt x="6130491" y="472618"/>
                  </a:lnTo>
                  <a:lnTo>
                    <a:pt x="6397034" y="300757"/>
                  </a:lnTo>
                  <a:lnTo>
                    <a:pt x="6663577" y="300757"/>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5354075"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6420247"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6" name="tx86"/>
            <p:cNvSpPr/>
            <p:nvPr/>
          </p:nvSpPr>
          <p:spPr>
            <a:xfrm>
              <a:off x="6953334"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7" name="tx87"/>
            <p:cNvSpPr/>
            <p:nvPr/>
          </p:nvSpPr>
          <p:spPr>
            <a:xfrm>
              <a:off x="7219877"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748642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1" name="tx91"/>
            <p:cNvSpPr/>
            <p:nvPr/>
          </p:nvSpPr>
          <p:spPr>
            <a:xfrm>
              <a:off x="1324790" y="3018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2" name="tx92"/>
            <p:cNvSpPr/>
            <p:nvPr/>
          </p:nvSpPr>
          <p:spPr>
            <a:xfrm>
              <a:off x="2696682" y="309337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3" name="tx93"/>
            <p:cNvSpPr/>
            <p:nvPr/>
          </p:nvSpPr>
          <p:spPr>
            <a:xfrm>
              <a:off x="3990221" y="30800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4" name="tx94"/>
            <p:cNvSpPr/>
            <p:nvPr/>
          </p:nvSpPr>
          <p:spPr>
            <a:xfrm>
              <a:off x="5322937" y="308357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5" name="tx95"/>
            <p:cNvSpPr/>
            <p:nvPr/>
          </p:nvSpPr>
          <p:spPr>
            <a:xfrm>
              <a:off x="6389109" y="3125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6" name="tx96"/>
            <p:cNvSpPr/>
            <p:nvPr/>
          </p:nvSpPr>
          <p:spPr>
            <a:xfrm>
              <a:off x="6655652" y="3123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7" name="tx97"/>
            <p:cNvSpPr/>
            <p:nvPr/>
          </p:nvSpPr>
          <p:spPr>
            <a:xfrm>
              <a:off x="6922195" y="31207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8" name="tx98"/>
            <p:cNvSpPr/>
            <p:nvPr/>
          </p:nvSpPr>
          <p:spPr>
            <a:xfrm>
              <a:off x="7188738" y="3118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9" name="tx99"/>
            <p:cNvSpPr/>
            <p:nvPr/>
          </p:nvSpPr>
          <p:spPr>
            <a:xfrm>
              <a:off x="7455282" y="3118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100" name="tx100"/>
            <p:cNvSpPr/>
            <p:nvPr/>
          </p:nvSpPr>
          <p:spPr>
            <a:xfrm>
              <a:off x="7721825" y="31153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101" name="tx101"/>
            <p:cNvSpPr/>
            <p:nvPr/>
          </p:nvSpPr>
          <p:spPr>
            <a:xfrm>
              <a:off x="7988368" y="3117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102" name="pl102"/>
            <p:cNvSpPr/>
            <p:nvPr/>
          </p:nvSpPr>
          <p:spPr>
            <a:xfrm>
              <a:off x="1416218" y="2063743"/>
              <a:ext cx="0" cy="622997"/>
            </a:xfrm>
            <a:custGeom>
              <a:avLst/>
              <a:pathLst>
                <a:path w="0" h="622997">
                  <a:moveTo>
                    <a:pt x="0" y="62299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580031"/>
            </a:xfrm>
            <a:custGeom>
              <a:avLst/>
              <a:pathLst>
                <a:path w="0" h="580031">
                  <a:moveTo>
                    <a:pt x="0" y="58003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1052650"/>
            </a:xfrm>
            <a:custGeom>
              <a:avLst/>
              <a:pathLst>
                <a:path w="0" h="1052650">
                  <a:moveTo>
                    <a:pt x="0" y="105265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8013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4" name="tx114"/>
            <p:cNvSpPr/>
            <p:nvPr/>
          </p:nvSpPr>
          <p:spPr>
            <a:xfrm>
              <a:off x="1350915" y="32723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5" name="tx115"/>
            <p:cNvSpPr/>
            <p:nvPr/>
          </p:nvSpPr>
          <p:spPr>
            <a:xfrm>
              <a:off x="2683631" y="37688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6" name="tx116"/>
            <p:cNvSpPr/>
            <p:nvPr/>
          </p:nvSpPr>
          <p:spPr>
            <a:xfrm>
              <a:off x="2683631" y="32768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7" name="tx117"/>
            <p:cNvSpPr/>
            <p:nvPr/>
          </p:nvSpPr>
          <p:spPr>
            <a:xfrm>
              <a:off x="3990221" y="3708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8" name="tx118"/>
            <p:cNvSpPr/>
            <p:nvPr/>
          </p:nvSpPr>
          <p:spPr>
            <a:xfrm>
              <a:off x="4028090" y="32107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8142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0" name="tx120"/>
            <p:cNvSpPr/>
            <p:nvPr/>
          </p:nvSpPr>
          <p:spPr>
            <a:xfrm>
              <a:off x="5388239" y="331737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1" name="tx121"/>
            <p:cNvSpPr/>
            <p:nvPr/>
          </p:nvSpPr>
          <p:spPr>
            <a:xfrm>
              <a:off x="6415235" y="38106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22" name="tx122"/>
            <p:cNvSpPr/>
            <p:nvPr/>
          </p:nvSpPr>
          <p:spPr>
            <a:xfrm>
              <a:off x="6415235" y="33352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3" name="tx123"/>
            <p:cNvSpPr/>
            <p:nvPr/>
          </p:nvSpPr>
          <p:spPr>
            <a:xfrm>
              <a:off x="6681778" y="393439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4" name="tx124"/>
            <p:cNvSpPr/>
            <p:nvPr/>
          </p:nvSpPr>
          <p:spPr>
            <a:xfrm>
              <a:off x="6681778" y="34577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5" name="tx125"/>
            <p:cNvSpPr/>
            <p:nvPr/>
          </p:nvSpPr>
          <p:spPr>
            <a:xfrm>
              <a:off x="6948321" y="3835261"/>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6" name="tx126"/>
            <p:cNvSpPr/>
            <p:nvPr/>
          </p:nvSpPr>
          <p:spPr>
            <a:xfrm>
              <a:off x="6987498" y="335525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7" name="tx127"/>
            <p:cNvSpPr/>
            <p:nvPr/>
          </p:nvSpPr>
          <p:spPr>
            <a:xfrm>
              <a:off x="7214864" y="38079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8" name="tx128"/>
            <p:cNvSpPr/>
            <p:nvPr/>
          </p:nvSpPr>
          <p:spPr>
            <a:xfrm>
              <a:off x="7214864" y="33290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9" name="tx129"/>
            <p:cNvSpPr/>
            <p:nvPr/>
          </p:nvSpPr>
          <p:spPr>
            <a:xfrm>
              <a:off x="7481407" y="3834370"/>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30" name="tx130"/>
            <p:cNvSpPr/>
            <p:nvPr/>
          </p:nvSpPr>
          <p:spPr>
            <a:xfrm>
              <a:off x="7520584" y="3353024"/>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31" name="tx131"/>
            <p:cNvSpPr/>
            <p:nvPr/>
          </p:nvSpPr>
          <p:spPr>
            <a:xfrm>
              <a:off x="7747950" y="37928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32" name="tx132"/>
            <p:cNvSpPr/>
            <p:nvPr/>
          </p:nvSpPr>
          <p:spPr>
            <a:xfrm>
              <a:off x="7747950" y="33136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3" name="tx133"/>
            <p:cNvSpPr/>
            <p:nvPr/>
          </p:nvSpPr>
          <p:spPr>
            <a:xfrm>
              <a:off x="8014493" y="37933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34" name="tx134"/>
            <p:cNvSpPr/>
            <p:nvPr/>
          </p:nvSpPr>
          <p:spPr>
            <a:xfrm>
              <a:off x="8014493" y="33150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71608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733081" y="3268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733081" y="2823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733081" y="2377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733081" y="19319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92892"/>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2000-2025</a:t>
              </a:r>
            </a:p>
          </p:txBody>
        </p:sp>
        <p:sp>
          <p:nvSpPr>
            <p:cNvPr id="167" name="pl167"/>
            <p:cNvSpPr/>
            <p:nvPr/>
          </p:nvSpPr>
          <p:spPr>
            <a:xfrm>
              <a:off x="22111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408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705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70023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259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56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853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5013384" cy="124062"/>
            </a:xfrm>
            <a:prstGeom prst="rect">
              <a:avLst/>
            </a:prstGeom>
            <a:solidFill>
              <a:srgbClr val="80BD41">
                <a:alpha val="100000"/>
              </a:srgbClr>
            </a:solidFill>
          </p:spPr>
          <p:txBody>
            <a:bodyPr/>
            <a:lstStyle/>
            <a:p/>
          </p:txBody>
        </p:sp>
        <p:sp>
          <p:nvSpPr>
            <p:cNvPr id="179" name="rc179"/>
            <p:cNvSpPr/>
            <p:nvPr/>
          </p:nvSpPr>
          <p:spPr>
            <a:xfrm>
              <a:off x="6309658" y="5840557"/>
              <a:ext cx="1494256" cy="124062"/>
            </a:xfrm>
            <a:prstGeom prst="rect">
              <a:avLst/>
            </a:prstGeom>
            <a:solidFill>
              <a:srgbClr val="1CABE2">
                <a:alpha val="100000"/>
              </a:srgbClr>
            </a:solidFill>
          </p:spPr>
          <p:txBody>
            <a:bodyPr/>
            <a:lstStyle/>
            <a:p/>
          </p:txBody>
        </p:sp>
        <p:sp>
          <p:nvSpPr>
            <p:cNvPr id="180" name="rc180"/>
            <p:cNvSpPr/>
            <p:nvPr/>
          </p:nvSpPr>
          <p:spPr>
            <a:xfrm>
              <a:off x="1296273" y="5685479"/>
              <a:ext cx="5257344" cy="124062"/>
            </a:xfrm>
            <a:prstGeom prst="rect">
              <a:avLst/>
            </a:prstGeom>
            <a:solidFill>
              <a:srgbClr val="80BD41">
                <a:alpha val="100000"/>
              </a:srgbClr>
            </a:solidFill>
          </p:spPr>
          <p:txBody>
            <a:bodyPr/>
            <a:lstStyle/>
            <a:p/>
          </p:txBody>
        </p:sp>
        <p:sp>
          <p:nvSpPr>
            <p:cNvPr id="181" name="rc181"/>
            <p:cNvSpPr/>
            <p:nvPr/>
          </p:nvSpPr>
          <p:spPr>
            <a:xfrm>
              <a:off x="6553618" y="5685479"/>
              <a:ext cx="1317385" cy="124062"/>
            </a:xfrm>
            <a:prstGeom prst="rect">
              <a:avLst/>
            </a:prstGeom>
            <a:solidFill>
              <a:srgbClr val="1CABE2">
                <a:alpha val="100000"/>
              </a:srgbClr>
            </a:solidFill>
          </p:spPr>
          <p:txBody>
            <a:bodyPr/>
            <a:lstStyle/>
            <a:p/>
          </p:txBody>
        </p:sp>
        <p:sp>
          <p:nvSpPr>
            <p:cNvPr id="182" name="rc182"/>
            <p:cNvSpPr/>
            <p:nvPr/>
          </p:nvSpPr>
          <p:spPr>
            <a:xfrm>
              <a:off x="1296273" y="5530401"/>
              <a:ext cx="5251245" cy="124062"/>
            </a:xfrm>
            <a:prstGeom prst="rect">
              <a:avLst/>
            </a:prstGeom>
            <a:solidFill>
              <a:srgbClr val="80BD41">
                <a:alpha val="100000"/>
              </a:srgbClr>
            </a:solidFill>
          </p:spPr>
          <p:txBody>
            <a:bodyPr/>
            <a:lstStyle/>
            <a:p/>
          </p:txBody>
        </p:sp>
        <p:sp>
          <p:nvSpPr>
            <p:cNvPr id="183" name="rc183"/>
            <p:cNvSpPr/>
            <p:nvPr/>
          </p:nvSpPr>
          <p:spPr>
            <a:xfrm>
              <a:off x="6547519" y="5530401"/>
              <a:ext cx="1311286" cy="124062"/>
            </a:xfrm>
            <a:prstGeom prst="rect">
              <a:avLst/>
            </a:prstGeom>
            <a:solidFill>
              <a:srgbClr val="1CABE2">
                <a:alpha val="100000"/>
              </a:srgbClr>
            </a:solidFill>
          </p:spPr>
          <p:txBody>
            <a:bodyPr/>
            <a:lstStyle/>
            <a:p/>
          </p:txBody>
        </p:sp>
        <p:sp>
          <p:nvSpPr>
            <p:cNvPr id="184" name="tx184"/>
            <p:cNvSpPr/>
            <p:nvPr/>
          </p:nvSpPr>
          <p:spPr>
            <a:xfrm>
              <a:off x="8016770"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a:t>
              </a:r>
            </a:p>
          </p:txBody>
        </p:sp>
        <p:sp>
          <p:nvSpPr>
            <p:cNvPr id="185" name="tx185"/>
            <p:cNvSpPr/>
            <p:nvPr/>
          </p:nvSpPr>
          <p:spPr>
            <a:xfrm>
              <a:off x="808721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86" name="tx186"/>
            <p:cNvSpPr/>
            <p:nvPr/>
          </p:nvSpPr>
          <p:spPr>
            <a:xfrm>
              <a:off x="807440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87" name="tx187"/>
            <p:cNvSpPr/>
            <p:nvPr/>
          </p:nvSpPr>
          <p:spPr>
            <a:xfrm>
              <a:off x="3727617"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88" name="tx188"/>
            <p:cNvSpPr/>
            <p:nvPr/>
          </p:nvSpPr>
          <p:spPr>
            <a:xfrm>
              <a:off x="6981437"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9" name="tx189"/>
            <p:cNvSpPr/>
            <p:nvPr/>
          </p:nvSpPr>
          <p:spPr>
            <a:xfrm>
              <a:off x="3849597"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90" name="tx190"/>
            <p:cNvSpPr/>
            <p:nvPr/>
          </p:nvSpPr>
          <p:spPr>
            <a:xfrm>
              <a:off x="7136962"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91" name="tx191"/>
            <p:cNvSpPr/>
            <p:nvPr/>
          </p:nvSpPr>
          <p:spPr>
            <a:xfrm>
              <a:off x="3846547"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92" name="tx192"/>
            <p:cNvSpPr/>
            <p:nvPr/>
          </p:nvSpPr>
          <p:spPr>
            <a:xfrm>
              <a:off x="7127813"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087128" y="60560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8" name="tx198"/>
            <p:cNvSpPr/>
            <p:nvPr/>
          </p:nvSpPr>
          <p:spPr>
            <a:xfrm>
              <a:off x="4916831"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9" name="tx199"/>
            <p:cNvSpPr/>
            <p:nvPr/>
          </p:nvSpPr>
          <p:spPr>
            <a:xfrm>
              <a:off x="6746533"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(80%) was higher than in 2019 (77%).
The number of children vaccinated with DTP3 increased 5% compared to in 2019.
The number of surviving infants increased approximately 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10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90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70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300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480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60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4082431"/>
              <a:ext cx="239888" cy="129577"/>
            </a:xfrm>
            <a:prstGeom prst="rect">
              <a:avLst/>
            </a:prstGeom>
            <a:solidFill>
              <a:srgbClr val="E2231A">
                <a:alpha val="90196"/>
              </a:srgbClr>
            </a:solidFill>
          </p:spPr>
          <p:txBody>
            <a:bodyPr/>
            <a:lstStyle/>
            <a:p/>
          </p:txBody>
        </p:sp>
        <p:sp>
          <p:nvSpPr>
            <p:cNvPr id="24" name="rc24"/>
            <p:cNvSpPr/>
            <p:nvPr/>
          </p:nvSpPr>
          <p:spPr>
            <a:xfrm>
              <a:off x="1562816" y="4064017"/>
              <a:ext cx="239888" cy="147991"/>
            </a:xfrm>
            <a:prstGeom prst="rect">
              <a:avLst/>
            </a:prstGeom>
            <a:solidFill>
              <a:srgbClr val="E2231A">
                <a:alpha val="90196"/>
              </a:srgbClr>
            </a:solidFill>
          </p:spPr>
          <p:txBody>
            <a:bodyPr/>
            <a:lstStyle/>
            <a:p/>
          </p:txBody>
        </p:sp>
        <p:sp>
          <p:nvSpPr>
            <p:cNvPr id="25" name="rc25"/>
            <p:cNvSpPr/>
            <p:nvPr/>
          </p:nvSpPr>
          <p:spPr>
            <a:xfrm>
              <a:off x="1829360" y="3995205"/>
              <a:ext cx="239888" cy="216804"/>
            </a:xfrm>
            <a:prstGeom prst="rect">
              <a:avLst/>
            </a:prstGeom>
            <a:solidFill>
              <a:srgbClr val="E2231A">
                <a:alpha val="90196"/>
              </a:srgbClr>
            </a:solidFill>
          </p:spPr>
          <p:txBody>
            <a:bodyPr/>
            <a:lstStyle/>
            <a:p/>
          </p:txBody>
        </p:sp>
        <p:sp>
          <p:nvSpPr>
            <p:cNvPr id="26" name="rc26"/>
            <p:cNvSpPr/>
            <p:nvPr/>
          </p:nvSpPr>
          <p:spPr>
            <a:xfrm>
              <a:off x="2095903" y="3970926"/>
              <a:ext cx="239888" cy="241083"/>
            </a:xfrm>
            <a:prstGeom prst="rect">
              <a:avLst/>
            </a:prstGeom>
            <a:solidFill>
              <a:srgbClr val="E2231A">
                <a:alpha val="90196"/>
              </a:srgbClr>
            </a:solidFill>
          </p:spPr>
          <p:txBody>
            <a:bodyPr/>
            <a:lstStyle/>
            <a:p/>
          </p:txBody>
        </p:sp>
        <p:sp>
          <p:nvSpPr>
            <p:cNvPr id="27" name="rc27"/>
            <p:cNvSpPr/>
            <p:nvPr/>
          </p:nvSpPr>
          <p:spPr>
            <a:xfrm>
              <a:off x="2362446" y="4106096"/>
              <a:ext cx="239888" cy="105912"/>
            </a:xfrm>
            <a:prstGeom prst="rect">
              <a:avLst/>
            </a:prstGeom>
            <a:solidFill>
              <a:srgbClr val="E2231A">
                <a:alpha val="90196"/>
              </a:srgbClr>
            </a:solidFill>
          </p:spPr>
          <p:txBody>
            <a:bodyPr/>
            <a:lstStyle/>
            <a:p/>
          </p:txBody>
        </p:sp>
        <p:sp>
          <p:nvSpPr>
            <p:cNvPr id="28" name="rc28"/>
            <p:cNvSpPr/>
            <p:nvPr/>
          </p:nvSpPr>
          <p:spPr>
            <a:xfrm>
              <a:off x="2628989" y="4144288"/>
              <a:ext cx="239888" cy="67721"/>
            </a:xfrm>
            <a:prstGeom prst="rect">
              <a:avLst/>
            </a:prstGeom>
            <a:solidFill>
              <a:srgbClr val="E2231A">
                <a:alpha val="90196"/>
              </a:srgbClr>
            </a:solidFill>
          </p:spPr>
          <p:txBody>
            <a:bodyPr/>
            <a:lstStyle/>
            <a:p/>
          </p:txBody>
        </p:sp>
        <p:sp>
          <p:nvSpPr>
            <p:cNvPr id="29" name="rc29"/>
            <p:cNvSpPr/>
            <p:nvPr/>
          </p:nvSpPr>
          <p:spPr>
            <a:xfrm>
              <a:off x="2895532" y="4082772"/>
              <a:ext cx="239888" cy="129236"/>
            </a:xfrm>
            <a:prstGeom prst="rect">
              <a:avLst/>
            </a:prstGeom>
            <a:solidFill>
              <a:srgbClr val="E2231A">
                <a:alpha val="90196"/>
              </a:srgbClr>
            </a:solidFill>
          </p:spPr>
          <p:txBody>
            <a:bodyPr/>
            <a:lstStyle/>
            <a:p/>
          </p:txBody>
        </p:sp>
        <p:sp>
          <p:nvSpPr>
            <p:cNvPr id="30" name="rc30"/>
            <p:cNvSpPr/>
            <p:nvPr/>
          </p:nvSpPr>
          <p:spPr>
            <a:xfrm>
              <a:off x="3162075" y="4097162"/>
              <a:ext cx="239888" cy="114846"/>
            </a:xfrm>
            <a:prstGeom prst="rect">
              <a:avLst/>
            </a:prstGeom>
            <a:solidFill>
              <a:srgbClr val="E2231A">
                <a:alpha val="90196"/>
              </a:srgbClr>
            </a:solidFill>
          </p:spPr>
          <p:txBody>
            <a:bodyPr/>
            <a:lstStyle/>
            <a:p/>
          </p:txBody>
        </p:sp>
        <p:sp>
          <p:nvSpPr>
            <p:cNvPr id="31" name="rc31"/>
            <p:cNvSpPr/>
            <p:nvPr/>
          </p:nvSpPr>
          <p:spPr>
            <a:xfrm>
              <a:off x="3428618" y="4104664"/>
              <a:ext cx="239888" cy="107345"/>
            </a:xfrm>
            <a:prstGeom prst="rect">
              <a:avLst/>
            </a:prstGeom>
            <a:solidFill>
              <a:srgbClr val="E2231A">
                <a:alpha val="90196"/>
              </a:srgbClr>
            </a:solidFill>
          </p:spPr>
          <p:txBody>
            <a:bodyPr/>
            <a:lstStyle/>
            <a:p/>
          </p:txBody>
        </p:sp>
        <p:sp>
          <p:nvSpPr>
            <p:cNvPr id="32" name="rc32"/>
            <p:cNvSpPr/>
            <p:nvPr/>
          </p:nvSpPr>
          <p:spPr>
            <a:xfrm>
              <a:off x="3695161" y="4120077"/>
              <a:ext cx="239888" cy="91932"/>
            </a:xfrm>
            <a:prstGeom prst="rect">
              <a:avLst/>
            </a:prstGeom>
            <a:solidFill>
              <a:srgbClr val="E2231A">
                <a:alpha val="90196"/>
              </a:srgbClr>
            </a:solidFill>
          </p:spPr>
          <p:txBody>
            <a:bodyPr/>
            <a:lstStyle/>
            <a:p/>
          </p:txBody>
        </p:sp>
        <p:sp>
          <p:nvSpPr>
            <p:cNvPr id="33" name="rc33"/>
            <p:cNvSpPr/>
            <p:nvPr/>
          </p:nvSpPr>
          <p:spPr>
            <a:xfrm>
              <a:off x="3961705" y="4112848"/>
              <a:ext cx="239888" cy="99161"/>
            </a:xfrm>
            <a:prstGeom prst="rect">
              <a:avLst/>
            </a:prstGeom>
            <a:solidFill>
              <a:srgbClr val="E2231A">
                <a:alpha val="90196"/>
              </a:srgbClr>
            </a:solidFill>
          </p:spPr>
          <p:txBody>
            <a:bodyPr/>
            <a:lstStyle/>
            <a:p/>
          </p:txBody>
        </p:sp>
        <p:sp>
          <p:nvSpPr>
            <p:cNvPr id="34" name="rc34"/>
            <p:cNvSpPr/>
            <p:nvPr/>
          </p:nvSpPr>
          <p:spPr>
            <a:xfrm>
              <a:off x="4228248" y="4052151"/>
              <a:ext cx="239888" cy="159858"/>
            </a:xfrm>
            <a:prstGeom prst="rect">
              <a:avLst/>
            </a:prstGeom>
            <a:solidFill>
              <a:srgbClr val="E2231A">
                <a:alpha val="90196"/>
              </a:srgbClr>
            </a:solidFill>
          </p:spPr>
          <p:txBody>
            <a:bodyPr/>
            <a:lstStyle/>
            <a:p/>
          </p:txBody>
        </p:sp>
        <p:sp>
          <p:nvSpPr>
            <p:cNvPr id="35" name="rc35"/>
            <p:cNvSpPr/>
            <p:nvPr/>
          </p:nvSpPr>
          <p:spPr>
            <a:xfrm>
              <a:off x="4494791" y="3936008"/>
              <a:ext cx="239888" cy="276001"/>
            </a:xfrm>
            <a:prstGeom prst="rect">
              <a:avLst/>
            </a:prstGeom>
            <a:solidFill>
              <a:srgbClr val="E2231A">
                <a:alpha val="90196"/>
              </a:srgbClr>
            </a:solidFill>
          </p:spPr>
          <p:txBody>
            <a:bodyPr/>
            <a:lstStyle/>
            <a:p/>
          </p:txBody>
        </p:sp>
        <p:sp>
          <p:nvSpPr>
            <p:cNvPr id="36" name="rc36"/>
            <p:cNvSpPr/>
            <p:nvPr/>
          </p:nvSpPr>
          <p:spPr>
            <a:xfrm>
              <a:off x="4761334" y="4066132"/>
              <a:ext cx="239888" cy="145877"/>
            </a:xfrm>
            <a:prstGeom prst="rect">
              <a:avLst/>
            </a:prstGeom>
            <a:solidFill>
              <a:srgbClr val="E2231A">
                <a:alpha val="90196"/>
              </a:srgbClr>
            </a:solidFill>
          </p:spPr>
          <p:txBody>
            <a:bodyPr/>
            <a:lstStyle/>
            <a:p/>
          </p:txBody>
        </p:sp>
        <p:sp>
          <p:nvSpPr>
            <p:cNvPr id="37" name="rc37"/>
            <p:cNvSpPr/>
            <p:nvPr/>
          </p:nvSpPr>
          <p:spPr>
            <a:xfrm>
              <a:off x="5027877" y="3982042"/>
              <a:ext cx="239888" cy="229966"/>
            </a:xfrm>
            <a:prstGeom prst="rect">
              <a:avLst/>
            </a:prstGeom>
            <a:solidFill>
              <a:srgbClr val="E2231A">
                <a:alpha val="90196"/>
              </a:srgbClr>
            </a:solidFill>
          </p:spPr>
          <p:txBody>
            <a:bodyPr/>
            <a:lstStyle/>
            <a:p/>
          </p:txBody>
        </p:sp>
        <p:sp>
          <p:nvSpPr>
            <p:cNvPr id="38" name="rc38"/>
            <p:cNvSpPr/>
            <p:nvPr/>
          </p:nvSpPr>
          <p:spPr>
            <a:xfrm>
              <a:off x="5294420" y="4029509"/>
              <a:ext cx="239888" cy="182500"/>
            </a:xfrm>
            <a:prstGeom prst="rect">
              <a:avLst/>
            </a:prstGeom>
            <a:solidFill>
              <a:srgbClr val="E2231A">
                <a:alpha val="90196"/>
              </a:srgbClr>
            </a:solidFill>
          </p:spPr>
          <p:txBody>
            <a:bodyPr/>
            <a:lstStyle/>
            <a:p/>
          </p:txBody>
        </p:sp>
        <p:sp>
          <p:nvSpPr>
            <p:cNvPr id="39" name="rc39"/>
            <p:cNvSpPr/>
            <p:nvPr/>
          </p:nvSpPr>
          <p:spPr>
            <a:xfrm>
              <a:off x="5560963" y="4032578"/>
              <a:ext cx="239888" cy="179431"/>
            </a:xfrm>
            <a:prstGeom prst="rect">
              <a:avLst/>
            </a:prstGeom>
            <a:solidFill>
              <a:srgbClr val="E2231A">
                <a:alpha val="90196"/>
              </a:srgbClr>
            </a:solidFill>
          </p:spPr>
          <p:txBody>
            <a:bodyPr/>
            <a:lstStyle/>
            <a:p/>
          </p:txBody>
        </p:sp>
        <p:sp>
          <p:nvSpPr>
            <p:cNvPr id="40" name="rc40"/>
            <p:cNvSpPr/>
            <p:nvPr/>
          </p:nvSpPr>
          <p:spPr>
            <a:xfrm>
              <a:off x="5827506" y="4035442"/>
              <a:ext cx="239888" cy="176567"/>
            </a:xfrm>
            <a:prstGeom prst="rect">
              <a:avLst/>
            </a:prstGeom>
            <a:solidFill>
              <a:srgbClr val="E2231A">
                <a:alpha val="90196"/>
              </a:srgbClr>
            </a:solidFill>
          </p:spPr>
          <p:txBody>
            <a:bodyPr/>
            <a:lstStyle/>
            <a:p/>
          </p:txBody>
        </p:sp>
        <p:sp>
          <p:nvSpPr>
            <p:cNvPr id="41" name="rc41"/>
            <p:cNvSpPr/>
            <p:nvPr/>
          </p:nvSpPr>
          <p:spPr>
            <a:xfrm>
              <a:off x="6094049" y="4044376"/>
              <a:ext cx="239888" cy="167632"/>
            </a:xfrm>
            <a:prstGeom prst="rect">
              <a:avLst/>
            </a:prstGeom>
            <a:solidFill>
              <a:srgbClr val="E2231A">
                <a:alpha val="90196"/>
              </a:srgbClr>
            </a:solidFill>
          </p:spPr>
          <p:txBody>
            <a:bodyPr/>
            <a:lstStyle/>
            <a:p/>
          </p:txBody>
        </p:sp>
        <p:sp>
          <p:nvSpPr>
            <p:cNvPr id="42" name="rc42"/>
            <p:cNvSpPr/>
            <p:nvPr/>
          </p:nvSpPr>
          <p:spPr>
            <a:xfrm>
              <a:off x="6360593" y="3949989"/>
              <a:ext cx="239888" cy="262020"/>
            </a:xfrm>
            <a:prstGeom prst="rect">
              <a:avLst/>
            </a:prstGeom>
            <a:solidFill>
              <a:srgbClr val="E2231A">
                <a:alpha val="90196"/>
              </a:srgbClr>
            </a:solidFill>
          </p:spPr>
          <p:txBody>
            <a:bodyPr/>
            <a:lstStyle/>
            <a:p/>
          </p:txBody>
        </p:sp>
        <p:sp>
          <p:nvSpPr>
            <p:cNvPr id="43" name="rc43"/>
            <p:cNvSpPr/>
            <p:nvPr/>
          </p:nvSpPr>
          <p:spPr>
            <a:xfrm>
              <a:off x="6627136" y="3811204"/>
              <a:ext cx="239888" cy="400805"/>
            </a:xfrm>
            <a:prstGeom prst="rect">
              <a:avLst/>
            </a:prstGeom>
            <a:solidFill>
              <a:srgbClr val="E2231A">
                <a:alpha val="90196"/>
              </a:srgbClr>
            </a:solidFill>
          </p:spPr>
          <p:txBody>
            <a:bodyPr/>
            <a:lstStyle/>
            <a:p/>
          </p:txBody>
        </p:sp>
        <p:sp>
          <p:nvSpPr>
            <p:cNvPr id="44" name="rc44"/>
            <p:cNvSpPr/>
            <p:nvPr/>
          </p:nvSpPr>
          <p:spPr>
            <a:xfrm>
              <a:off x="6893679" y="3905046"/>
              <a:ext cx="239888" cy="306963"/>
            </a:xfrm>
            <a:prstGeom prst="rect">
              <a:avLst/>
            </a:prstGeom>
            <a:solidFill>
              <a:srgbClr val="E2231A">
                <a:alpha val="90196"/>
              </a:srgbClr>
            </a:solidFill>
          </p:spPr>
          <p:txBody>
            <a:bodyPr/>
            <a:lstStyle/>
            <a:p/>
          </p:txBody>
        </p:sp>
        <p:sp>
          <p:nvSpPr>
            <p:cNvPr id="45" name="rc45"/>
            <p:cNvSpPr/>
            <p:nvPr/>
          </p:nvSpPr>
          <p:spPr>
            <a:xfrm>
              <a:off x="7160222" y="4021461"/>
              <a:ext cx="239888" cy="190547"/>
            </a:xfrm>
            <a:prstGeom prst="rect">
              <a:avLst/>
            </a:prstGeom>
            <a:solidFill>
              <a:srgbClr val="E2231A">
                <a:alpha val="90196"/>
              </a:srgbClr>
            </a:solidFill>
          </p:spPr>
          <p:txBody>
            <a:bodyPr/>
            <a:lstStyle/>
            <a:p/>
          </p:txBody>
        </p:sp>
        <p:sp>
          <p:nvSpPr>
            <p:cNvPr id="46" name="rc46"/>
            <p:cNvSpPr/>
            <p:nvPr/>
          </p:nvSpPr>
          <p:spPr>
            <a:xfrm>
              <a:off x="7426765" y="3999501"/>
              <a:ext cx="239888" cy="212507"/>
            </a:xfrm>
            <a:prstGeom prst="rect">
              <a:avLst/>
            </a:prstGeom>
            <a:solidFill>
              <a:srgbClr val="E2231A">
                <a:alpha val="90196"/>
              </a:srgbClr>
            </a:solidFill>
          </p:spPr>
          <p:txBody>
            <a:bodyPr/>
            <a:lstStyle/>
            <a:p/>
          </p:txBody>
        </p:sp>
        <p:sp>
          <p:nvSpPr>
            <p:cNvPr id="47" name="rc47"/>
            <p:cNvSpPr/>
            <p:nvPr/>
          </p:nvSpPr>
          <p:spPr>
            <a:xfrm>
              <a:off x="7693308" y="4013482"/>
              <a:ext cx="239888" cy="198527"/>
            </a:xfrm>
            <a:prstGeom prst="rect">
              <a:avLst/>
            </a:prstGeom>
            <a:solidFill>
              <a:srgbClr val="E2231A">
                <a:alpha val="90196"/>
              </a:srgbClr>
            </a:solidFill>
          </p:spPr>
          <p:txBody>
            <a:bodyPr/>
            <a:lstStyle/>
            <a:p/>
          </p:txBody>
        </p:sp>
        <p:sp>
          <p:nvSpPr>
            <p:cNvPr id="48" name="rc48"/>
            <p:cNvSpPr/>
            <p:nvPr/>
          </p:nvSpPr>
          <p:spPr>
            <a:xfrm>
              <a:off x="7959851" y="3969971"/>
              <a:ext cx="239888" cy="242037"/>
            </a:xfrm>
            <a:prstGeom prst="rect">
              <a:avLst/>
            </a:prstGeom>
            <a:solidFill>
              <a:srgbClr val="E2231A">
                <a:alpha val="90196"/>
              </a:srgbClr>
            </a:solidFill>
          </p:spPr>
          <p:txBody>
            <a:bodyPr/>
            <a:lstStyle/>
            <a:p/>
          </p:txBody>
        </p:sp>
        <p:sp>
          <p:nvSpPr>
            <p:cNvPr id="49" name="rc49"/>
            <p:cNvSpPr/>
            <p:nvPr/>
          </p:nvSpPr>
          <p:spPr>
            <a:xfrm>
              <a:off x="4761334" y="3567529"/>
              <a:ext cx="239888" cy="498602"/>
            </a:xfrm>
            <a:prstGeom prst="rect">
              <a:avLst/>
            </a:prstGeom>
            <a:solidFill>
              <a:srgbClr val="B3B3B3">
                <a:alpha val="90196"/>
              </a:srgbClr>
            </a:solidFill>
          </p:spPr>
          <p:txBody>
            <a:bodyPr/>
            <a:lstStyle/>
            <a:p/>
          </p:txBody>
        </p:sp>
        <p:sp>
          <p:nvSpPr>
            <p:cNvPr id="50" name="rc50"/>
            <p:cNvSpPr/>
            <p:nvPr/>
          </p:nvSpPr>
          <p:spPr>
            <a:xfrm>
              <a:off x="5027877" y="3568961"/>
              <a:ext cx="239888" cy="413080"/>
            </a:xfrm>
            <a:prstGeom prst="rect">
              <a:avLst/>
            </a:prstGeom>
            <a:solidFill>
              <a:srgbClr val="B3B3B3">
                <a:alpha val="90196"/>
              </a:srgbClr>
            </a:solidFill>
          </p:spPr>
          <p:txBody>
            <a:bodyPr/>
            <a:lstStyle/>
            <a:p/>
          </p:txBody>
        </p:sp>
        <p:sp>
          <p:nvSpPr>
            <p:cNvPr id="51" name="rc51"/>
            <p:cNvSpPr/>
            <p:nvPr/>
          </p:nvSpPr>
          <p:spPr>
            <a:xfrm>
              <a:off x="5294420" y="3616155"/>
              <a:ext cx="239888" cy="413353"/>
            </a:xfrm>
            <a:prstGeom prst="rect">
              <a:avLst/>
            </a:prstGeom>
            <a:solidFill>
              <a:srgbClr val="B3B3B3">
                <a:alpha val="90196"/>
              </a:srgbClr>
            </a:solidFill>
          </p:spPr>
          <p:txBody>
            <a:bodyPr/>
            <a:lstStyle/>
            <a:p/>
          </p:txBody>
        </p:sp>
        <p:sp>
          <p:nvSpPr>
            <p:cNvPr id="52" name="rc52"/>
            <p:cNvSpPr/>
            <p:nvPr/>
          </p:nvSpPr>
          <p:spPr>
            <a:xfrm>
              <a:off x="5560963" y="3709042"/>
              <a:ext cx="239888" cy="323535"/>
            </a:xfrm>
            <a:prstGeom prst="rect">
              <a:avLst/>
            </a:prstGeom>
            <a:solidFill>
              <a:srgbClr val="B3B3B3">
                <a:alpha val="90196"/>
              </a:srgbClr>
            </a:solidFill>
          </p:spPr>
          <p:txBody>
            <a:bodyPr/>
            <a:lstStyle/>
            <a:p/>
          </p:txBody>
        </p:sp>
        <p:sp>
          <p:nvSpPr>
            <p:cNvPr id="53" name="rc53"/>
            <p:cNvSpPr/>
            <p:nvPr/>
          </p:nvSpPr>
          <p:spPr>
            <a:xfrm>
              <a:off x="5827506" y="3696016"/>
              <a:ext cx="239888" cy="339426"/>
            </a:xfrm>
            <a:prstGeom prst="rect">
              <a:avLst/>
            </a:prstGeom>
            <a:solidFill>
              <a:srgbClr val="B3B3B3">
                <a:alpha val="90196"/>
              </a:srgbClr>
            </a:solidFill>
          </p:spPr>
          <p:txBody>
            <a:bodyPr/>
            <a:lstStyle/>
            <a:p/>
          </p:txBody>
        </p:sp>
        <p:sp>
          <p:nvSpPr>
            <p:cNvPr id="54" name="rc54"/>
            <p:cNvSpPr/>
            <p:nvPr/>
          </p:nvSpPr>
          <p:spPr>
            <a:xfrm>
              <a:off x="6094049" y="3694584"/>
              <a:ext cx="239888" cy="349792"/>
            </a:xfrm>
            <a:prstGeom prst="rect">
              <a:avLst/>
            </a:prstGeom>
            <a:solidFill>
              <a:srgbClr val="B3B3B3">
                <a:alpha val="90196"/>
              </a:srgbClr>
            </a:solidFill>
          </p:spPr>
          <p:txBody>
            <a:bodyPr/>
            <a:lstStyle/>
            <a:p/>
          </p:txBody>
        </p:sp>
        <p:sp>
          <p:nvSpPr>
            <p:cNvPr id="55" name="rc55"/>
            <p:cNvSpPr/>
            <p:nvPr/>
          </p:nvSpPr>
          <p:spPr>
            <a:xfrm>
              <a:off x="6360593" y="3710065"/>
              <a:ext cx="239888" cy="239923"/>
            </a:xfrm>
            <a:prstGeom prst="rect">
              <a:avLst/>
            </a:prstGeom>
            <a:solidFill>
              <a:srgbClr val="B3B3B3">
                <a:alpha val="90196"/>
              </a:srgbClr>
            </a:solidFill>
          </p:spPr>
          <p:txBody>
            <a:bodyPr/>
            <a:lstStyle/>
            <a:p/>
          </p:txBody>
        </p:sp>
        <p:sp>
          <p:nvSpPr>
            <p:cNvPr id="56" name="rc56"/>
            <p:cNvSpPr/>
            <p:nvPr/>
          </p:nvSpPr>
          <p:spPr>
            <a:xfrm>
              <a:off x="6627136" y="3657620"/>
              <a:ext cx="239888" cy="153583"/>
            </a:xfrm>
            <a:prstGeom prst="rect">
              <a:avLst/>
            </a:prstGeom>
            <a:solidFill>
              <a:srgbClr val="B3B3B3">
                <a:alpha val="90196"/>
              </a:srgbClr>
            </a:solidFill>
          </p:spPr>
          <p:txBody>
            <a:bodyPr/>
            <a:lstStyle/>
            <a:p/>
          </p:txBody>
        </p:sp>
        <p:sp>
          <p:nvSpPr>
            <p:cNvPr id="57" name="rc57"/>
            <p:cNvSpPr/>
            <p:nvPr/>
          </p:nvSpPr>
          <p:spPr>
            <a:xfrm>
              <a:off x="6893679" y="3798246"/>
              <a:ext cx="239888" cy="106799"/>
            </a:xfrm>
            <a:prstGeom prst="rect">
              <a:avLst/>
            </a:prstGeom>
            <a:solidFill>
              <a:srgbClr val="B3B3B3">
                <a:alpha val="90196"/>
              </a:srgbClr>
            </a:solidFill>
          </p:spPr>
          <p:txBody>
            <a:bodyPr/>
            <a:lstStyle/>
            <a:p/>
          </p:txBody>
        </p:sp>
        <p:sp>
          <p:nvSpPr>
            <p:cNvPr id="58" name="rc58"/>
            <p:cNvSpPr/>
            <p:nvPr/>
          </p:nvSpPr>
          <p:spPr>
            <a:xfrm>
              <a:off x="7160222" y="3856420"/>
              <a:ext cx="239888" cy="165041"/>
            </a:xfrm>
            <a:prstGeom prst="rect">
              <a:avLst/>
            </a:prstGeom>
            <a:solidFill>
              <a:srgbClr val="B3B3B3">
                <a:alpha val="90196"/>
              </a:srgbClr>
            </a:solidFill>
          </p:spPr>
          <p:txBody>
            <a:bodyPr/>
            <a:lstStyle/>
            <a:p/>
          </p:txBody>
        </p:sp>
        <p:sp>
          <p:nvSpPr>
            <p:cNvPr id="59" name="rc59"/>
            <p:cNvSpPr/>
            <p:nvPr/>
          </p:nvSpPr>
          <p:spPr>
            <a:xfrm>
              <a:off x="7426765" y="3863240"/>
              <a:ext cx="239888" cy="136261"/>
            </a:xfrm>
            <a:prstGeom prst="rect">
              <a:avLst/>
            </a:prstGeom>
            <a:solidFill>
              <a:srgbClr val="B3B3B3">
                <a:alpha val="90196"/>
              </a:srgbClr>
            </a:solidFill>
          </p:spPr>
          <p:txBody>
            <a:bodyPr/>
            <a:lstStyle/>
            <a:p/>
          </p:txBody>
        </p:sp>
        <p:sp>
          <p:nvSpPr>
            <p:cNvPr id="60" name="rc60"/>
            <p:cNvSpPr/>
            <p:nvPr/>
          </p:nvSpPr>
          <p:spPr>
            <a:xfrm>
              <a:off x="7693308" y="3862694"/>
              <a:ext cx="239888" cy="150787"/>
            </a:xfrm>
            <a:prstGeom prst="rect">
              <a:avLst/>
            </a:prstGeom>
            <a:solidFill>
              <a:srgbClr val="B3B3B3">
                <a:alpha val="90196"/>
              </a:srgbClr>
            </a:solidFill>
          </p:spPr>
          <p:txBody>
            <a:bodyPr/>
            <a:lstStyle/>
            <a:p/>
          </p:txBody>
        </p:sp>
        <p:sp>
          <p:nvSpPr>
            <p:cNvPr id="61" name="rc61"/>
            <p:cNvSpPr/>
            <p:nvPr/>
          </p:nvSpPr>
          <p:spPr>
            <a:xfrm>
              <a:off x="7959851" y="3862694"/>
              <a:ext cx="239888" cy="107276"/>
            </a:xfrm>
            <a:prstGeom prst="rect">
              <a:avLst/>
            </a:prstGeom>
            <a:solidFill>
              <a:srgbClr val="B3B3B3">
                <a:alpha val="90196"/>
              </a:srgbClr>
            </a:solidFill>
          </p:spPr>
          <p:txBody>
            <a:bodyPr/>
            <a:lstStyle/>
            <a:p/>
          </p:txBody>
        </p:sp>
        <p:sp>
          <p:nvSpPr>
            <p:cNvPr id="62" name="pl62"/>
            <p:cNvSpPr/>
            <p:nvPr/>
          </p:nvSpPr>
          <p:spPr>
            <a:xfrm>
              <a:off x="1416218" y="2257087"/>
              <a:ext cx="6663577" cy="988202"/>
            </a:xfrm>
            <a:custGeom>
              <a:avLst/>
              <a:pathLst>
                <a:path w="6663577" h="988202">
                  <a:moveTo>
                    <a:pt x="0" y="150378"/>
                  </a:moveTo>
                  <a:lnTo>
                    <a:pt x="266543" y="193343"/>
                  </a:lnTo>
                  <a:lnTo>
                    <a:pt x="533086" y="386687"/>
                  </a:lnTo>
                  <a:lnTo>
                    <a:pt x="799629" y="472618"/>
                  </a:lnTo>
                  <a:lnTo>
                    <a:pt x="1066172" y="107413"/>
                  </a:lnTo>
                  <a:lnTo>
                    <a:pt x="1332715" y="0"/>
                  </a:lnTo>
                  <a:lnTo>
                    <a:pt x="1599258" y="171861"/>
                  </a:lnTo>
                  <a:lnTo>
                    <a:pt x="1865801" y="128895"/>
                  </a:lnTo>
                  <a:lnTo>
                    <a:pt x="2132344" y="107413"/>
                  </a:lnTo>
                  <a:lnTo>
                    <a:pt x="2398888" y="64447"/>
                  </a:lnTo>
                  <a:lnTo>
                    <a:pt x="2665431" y="85930"/>
                  </a:lnTo>
                  <a:lnTo>
                    <a:pt x="2931974" y="257791"/>
                  </a:lnTo>
                  <a:lnTo>
                    <a:pt x="3198517" y="580031"/>
                  </a:lnTo>
                  <a:lnTo>
                    <a:pt x="3465060" y="214826"/>
                  </a:lnTo>
                  <a:lnTo>
                    <a:pt x="3731603" y="451135"/>
                  </a:lnTo>
                  <a:lnTo>
                    <a:pt x="3998146" y="322239"/>
                  </a:lnTo>
                  <a:lnTo>
                    <a:pt x="4264689" y="322239"/>
                  </a:lnTo>
                  <a:lnTo>
                    <a:pt x="4531233" y="322239"/>
                  </a:lnTo>
                  <a:lnTo>
                    <a:pt x="4797776" y="300757"/>
                  </a:lnTo>
                  <a:lnTo>
                    <a:pt x="5064319" y="580031"/>
                  </a:lnTo>
                  <a:lnTo>
                    <a:pt x="5330862" y="988202"/>
                  </a:lnTo>
                  <a:lnTo>
                    <a:pt x="5597405" y="708927"/>
                  </a:lnTo>
                  <a:lnTo>
                    <a:pt x="5863948" y="365205"/>
                  </a:lnTo>
                  <a:lnTo>
                    <a:pt x="6130491" y="429653"/>
                  </a:lnTo>
                  <a:lnTo>
                    <a:pt x="6397034" y="386687"/>
                  </a:lnTo>
                  <a:lnTo>
                    <a:pt x="6663577" y="515583"/>
                  </a:lnTo>
                </a:path>
              </a:pathLst>
            </a:custGeom>
            <a:ln w="27101" cap="flat">
              <a:solidFill>
                <a:srgbClr val="3283FE">
                  <a:alpha val="100000"/>
                </a:srgbClr>
              </a:solidFill>
              <a:prstDash val="solid"/>
              <a:round/>
            </a:ln>
          </p:spPr>
          <p:txBody>
            <a:bodyPr/>
            <a:lstStyle/>
            <a:p/>
          </p:txBody>
        </p:sp>
        <p:sp>
          <p:nvSpPr>
            <p:cNvPr id="63" name="pl63"/>
            <p:cNvSpPr/>
            <p:nvPr/>
          </p:nvSpPr>
          <p:spPr>
            <a:xfrm>
              <a:off x="4881278" y="3094911"/>
              <a:ext cx="3198517" cy="794858"/>
            </a:xfrm>
            <a:custGeom>
              <a:avLst/>
              <a:pathLst>
                <a:path w="3198517" h="794858">
                  <a:moveTo>
                    <a:pt x="0" y="794858"/>
                  </a:moveTo>
                  <a:lnTo>
                    <a:pt x="266543" y="794858"/>
                  </a:lnTo>
                  <a:lnTo>
                    <a:pt x="533086" y="665962"/>
                  </a:lnTo>
                  <a:lnTo>
                    <a:pt x="799629" y="386687"/>
                  </a:lnTo>
                  <a:lnTo>
                    <a:pt x="1066172" y="429653"/>
                  </a:lnTo>
                  <a:lnTo>
                    <a:pt x="1332715" y="451135"/>
                  </a:lnTo>
                  <a:lnTo>
                    <a:pt x="1599258" y="429653"/>
                  </a:lnTo>
                  <a:lnTo>
                    <a:pt x="1865801" y="601514"/>
                  </a:lnTo>
                  <a:lnTo>
                    <a:pt x="2132344" y="193343"/>
                  </a:lnTo>
                  <a:lnTo>
                    <a:pt x="2398888" y="21482"/>
                  </a:lnTo>
                  <a:lnTo>
                    <a:pt x="2665431" y="0"/>
                  </a:lnTo>
                  <a:lnTo>
                    <a:pt x="2931974" y="0"/>
                  </a:lnTo>
                  <a:lnTo>
                    <a:pt x="3198517" y="0"/>
                  </a:lnTo>
                </a:path>
              </a:pathLst>
            </a:custGeom>
            <a:ln w="27101" cap="flat">
              <a:solidFill>
                <a:srgbClr val="FFA500">
                  <a:alpha val="100000"/>
                </a:srgbClr>
              </a:solidFill>
              <a:prstDash val="solid"/>
              <a:round/>
            </a:ln>
          </p:spPr>
          <p:txBody>
            <a:bodyPr/>
            <a:lstStyle/>
            <a:p/>
          </p:txBody>
        </p:sp>
        <p:sp>
          <p:nvSpPr>
            <p:cNvPr id="64" name="tx64"/>
            <p:cNvSpPr/>
            <p:nvPr/>
          </p:nvSpPr>
          <p:spPr>
            <a:xfrm>
              <a:off x="1345880"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5" name="tx65"/>
            <p:cNvSpPr/>
            <p:nvPr/>
          </p:nvSpPr>
          <p:spPr>
            <a:xfrm>
              <a:off x="2678595"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66" name="tx66"/>
            <p:cNvSpPr/>
            <p:nvPr/>
          </p:nvSpPr>
          <p:spPr>
            <a:xfrm>
              <a:off x="4011311"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67" name="tx67"/>
            <p:cNvSpPr/>
            <p:nvPr/>
          </p:nvSpPr>
          <p:spPr>
            <a:xfrm>
              <a:off x="5344027"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68" name="tx68"/>
            <p:cNvSpPr/>
            <p:nvPr/>
          </p:nvSpPr>
          <p:spPr>
            <a:xfrm>
              <a:off x="5344027" y="382387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21</a:t>
              </a:r>
            </a:p>
          </p:txBody>
        </p:sp>
        <p:sp>
          <p:nvSpPr>
            <p:cNvPr id="69" name="tx69"/>
            <p:cNvSpPr/>
            <p:nvPr/>
          </p:nvSpPr>
          <p:spPr>
            <a:xfrm>
              <a:off x="6410199" y="2654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64</a:t>
              </a:r>
            </a:p>
          </p:txBody>
        </p:sp>
        <p:sp>
          <p:nvSpPr>
            <p:cNvPr id="70" name="tx70"/>
            <p:cNvSpPr/>
            <p:nvPr/>
          </p:nvSpPr>
          <p:spPr>
            <a:xfrm>
              <a:off x="6410199" y="358596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32</a:t>
              </a:r>
            </a:p>
          </p:txBody>
        </p:sp>
        <p:sp>
          <p:nvSpPr>
            <p:cNvPr id="71" name="tx71"/>
            <p:cNvSpPr/>
            <p:nvPr/>
          </p:nvSpPr>
          <p:spPr>
            <a:xfrm>
              <a:off x="6676742" y="306268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45</a:t>
              </a:r>
            </a:p>
          </p:txBody>
        </p:sp>
        <p:sp>
          <p:nvSpPr>
            <p:cNvPr id="72" name="tx72"/>
            <p:cNvSpPr/>
            <p:nvPr/>
          </p:nvSpPr>
          <p:spPr>
            <a:xfrm>
              <a:off x="6676742" y="375942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24</a:t>
              </a:r>
            </a:p>
          </p:txBody>
        </p:sp>
        <p:sp>
          <p:nvSpPr>
            <p:cNvPr id="73" name="tx73"/>
            <p:cNvSpPr/>
            <p:nvPr/>
          </p:nvSpPr>
          <p:spPr>
            <a:xfrm>
              <a:off x="6943285"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74" name="tx74"/>
            <p:cNvSpPr/>
            <p:nvPr/>
          </p:nvSpPr>
          <p:spPr>
            <a:xfrm>
              <a:off x="6943285" y="334965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43</a:t>
              </a:r>
            </a:p>
          </p:txBody>
        </p:sp>
        <p:sp>
          <p:nvSpPr>
            <p:cNvPr id="75" name="tx75"/>
            <p:cNvSpPr/>
            <p:nvPr/>
          </p:nvSpPr>
          <p:spPr>
            <a:xfrm>
              <a:off x="7209828"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76" name="tx76"/>
            <p:cNvSpPr/>
            <p:nvPr/>
          </p:nvSpPr>
          <p:spPr>
            <a:xfrm>
              <a:off x="7209828" y="31778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51</a:t>
              </a:r>
            </a:p>
          </p:txBody>
        </p:sp>
        <p:sp>
          <p:nvSpPr>
            <p:cNvPr id="77" name="tx77"/>
            <p:cNvSpPr/>
            <p:nvPr/>
          </p:nvSpPr>
          <p:spPr>
            <a:xfrm>
              <a:off x="7476372" y="250530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71</a:t>
              </a:r>
            </a:p>
          </p:txBody>
        </p:sp>
        <p:sp>
          <p:nvSpPr>
            <p:cNvPr id="78" name="tx78"/>
            <p:cNvSpPr/>
            <p:nvPr/>
          </p:nvSpPr>
          <p:spPr>
            <a:xfrm>
              <a:off x="7476372"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9" name="tx79"/>
            <p:cNvSpPr/>
            <p:nvPr/>
          </p:nvSpPr>
          <p:spPr>
            <a:xfrm>
              <a:off x="7742915"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80" name="tx80"/>
            <p:cNvSpPr/>
            <p:nvPr/>
          </p:nvSpPr>
          <p:spPr>
            <a:xfrm>
              <a:off x="7742915"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81" name="tx81"/>
            <p:cNvSpPr/>
            <p:nvPr/>
          </p:nvSpPr>
          <p:spPr>
            <a:xfrm>
              <a:off x="8009458"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82" name="tx82"/>
            <p:cNvSpPr/>
            <p:nvPr/>
          </p:nvSpPr>
          <p:spPr>
            <a:xfrm>
              <a:off x="8009458"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83" name="tx83"/>
            <p:cNvSpPr/>
            <p:nvPr/>
          </p:nvSpPr>
          <p:spPr>
            <a:xfrm>
              <a:off x="1340869" y="41067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4" name="tx84"/>
            <p:cNvSpPr/>
            <p:nvPr/>
          </p:nvSpPr>
          <p:spPr>
            <a:xfrm>
              <a:off x="4006300" y="41219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5" name="tx85"/>
            <p:cNvSpPr/>
            <p:nvPr/>
          </p:nvSpPr>
          <p:spPr>
            <a:xfrm>
              <a:off x="5339016" y="40816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6" name="tx86"/>
            <p:cNvSpPr/>
            <p:nvPr/>
          </p:nvSpPr>
          <p:spPr>
            <a:xfrm>
              <a:off x="6405188" y="40405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7" name="tx87"/>
            <p:cNvSpPr/>
            <p:nvPr/>
          </p:nvSpPr>
          <p:spPr>
            <a:xfrm>
              <a:off x="6671731" y="39711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8" name="tx88"/>
            <p:cNvSpPr/>
            <p:nvPr/>
          </p:nvSpPr>
          <p:spPr>
            <a:xfrm>
              <a:off x="6938274" y="401840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9" name="tx89"/>
            <p:cNvSpPr/>
            <p:nvPr/>
          </p:nvSpPr>
          <p:spPr>
            <a:xfrm>
              <a:off x="7204817" y="40762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7471361" y="40652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7737904" y="40723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2" name="tx92"/>
            <p:cNvSpPr/>
            <p:nvPr/>
          </p:nvSpPr>
          <p:spPr>
            <a:xfrm>
              <a:off x="8004447" y="40504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3" name="tx93"/>
            <p:cNvSpPr/>
            <p:nvPr/>
          </p:nvSpPr>
          <p:spPr>
            <a:xfrm>
              <a:off x="5339016" y="37823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94" name="tx94"/>
            <p:cNvSpPr/>
            <p:nvPr/>
          </p:nvSpPr>
          <p:spPr>
            <a:xfrm>
              <a:off x="6405188" y="37895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5" name="tx95"/>
            <p:cNvSpPr/>
            <p:nvPr/>
          </p:nvSpPr>
          <p:spPr>
            <a:xfrm>
              <a:off x="6671731" y="36939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6" name="tx96"/>
            <p:cNvSpPr/>
            <p:nvPr/>
          </p:nvSpPr>
          <p:spPr>
            <a:xfrm>
              <a:off x="6938274" y="38112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7" name="tx97"/>
            <p:cNvSpPr/>
            <p:nvPr/>
          </p:nvSpPr>
          <p:spPr>
            <a:xfrm>
              <a:off x="7204817" y="38998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8" name="tx98"/>
            <p:cNvSpPr/>
            <p:nvPr/>
          </p:nvSpPr>
          <p:spPr>
            <a:xfrm>
              <a:off x="7516565" y="38922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9" name="tx99"/>
            <p:cNvSpPr/>
            <p:nvPr/>
          </p:nvSpPr>
          <p:spPr>
            <a:xfrm>
              <a:off x="7737904" y="38989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0" name="tx100"/>
            <p:cNvSpPr/>
            <p:nvPr/>
          </p:nvSpPr>
          <p:spPr>
            <a:xfrm>
              <a:off x="8004447" y="38758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1" name="tx101"/>
            <p:cNvSpPr/>
            <p:nvPr/>
          </p:nvSpPr>
          <p:spPr>
            <a:xfrm>
              <a:off x="5346551" y="350992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2" name="tx102"/>
            <p:cNvSpPr/>
            <p:nvPr/>
          </p:nvSpPr>
          <p:spPr>
            <a:xfrm>
              <a:off x="6412723" y="3605307"/>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3" name="tx103"/>
            <p:cNvSpPr/>
            <p:nvPr/>
          </p:nvSpPr>
          <p:spPr>
            <a:xfrm>
              <a:off x="6679266" y="355138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04" name="tx104"/>
            <p:cNvSpPr/>
            <p:nvPr/>
          </p:nvSpPr>
          <p:spPr>
            <a:xfrm>
              <a:off x="6945809" y="369201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05" name="tx105"/>
            <p:cNvSpPr/>
            <p:nvPr/>
          </p:nvSpPr>
          <p:spPr>
            <a:xfrm>
              <a:off x="7212352" y="375018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06" name="tx106"/>
            <p:cNvSpPr/>
            <p:nvPr/>
          </p:nvSpPr>
          <p:spPr>
            <a:xfrm>
              <a:off x="7478895" y="375700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07" name="tx107"/>
            <p:cNvSpPr/>
            <p:nvPr/>
          </p:nvSpPr>
          <p:spPr>
            <a:xfrm>
              <a:off x="7745439" y="375645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08" name="tx108"/>
            <p:cNvSpPr/>
            <p:nvPr/>
          </p:nvSpPr>
          <p:spPr>
            <a:xfrm>
              <a:off x="8011982" y="375645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09" name="tx10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39902" y="34779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1" name="tx111"/>
            <p:cNvSpPr/>
            <p:nvPr/>
          </p:nvSpPr>
          <p:spPr>
            <a:xfrm>
              <a:off x="639902" y="27959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2" name="tx112"/>
            <p:cNvSpPr/>
            <p:nvPr/>
          </p:nvSpPr>
          <p:spPr>
            <a:xfrm>
              <a:off x="639902" y="211385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5080163"/>
              <a:ext cx="201456" cy="201456"/>
            </a:xfrm>
            <a:prstGeom prst="rect">
              <a:avLst/>
            </a:prstGeom>
            <a:solidFill>
              <a:srgbClr val="E2231A">
                <a:alpha val="90196"/>
              </a:srgbClr>
            </a:solidFill>
          </p:spPr>
          <p:txBody>
            <a:bodyPr/>
            <a:lstStyle/>
            <a:p/>
          </p:txBody>
        </p:sp>
        <p:sp>
          <p:nvSpPr>
            <p:cNvPr id="136" name="rc136"/>
            <p:cNvSpPr/>
            <p:nvPr/>
          </p:nvSpPr>
          <p:spPr>
            <a:xfrm>
              <a:off x="5642950" y="5080163"/>
              <a:ext cx="201456" cy="201456"/>
            </a:xfrm>
            <a:prstGeom prst="rect">
              <a:avLst/>
            </a:prstGeom>
            <a:solidFill>
              <a:srgbClr val="B3B3B3">
                <a:alpha val="90196"/>
              </a:srgbClr>
            </a:solidFill>
          </p:spPr>
          <p:txBody>
            <a:bodyPr/>
            <a:lstStyle/>
            <a:p/>
          </p:txBody>
        </p:sp>
        <p:sp>
          <p:nvSpPr>
            <p:cNvPr id="137" name="tx13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1592892"/>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2000-2025</a:t>
              </a:r>
            </a:p>
          </p:txBody>
        </p:sp>
        <p:sp>
          <p:nvSpPr>
            <p:cNvPr id="141" name="pl141"/>
            <p:cNvSpPr/>
            <p:nvPr/>
          </p:nvSpPr>
          <p:spPr>
            <a:xfrm>
              <a:off x="22342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1101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9861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8620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1722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0481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92410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40557"/>
              <a:ext cx="3603684" cy="124062"/>
            </a:xfrm>
            <a:prstGeom prst="rect">
              <a:avLst/>
            </a:prstGeom>
            <a:solidFill>
              <a:srgbClr val="E2231A">
                <a:alpha val="90196"/>
              </a:srgbClr>
            </a:solidFill>
          </p:spPr>
          <p:txBody>
            <a:bodyPr/>
            <a:lstStyle/>
            <a:p/>
          </p:txBody>
        </p:sp>
        <p:sp>
          <p:nvSpPr>
            <p:cNvPr id="153" name="rc153"/>
            <p:cNvSpPr/>
            <p:nvPr/>
          </p:nvSpPr>
          <p:spPr>
            <a:xfrm>
              <a:off x="1296273" y="5685479"/>
              <a:ext cx="2730433" cy="124062"/>
            </a:xfrm>
            <a:prstGeom prst="rect">
              <a:avLst/>
            </a:prstGeom>
            <a:solidFill>
              <a:srgbClr val="E2231A">
                <a:alpha val="90196"/>
              </a:srgbClr>
            </a:solidFill>
          </p:spPr>
          <p:txBody>
            <a:bodyPr/>
            <a:lstStyle/>
            <a:p/>
          </p:txBody>
        </p:sp>
        <p:sp>
          <p:nvSpPr>
            <p:cNvPr id="154" name="rc154"/>
            <p:cNvSpPr/>
            <p:nvPr/>
          </p:nvSpPr>
          <p:spPr>
            <a:xfrm>
              <a:off x="1296273" y="5530401"/>
              <a:ext cx="3328859" cy="124062"/>
            </a:xfrm>
            <a:prstGeom prst="rect">
              <a:avLst/>
            </a:prstGeom>
            <a:solidFill>
              <a:srgbClr val="E2231A">
                <a:alpha val="90196"/>
              </a:srgbClr>
            </a:solidFill>
          </p:spPr>
          <p:txBody>
            <a:bodyPr/>
            <a:lstStyle/>
            <a:p/>
          </p:txBody>
        </p:sp>
        <p:sp>
          <p:nvSpPr>
            <p:cNvPr id="155" name="rc155"/>
            <p:cNvSpPr/>
            <p:nvPr/>
          </p:nvSpPr>
          <p:spPr>
            <a:xfrm>
              <a:off x="4899958" y="5840557"/>
              <a:ext cx="3299782" cy="124062"/>
            </a:xfrm>
            <a:prstGeom prst="rect">
              <a:avLst/>
            </a:prstGeom>
            <a:solidFill>
              <a:srgbClr val="B3B3B3">
                <a:alpha val="90196"/>
              </a:srgbClr>
            </a:solidFill>
          </p:spPr>
          <p:txBody>
            <a:bodyPr/>
            <a:lstStyle/>
            <a:p/>
          </p:txBody>
        </p:sp>
        <p:sp>
          <p:nvSpPr>
            <p:cNvPr id="156" name="rc156"/>
            <p:cNvSpPr/>
            <p:nvPr/>
          </p:nvSpPr>
          <p:spPr>
            <a:xfrm>
              <a:off x="4026707" y="5685479"/>
              <a:ext cx="2073853" cy="124062"/>
            </a:xfrm>
            <a:prstGeom prst="rect">
              <a:avLst/>
            </a:prstGeom>
            <a:solidFill>
              <a:srgbClr val="B3B3B3">
                <a:alpha val="90196"/>
              </a:srgbClr>
            </a:solidFill>
          </p:spPr>
          <p:txBody>
            <a:bodyPr/>
            <a:lstStyle/>
            <a:p/>
          </p:txBody>
        </p:sp>
        <p:sp>
          <p:nvSpPr>
            <p:cNvPr id="157" name="rc157"/>
            <p:cNvSpPr/>
            <p:nvPr/>
          </p:nvSpPr>
          <p:spPr>
            <a:xfrm>
              <a:off x="4625133" y="5530401"/>
              <a:ext cx="1475428" cy="124062"/>
            </a:xfrm>
            <a:prstGeom prst="rect">
              <a:avLst/>
            </a:prstGeom>
            <a:solidFill>
              <a:srgbClr val="B3B3B3">
                <a:alpha val="90196"/>
              </a:srgbClr>
            </a:solidFill>
          </p:spPr>
          <p:txBody>
            <a:bodyPr/>
            <a:lstStyle/>
            <a:p/>
          </p:txBody>
        </p:sp>
        <p:sp>
          <p:nvSpPr>
            <p:cNvPr id="158" name="tx158"/>
            <p:cNvSpPr/>
            <p:nvPr/>
          </p:nvSpPr>
          <p:spPr>
            <a:xfrm>
              <a:off x="8280112" y="586120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59" name="tx159"/>
            <p:cNvSpPr/>
            <p:nvPr/>
          </p:nvSpPr>
          <p:spPr>
            <a:xfrm>
              <a:off x="6180933"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0" name="tx160"/>
            <p:cNvSpPr/>
            <p:nvPr/>
          </p:nvSpPr>
          <p:spPr>
            <a:xfrm>
              <a:off x="6180933"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61" name="tx161"/>
            <p:cNvSpPr/>
            <p:nvPr/>
          </p:nvSpPr>
          <p:spPr>
            <a:xfrm>
              <a:off x="3017744"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2" name="tx162"/>
            <p:cNvSpPr/>
            <p:nvPr/>
          </p:nvSpPr>
          <p:spPr>
            <a:xfrm>
              <a:off x="258111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63" name="tx163"/>
            <p:cNvSpPr/>
            <p:nvPr/>
          </p:nvSpPr>
          <p:spPr>
            <a:xfrm>
              <a:off x="2880331"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64" name="tx164"/>
            <p:cNvSpPr/>
            <p:nvPr/>
          </p:nvSpPr>
          <p:spPr>
            <a:xfrm>
              <a:off x="6469477"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65" name="tx165"/>
            <p:cNvSpPr/>
            <p:nvPr/>
          </p:nvSpPr>
          <p:spPr>
            <a:xfrm>
              <a:off x="4983262"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6" name="tx166"/>
            <p:cNvSpPr/>
            <p:nvPr/>
          </p:nvSpPr>
          <p:spPr>
            <a:xfrm>
              <a:off x="528247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67" name="tx16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086779"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2" name="tx172"/>
            <p:cNvSpPr/>
            <p:nvPr/>
          </p:nvSpPr>
          <p:spPr>
            <a:xfrm>
              <a:off x="4962721"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3" name="tx173"/>
            <p:cNvSpPr/>
            <p:nvPr/>
          </p:nvSpPr>
          <p:spPr>
            <a:xfrm>
              <a:off x="6838663"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4" name="tx174"/>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6" name="tx17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67%. This is greater than in 2019, where coverage was 64%.
4,000 children missed their routine first dose of measles vaccine.
MCV2 is typically administered to children between 18 months and five years old. MCV2 coverage remained constant at 52% in 2025.</a:t>
            </a:r>
          </a:p>
        </p:txBody>
      </p:sp>
      <p:sp>
        <p:nvSpPr>
          <p:cNvPr id="17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73% in 2024 to 67% in 2025 - below the 95% level needed to prevent outbreaks and, leaving 4,000 children without any protection against measles. MCV2 coverage remained constant at 52% - below the IA2030 target of 90%.</a:t>
            </a:r>
          </a:p>
        </p:txBody>
      </p:sp>
      <p:grpSp xmlns:pic="http://schemas.openxmlformats.org/drawingml/2006/picture">
        <p:nvGrpSpPr>
          <p:cNvPr id="179" name=""/>
          <p:cNvGrpSpPr/>
          <p:nvPr/>
        </p:nvGrpSpPr>
        <p:grpSpPr>
          <a:xfrm>
            <a:off x="292608" y="1097280"/>
            <a:ext cx="8595360" cy="28575"/>
            <a:chOff x="292608" y="1097280"/>
            <a:chExt cx="8595360" cy="28575"/>
          </a:xfrm>
        </p:grpSpPr>
        <p:sp>
          <p:nvSpPr>
            <p:cNvPr id="18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69402"/>
              <a:ext cx="3397293" cy="1006082"/>
            </a:xfrm>
            <a:custGeom>
              <a:avLst/>
              <a:pathLst>
                <a:path w="3397293" h="1006082">
                  <a:moveTo>
                    <a:pt x="0" y="153099"/>
                  </a:moveTo>
                  <a:lnTo>
                    <a:pt x="135891" y="196842"/>
                  </a:lnTo>
                  <a:lnTo>
                    <a:pt x="271783" y="393684"/>
                  </a:lnTo>
                  <a:lnTo>
                    <a:pt x="407675" y="481169"/>
                  </a:lnTo>
                  <a:lnTo>
                    <a:pt x="543566" y="109356"/>
                  </a:lnTo>
                  <a:lnTo>
                    <a:pt x="679458" y="0"/>
                  </a:lnTo>
                  <a:lnTo>
                    <a:pt x="815350" y="174970"/>
                  </a:lnTo>
                  <a:lnTo>
                    <a:pt x="951242" y="131228"/>
                  </a:lnTo>
                  <a:lnTo>
                    <a:pt x="1087133" y="109356"/>
                  </a:lnTo>
                  <a:lnTo>
                    <a:pt x="1223025" y="65614"/>
                  </a:lnTo>
                  <a:lnTo>
                    <a:pt x="1358917" y="87485"/>
                  </a:lnTo>
                  <a:lnTo>
                    <a:pt x="1494809" y="262456"/>
                  </a:lnTo>
                  <a:lnTo>
                    <a:pt x="1630700" y="590526"/>
                  </a:lnTo>
                  <a:lnTo>
                    <a:pt x="1766592" y="218713"/>
                  </a:lnTo>
                  <a:lnTo>
                    <a:pt x="1902484" y="459298"/>
                  </a:lnTo>
                  <a:lnTo>
                    <a:pt x="2038375" y="328070"/>
                  </a:lnTo>
                  <a:lnTo>
                    <a:pt x="2174267" y="328070"/>
                  </a:lnTo>
                  <a:lnTo>
                    <a:pt x="2310159" y="328070"/>
                  </a:lnTo>
                  <a:lnTo>
                    <a:pt x="2446051" y="306198"/>
                  </a:lnTo>
                  <a:lnTo>
                    <a:pt x="2581942" y="590526"/>
                  </a:lnTo>
                  <a:lnTo>
                    <a:pt x="2717834" y="1006082"/>
                  </a:lnTo>
                  <a:lnTo>
                    <a:pt x="2853726" y="721754"/>
                  </a:lnTo>
                  <a:lnTo>
                    <a:pt x="2989618" y="371812"/>
                  </a:lnTo>
                  <a:lnTo>
                    <a:pt x="3125509" y="437426"/>
                  </a:lnTo>
                  <a:lnTo>
                    <a:pt x="3261401" y="393684"/>
                  </a:lnTo>
                  <a:lnTo>
                    <a:pt x="3397293" y="52491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69402"/>
              <a:ext cx="3397293" cy="1006082"/>
            </a:xfrm>
            <a:custGeom>
              <a:avLst/>
              <a:pathLst>
                <a:path w="3397293" h="1006082">
                  <a:moveTo>
                    <a:pt x="0" y="153099"/>
                  </a:moveTo>
                  <a:lnTo>
                    <a:pt x="135891" y="196842"/>
                  </a:lnTo>
                  <a:lnTo>
                    <a:pt x="271783" y="393684"/>
                  </a:lnTo>
                  <a:lnTo>
                    <a:pt x="407675" y="481169"/>
                  </a:lnTo>
                  <a:lnTo>
                    <a:pt x="543566" y="109356"/>
                  </a:lnTo>
                  <a:lnTo>
                    <a:pt x="679458" y="0"/>
                  </a:lnTo>
                  <a:lnTo>
                    <a:pt x="815350" y="174970"/>
                  </a:lnTo>
                  <a:lnTo>
                    <a:pt x="951242" y="131228"/>
                  </a:lnTo>
                  <a:lnTo>
                    <a:pt x="1087133" y="109356"/>
                  </a:lnTo>
                  <a:lnTo>
                    <a:pt x="1223025" y="65614"/>
                  </a:lnTo>
                  <a:lnTo>
                    <a:pt x="1358917" y="87485"/>
                  </a:lnTo>
                  <a:lnTo>
                    <a:pt x="1494809" y="262456"/>
                  </a:lnTo>
                  <a:lnTo>
                    <a:pt x="1630700" y="590526"/>
                  </a:lnTo>
                  <a:lnTo>
                    <a:pt x="1766592" y="218713"/>
                  </a:lnTo>
                  <a:lnTo>
                    <a:pt x="1902484" y="459298"/>
                  </a:lnTo>
                  <a:lnTo>
                    <a:pt x="2038375" y="328070"/>
                  </a:lnTo>
                  <a:lnTo>
                    <a:pt x="2174267" y="328070"/>
                  </a:lnTo>
                  <a:lnTo>
                    <a:pt x="2310159" y="328070"/>
                  </a:lnTo>
                  <a:lnTo>
                    <a:pt x="2446051" y="306198"/>
                  </a:lnTo>
                  <a:lnTo>
                    <a:pt x="2581942" y="590526"/>
                  </a:lnTo>
                  <a:lnTo>
                    <a:pt x="2717834" y="1006082"/>
                  </a:lnTo>
                  <a:lnTo>
                    <a:pt x="2853726" y="721754"/>
                  </a:lnTo>
                  <a:lnTo>
                    <a:pt x="2989618" y="371812"/>
                  </a:lnTo>
                  <a:lnTo>
                    <a:pt x="3125509" y="437426"/>
                  </a:lnTo>
                  <a:lnTo>
                    <a:pt x="3261401" y="393684"/>
                  </a:lnTo>
                  <a:lnTo>
                    <a:pt x="3397293" y="52491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2" name="pl32"/>
            <p:cNvSpPr/>
            <p:nvPr/>
          </p:nvSpPr>
          <p:spPr>
            <a:xfrm>
              <a:off x="1120965" y="2069402"/>
              <a:ext cx="3397293" cy="1006082"/>
            </a:xfrm>
            <a:custGeom>
              <a:avLst/>
              <a:pathLst>
                <a:path w="3397293" h="1006082">
                  <a:moveTo>
                    <a:pt x="0" y="153099"/>
                  </a:moveTo>
                  <a:lnTo>
                    <a:pt x="135891" y="196842"/>
                  </a:lnTo>
                  <a:lnTo>
                    <a:pt x="271783" y="393684"/>
                  </a:lnTo>
                  <a:lnTo>
                    <a:pt x="407675" y="481169"/>
                  </a:lnTo>
                  <a:lnTo>
                    <a:pt x="543566" y="109356"/>
                  </a:lnTo>
                  <a:lnTo>
                    <a:pt x="679458" y="0"/>
                  </a:lnTo>
                  <a:lnTo>
                    <a:pt x="815350" y="174970"/>
                  </a:lnTo>
                  <a:lnTo>
                    <a:pt x="951242" y="131228"/>
                  </a:lnTo>
                  <a:lnTo>
                    <a:pt x="1087133" y="109356"/>
                  </a:lnTo>
                  <a:lnTo>
                    <a:pt x="1223025" y="65614"/>
                  </a:lnTo>
                  <a:lnTo>
                    <a:pt x="1358917" y="87485"/>
                  </a:lnTo>
                  <a:lnTo>
                    <a:pt x="1494809" y="262456"/>
                  </a:lnTo>
                  <a:lnTo>
                    <a:pt x="1630700" y="590526"/>
                  </a:lnTo>
                  <a:lnTo>
                    <a:pt x="1766592" y="218713"/>
                  </a:lnTo>
                  <a:lnTo>
                    <a:pt x="1902484" y="459298"/>
                  </a:lnTo>
                  <a:lnTo>
                    <a:pt x="2038375" y="328070"/>
                  </a:lnTo>
                  <a:lnTo>
                    <a:pt x="2174267" y="328070"/>
                  </a:lnTo>
                  <a:lnTo>
                    <a:pt x="2310159" y="328070"/>
                  </a:lnTo>
                  <a:lnTo>
                    <a:pt x="2446051" y="306198"/>
                  </a:lnTo>
                  <a:lnTo>
                    <a:pt x="2581942" y="590526"/>
                  </a:lnTo>
                  <a:lnTo>
                    <a:pt x="2717834" y="1006082"/>
                  </a:lnTo>
                  <a:lnTo>
                    <a:pt x="2853726" y="721754"/>
                  </a:lnTo>
                  <a:lnTo>
                    <a:pt x="2989618" y="371812"/>
                  </a:lnTo>
                  <a:lnTo>
                    <a:pt x="3125509" y="437426"/>
                  </a:lnTo>
                  <a:lnTo>
                    <a:pt x="3261401" y="393684"/>
                  </a:lnTo>
                  <a:lnTo>
                    <a:pt x="3397293" y="52491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2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22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7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1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323" y="4988970"/>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60" name="tx60"/>
            <p:cNvSpPr/>
            <p:nvPr/>
          </p:nvSpPr>
          <p:spPr>
            <a:xfrm>
              <a:off x="28748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29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8055" y="1403693"/>
              <a:ext cx="26431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Suriname, 2000-2025</a:t>
              </a:r>
            </a:p>
          </p:txBody>
        </p:sp>
        <p:sp>
          <p:nvSpPr>
            <p:cNvPr id="63" name="pl63"/>
            <p:cNvSpPr/>
            <p:nvPr/>
          </p:nvSpPr>
          <p:spPr>
            <a:xfrm>
              <a:off x="5267799" y="36906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704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02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007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80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603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73290"/>
              <a:ext cx="3397293" cy="1886403"/>
            </a:xfrm>
            <a:custGeom>
              <a:avLst/>
              <a:pathLst>
                <a:path w="3397293" h="1886403">
                  <a:moveTo>
                    <a:pt x="0" y="287061"/>
                  </a:moveTo>
                  <a:lnTo>
                    <a:pt x="135891" y="369079"/>
                  </a:lnTo>
                  <a:lnTo>
                    <a:pt x="271783" y="738158"/>
                  </a:lnTo>
                  <a:lnTo>
                    <a:pt x="407675" y="902193"/>
                  </a:lnTo>
                  <a:lnTo>
                    <a:pt x="543566" y="205043"/>
                  </a:lnTo>
                  <a:lnTo>
                    <a:pt x="679458" y="0"/>
                  </a:lnTo>
                  <a:lnTo>
                    <a:pt x="815350" y="328070"/>
                  </a:lnTo>
                  <a:lnTo>
                    <a:pt x="951242" y="246052"/>
                  </a:lnTo>
                  <a:lnTo>
                    <a:pt x="1087133" y="205043"/>
                  </a:lnTo>
                  <a:lnTo>
                    <a:pt x="1223025" y="123026"/>
                  </a:lnTo>
                  <a:lnTo>
                    <a:pt x="1358917" y="164035"/>
                  </a:lnTo>
                  <a:lnTo>
                    <a:pt x="1494809" y="492105"/>
                  </a:lnTo>
                  <a:lnTo>
                    <a:pt x="1630700" y="1107237"/>
                  </a:lnTo>
                  <a:lnTo>
                    <a:pt x="1766592" y="410087"/>
                  </a:lnTo>
                  <a:lnTo>
                    <a:pt x="1902484" y="861184"/>
                  </a:lnTo>
                  <a:lnTo>
                    <a:pt x="2038375" y="615131"/>
                  </a:lnTo>
                  <a:lnTo>
                    <a:pt x="2174267" y="615131"/>
                  </a:lnTo>
                  <a:lnTo>
                    <a:pt x="2310159" y="615131"/>
                  </a:lnTo>
                  <a:lnTo>
                    <a:pt x="2446051" y="574122"/>
                  </a:lnTo>
                  <a:lnTo>
                    <a:pt x="2581942" y="1107237"/>
                  </a:lnTo>
                  <a:lnTo>
                    <a:pt x="2717834" y="1886403"/>
                  </a:lnTo>
                  <a:lnTo>
                    <a:pt x="2853726" y="1353289"/>
                  </a:lnTo>
                  <a:lnTo>
                    <a:pt x="2989618" y="697149"/>
                  </a:lnTo>
                  <a:lnTo>
                    <a:pt x="3125509" y="820175"/>
                  </a:lnTo>
                  <a:lnTo>
                    <a:pt x="3261401" y="738158"/>
                  </a:lnTo>
                  <a:lnTo>
                    <a:pt x="3397293" y="984210"/>
                  </a:lnTo>
                </a:path>
              </a:pathLst>
            </a:custGeom>
            <a:ln w="27101" cap="flat">
              <a:solidFill>
                <a:srgbClr val="0058AB">
                  <a:alpha val="100000"/>
                </a:srgbClr>
              </a:solidFill>
              <a:prstDash val="solid"/>
              <a:round/>
            </a:ln>
          </p:spPr>
          <p:txBody>
            <a:bodyPr/>
            <a:lstStyle/>
            <a:p/>
          </p:txBody>
        </p:sp>
        <p:sp>
          <p:nvSpPr>
            <p:cNvPr id="77" name="pl77"/>
            <p:cNvSpPr/>
            <p:nvPr/>
          </p:nvSpPr>
          <p:spPr>
            <a:xfrm>
              <a:off x="5437664" y="3280528"/>
              <a:ext cx="3397293" cy="615131"/>
            </a:xfrm>
            <a:custGeom>
              <a:avLst/>
              <a:pathLst>
                <a:path w="3397293" h="615131">
                  <a:moveTo>
                    <a:pt x="0" y="615131"/>
                  </a:moveTo>
                  <a:lnTo>
                    <a:pt x="135891" y="574122"/>
                  </a:lnTo>
                  <a:lnTo>
                    <a:pt x="271783" y="574122"/>
                  </a:lnTo>
                  <a:lnTo>
                    <a:pt x="407675" y="533114"/>
                  </a:lnTo>
                  <a:lnTo>
                    <a:pt x="543566" y="451096"/>
                  </a:lnTo>
                  <a:lnTo>
                    <a:pt x="679458" y="369079"/>
                  </a:lnTo>
                  <a:lnTo>
                    <a:pt x="815350" y="287061"/>
                  </a:lnTo>
                  <a:lnTo>
                    <a:pt x="951242" y="287061"/>
                  </a:lnTo>
                  <a:lnTo>
                    <a:pt x="1087133" y="205043"/>
                  </a:lnTo>
                  <a:lnTo>
                    <a:pt x="1223025" y="123026"/>
                  </a:lnTo>
                  <a:lnTo>
                    <a:pt x="1358917" y="82017"/>
                  </a:lnTo>
                  <a:lnTo>
                    <a:pt x="1494809" y="82017"/>
                  </a:lnTo>
                  <a:lnTo>
                    <a:pt x="1630700" y="82017"/>
                  </a:lnTo>
                  <a:lnTo>
                    <a:pt x="1766592" y="82017"/>
                  </a:lnTo>
                  <a:lnTo>
                    <a:pt x="1902484" y="82017"/>
                  </a:lnTo>
                  <a:lnTo>
                    <a:pt x="2038375" y="82017"/>
                  </a:lnTo>
                  <a:lnTo>
                    <a:pt x="2174267" y="41008"/>
                  </a:lnTo>
                  <a:lnTo>
                    <a:pt x="2310159" y="41008"/>
                  </a:lnTo>
                  <a:lnTo>
                    <a:pt x="2446051" y="0"/>
                  </a:lnTo>
                  <a:lnTo>
                    <a:pt x="2581942" y="0"/>
                  </a:lnTo>
                  <a:lnTo>
                    <a:pt x="2717834" y="123026"/>
                  </a:lnTo>
                  <a:lnTo>
                    <a:pt x="2853726" y="205043"/>
                  </a:lnTo>
                  <a:lnTo>
                    <a:pt x="2989618" y="123026"/>
                  </a:lnTo>
                  <a:lnTo>
                    <a:pt x="3125509" y="123026"/>
                  </a:lnTo>
                  <a:lnTo>
                    <a:pt x="3261401" y="82017"/>
                  </a:lnTo>
                  <a:lnTo>
                    <a:pt x="3397293" y="8201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911449"/>
              <a:ext cx="3397293" cy="574122"/>
            </a:xfrm>
            <a:custGeom>
              <a:avLst/>
              <a:pathLst>
                <a:path w="3397293" h="574122">
                  <a:moveTo>
                    <a:pt x="0" y="82017"/>
                  </a:moveTo>
                  <a:lnTo>
                    <a:pt x="135891" y="0"/>
                  </a:lnTo>
                  <a:lnTo>
                    <a:pt x="271783" y="82017"/>
                  </a:lnTo>
                  <a:lnTo>
                    <a:pt x="407675" y="41008"/>
                  </a:lnTo>
                  <a:lnTo>
                    <a:pt x="543566" y="82017"/>
                  </a:lnTo>
                  <a:lnTo>
                    <a:pt x="679458" y="123026"/>
                  </a:lnTo>
                  <a:lnTo>
                    <a:pt x="815350" y="41008"/>
                  </a:lnTo>
                  <a:lnTo>
                    <a:pt x="951242" y="41008"/>
                  </a:lnTo>
                  <a:lnTo>
                    <a:pt x="1087133" y="0"/>
                  </a:lnTo>
                  <a:lnTo>
                    <a:pt x="1223025" y="0"/>
                  </a:lnTo>
                  <a:lnTo>
                    <a:pt x="1358917" y="82017"/>
                  </a:lnTo>
                  <a:lnTo>
                    <a:pt x="1494809" y="0"/>
                  </a:lnTo>
                  <a:lnTo>
                    <a:pt x="1630700" y="0"/>
                  </a:lnTo>
                  <a:lnTo>
                    <a:pt x="1766592" y="123026"/>
                  </a:lnTo>
                  <a:lnTo>
                    <a:pt x="1902484" y="82017"/>
                  </a:lnTo>
                  <a:lnTo>
                    <a:pt x="2038375" y="82017"/>
                  </a:lnTo>
                  <a:lnTo>
                    <a:pt x="2174267" y="82017"/>
                  </a:lnTo>
                  <a:lnTo>
                    <a:pt x="2310159" y="369079"/>
                  </a:lnTo>
                  <a:lnTo>
                    <a:pt x="2446051" y="164035"/>
                  </a:lnTo>
                  <a:lnTo>
                    <a:pt x="2581942" y="369079"/>
                  </a:lnTo>
                  <a:lnTo>
                    <a:pt x="2717834" y="451096"/>
                  </a:lnTo>
                  <a:lnTo>
                    <a:pt x="2853726" y="492105"/>
                  </a:lnTo>
                  <a:lnTo>
                    <a:pt x="2989618" y="574122"/>
                  </a:lnTo>
                  <a:lnTo>
                    <a:pt x="3125509" y="451096"/>
                  </a:lnTo>
                  <a:lnTo>
                    <a:pt x="3261401" y="328070"/>
                  </a:lnTo>
                  <a:lnTo>
                    <a:pt x="3397293" y="369079"/>
                  </a:lnTo>
                </a:path>
              </a:pathLst>
            </a:custGeom>
            <a:ln w="27101" cap="flat">
              <a:solidFill>
                <a:srgbClr val="961A49">
                  <a:alpha val="100000"/>
                </a:srgbClr>
              </a:solidFill>
              <a:prstDash val="solid"/>
              <a:round/>
            </a:ln>
          </p:spPr>
          <p:txBody>
            <a:bodyPr/>
            <a:lstStyle/>
            <a:p/>
          </p:txBody>
        </p:sp>
        <p:sp>
          <p:nvSpPr>
            <p:cNvPr id="79" name="pl79"/>
            <p:cNvSpPr/>
            <p:nvPr/>
          </p:nvSpPr>
          <p:spPr>
            <a:xfrm>
              <a:off x="5437664" y="328052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73290"/>
              <a:ext cx="3397293" cy="1886403"/>
            </a:xfrm>
            <a:custGeom>
              <a:avLst/>
              <a:pathLst>
                <a:path w="3397293" h="1886403">
                  <a:moveTo>
                    <a:pt x="0" y="287061"/>
                  </a:moveTo>
                  <a:lnTo>
                    <a:pt x="135891" y="369079"/>
                  </a:lnTo>
                  <a:lnTo>
                    <a:pt x="271783" y="738158"/>
                  </a:lnTo>
                  <a:lnTo>
                    <a:pt x="407675" y="902193"/>
                  </a:lnTo>
                  <a:lnTo>
                    <a:pt x="543566" y="205043"/>
                  </a:lnTo>
                  <a:lnTo>
                    <a:pt x="679458" y="0"/>
                  </a:lnTo>
                  <a:lnTo>
                    <a:pt x="815350" y="328070"/>
                  </a:lnTo>
                  <a:lnTo>
                    <a:pt x="951242" y="246052"/>
                  </a:lnTo>
                  <a:lnTo>
                    <a:pt x="1087133" y="205043"/>
                  </a:lnTo>
                  <a:lnTo>
                    <a:pt x="1223025" y="123026"/>
                  </a:lnTo>
                  <a:lnTo>
                    <a:pt x="1358917" y="164035"/>
                  </a:lnTo>
                  <a:lnTo>
                    <a:pt x="1494809" y="492105"/>
                  </a:lnTo>
                  <a:lnTo>
                    <a:pt x="1630700" y="1107237"/>
                  </a:lnTo>
                  <a:lnTo>
                    <a:pt x="1766592" y="410087"/>
                  </a:lnTo>
                  <a:lnTo>
                    <a:pt x="1902484" y="861184"/>
                  </a:lnTo>
                  <a:lnTo>
                    <a:pt x="2038375" y="615131"/>
                  </a:lnTo>
                  <a:lnTo>
                    <a:pt x="2174267" y="615131"/>
                  </a:lnTo>
                  <a:lnTo>
                    <a:pt x="2310159" y="615131"/>
                  </a:lnTo>
                  <a:lnTo>
                    <a:pt x="2446051" y="574122"/>
                  </a:lnTo>
                  <a:lnTo>
                    <a:pt x="2581942" y="1107237"/>
                  </a:lnTo>
                  <a:lnTo>
                    <a:pt x="2717834" y="1886403"/>
                  </a:lnTo>
                  <a:lnTo>
                    <a:pt x="2853726" y="1353289"/>
                  </a:lnTo>
                  <a:lnTo>
                    <a:pt x="2989618" y="697149"/>
                  </a:lnTo>
                  <a:lnTo>
                    <a:pt x="3125509" y="820175"/>
                  </a:lnTo>
                  <a:lnTo>
                    <a:pt x="3261401" y="738158"/>
                  </a:lnTo>
                  <a:lnTo>
                    <a:pt x="3397293" y="98421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07676"/>
              <a:ext cx="0" cy="352675"/>
            </a:xfrm>
            <a:custGeom>
              <a:avLst/>
              <a:pathLst>
                <a:path w="0" h="352675">
                  <a:moveTo>
                    <a:pt x="0" y="35267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07676"/>
              <a:ext cx="0" cy="65614"/>
            </a:xfrm>
            <a:custGeom>
              <a:avLst/>
              <a:pathLst>
                <a:path w="0" h="65614">
                  <a:moveTo>
                    <a:pt x="0" y="6561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0767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07676"/>
              <a:ext cx="0" cy="680745"/>
            </a:xfrm>
            <a:custGeom>
              <a:avLst/>
              <a:pathLst>
                <a:path w="0" h="680745">
                  <a:moveTo>
                    <a:pt x="0" y="68074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07676"/>
              <a:ext cx="0" cy="1172851"/>
            </a:xfrm>
            <a:custGeom>
              <a:avLst/>
              <a:pathLst>
                <a:path w="0" h="1172851">
                  <a:moveTo>
                    <a:pt x="0" y="117285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07676"/>
              <a:ext cx="0" cy="803772"/>
            </a:xfrm>
            <a:custGeom>
              <a:avLst/>
              <a:pathLst>
                <a:path w="0" h="803772">
                  <a:moveTo>
                    <a:pt x="0" y="8037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07676"/>
              <a:ext cx="0" cy="1049824"/>
            </a:xfrm>
            <a:custGeom>
              <a:avLst/>
              <a:pathLst>
                <a:path w="0" h="1049824">
                  <a:moveTo>
                    <a:pt x="0" y="10498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73290"/>
              <a:ext cx="3397293" cy="1886403"/>
            </a:xfrm>
            <a:custGeom>
              <a:avLst/>
              <a:pathLst>
                <a:path w="3397293" h="1886403">
                  <a:moveTo>
                    <a:pt x="0" y="287061"/>
                  </a:moveTo>
                  <a:lnTo>
                    <a:pt x="135891" y="369079"/>
                  </a:lnTo>
                  <a:lnTo>
                    <a:pt x="271783" y="738158"/>
                  </a:lnTo>
                  <a:lnTo>
                    <a:pt x="407675" y="902193"/>
                  </a:lnTo>
                  <a:lnTo>
                    <a:pt x="543566" y="205043"/>
                  </a:lnTo>
                  <a:lnTo>
                    <a:pt x="679458" y="0"/>
                  </a:lnTo>
                  <a:lnTo>
                    <a:pt x="815350" y="328070"/>
                  </a:lnTo>
                  <a:lnTo>
                    <a:pt x="951242" y="246052"/>
                  </a:lnTo>
                  <a:lnTo>
                    <a:pt x="1087133" y="205043"/>
                  </a:lnTo>
                  <a:lnTo>
                    <a:pt x="1223025" y="123026"/>
                  </a:lnTo>
                  <a:lnTo>
                    <a:pt x="1358917" y="164035"/>
                  </a:lnTo>
                  <a:lnTo>
                    <a:pt x="1494809" y="492105"/>
                  </a:lnTo>
                  <a:lnTo>
                    <a:pt x="1630700" y="1107237"/>
                  </a:lnTo>
                  <a:lnTo>
                    <a:pt x="1766592" y="410087"/>
                  </a:lnTo>
                  <a:lnTo>
                    <a:pt x="1902484" y="861184"/>
                  </a:lnTo>
                  <a:lnTo>
                    <a:pt x="2038375" y="615131"/>
                  </a:lnTo>
                  <a:lnTo>
                    <a:pt x="2174267" y="615131"/>
                  </a:lnTo>
                  <a:lnTo>
                    <a:pt x="2310159" y="615131"/>
                  </a:lnTo>
                  <a:lnTo>
                    <a:pt x="2446051" y="574122"/>
                  </a:lnTo>
                  <a:lnTo>
                    <a:pt x="2581942" y="1107237"/>
                  </a:lnTo>
                  <a:lnTo>
                    <a:pt x="2717834" y="1886403"/>
                  </a:lnTo>
                  <a:lnTo>
                    <a:pt x="2853726" y="1353289"/>
                  </a:lnTo>
                  <a:lnTo>
                    <a:pt x="2989618" y="697149"/>
                  </a:lnTo>
                  <a:lnTo>
                    <a:pt x="3125509" y="820175"/>
                  </a:lnTo>
                  <a:lnTo>
                    <a:pt x="3261401" y="738158"/>
                  </a:lnTo>
                  <a:lnTo>
                    <a:pt x="3397293" y="984210"/>
                  </a:lnTo>
                </a:path>
              </a:pathLst>
            </a:custGeom>
            <a:ln w="27101" cap="flat">
              <a:solidFill>
                <a:srgbClr val="0058AB">
                  <a:alpha val="100000"/>
                </a:srgbClr>
              </a:solidFill>
              <a:prstDash val="solid"/>
              <a:round/>
            </a:ln>
          </p:spPr>
          <p:txBody>
            <a:bodyPr/>
            <a:lstStyle/>
            <a:p/>
          </p:txBody>
        </p:sp>
        <p:sp>
          <p:nvSpPr>
            <p:cNvPr id="89" name="tx89"/>
            <p:cNvSpPr/>
            <p:nvPr/>
          </p:nvSpPr>
          <p:spPr>
            <a:xfrm>
              <a:off x="5377374"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0" name="tx90"/>
            <p:cNvSpPr/>
            <p:nvPr/>
          </p:nvSpPr>
          <p:spPr>
            <a:xfrm>
              <a:off x="6056833" y="20521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91" name="tx91"/>
            <p:cNvSpPr/>
            <p:nvPr/>
          </p:nvSpPr>
          <p:spPr>
            <a:xfrm>
              <a:off x="6736291" y="20507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2" name="tx92"/>
            <p:cNvSpPr/>
            <p:nvPr/>
          </p:nvSpPr>
          <p:spPr>
            <a:xfrm>
              <a:off x="7415750" y="20521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7989462" y="20508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8920" y="20508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8804812" y="205078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902429" y="33234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32400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40485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322841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4082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67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79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2444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8689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35022" y="4988970"/>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114" name="tx114"/>
            <p:cNvSpPr/>
            <p:nvPr/>
          </p:nvSpPr>
          <p:spPr>
            <a:xfrm>
              <a:off x="719154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5399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7001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756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813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870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228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285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341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9398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E2231A">
                <a:alpha val="80000"/>
              </a:srgbClr>
            </a:solidFill>
          </p:spPr>
          <p:txBody>
            <a:bodyPr/>
            <a:lstStyle/>
            <a:p/>
          </p:txBody>
        </p:sp>
        <p:sp>
          <p:nvSpPr>
            <p:cNvPr id="130" name="rc130"/>
            <p:cNvSpPr/>
            <p:nvPr/>
          </p:nvSpPr>
          <p:spPr>
            <a:xfrm>
              <a:off x="1317178" y="5743865"/>
              <a:ext cx="5547390" cy="114824"/>
            </a:xfrm>
            <a:prstGeom prst="rect">
              <a:avLst/>
            </a:prstGeom>
            <a:solidFill>
              <a:srgbClr val="E2231A">
                <a:alpha val="80000"/>
              </a:srgbClr>
            </a:solidFill>
          </p:spPr>
          <p:txBody>
            <a:bodyPr/>
            <a:lstStyle/>
            <a:p/>
          </p:txBody>
        </p:sp>
        <p:sp>
          <p:nvSpPr>
            <p:cNvPr id="131" name="rc131"/>
            <p:cNvSpPr/>
            <p:nvPr/>
          </p:nvSpPr>
          <p:spPr>
            <a:xfrm>
              <a:off x="1317178" y="5600334"/>
              <a:ext cx="6763205" cy="114824"/>
            </a:xfrm>
            <a:prstGeom prst="rect">
              <a:avLst/>
            </a:prstGeom>
            <a:solidFill>
              <a:srgbClr val="E2231A">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8732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477891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668458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9" name="tx139"/>
            <p:cNvSpPr/>
            <p:nvPr/>
          </p:nvSpPr>
          <p:spPr>
            <a:xfrm>
              <a:off x="859024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Suriname (67%) was 17 percentage points lower than the global average (84%) and 19 percentage points lower than the average across all LACR countries (86%).
National MCV1 coverage was 3 percentage points higher than in 2019 (64%).
This equates to 4,000 unvaccinated children in 2025 - the same number of unvaccinated children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Suriname MCV1 coverage was 67% - this is 3 percentage points higher than in 2019 and more than 10 percentage points lower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Suriname ranked number 3 out of 33 countries for lowest MCV1 coverage (based on tied ranks).
Suriname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Suriname was among the countries with the lowest coverage, but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61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125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488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85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215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443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807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170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534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897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83502"/>
              <a:ext cx="239888" cy="924519"/>
            </a:xfrm>
            <a:prstGeom prst="rect">
              <a:avLst/>
            </a:prstGeom>
            <a:solidFill>
              <a:srgbClr val="80BD41">
                <a:alpha val="100000"/>
              </a:srgbClr>
            </a:solidFill>
          </p:spPr>
          <p:txBody>
            <a:bodyPr/>
            <a:lstStyle/>
            <a:p/>
          </p:txBody>
        </p:sp>
        <p:sp>
          <p:nvSpPr>
            <p:cNvPr id="28" name="rc28"/>
            <p:cNvSpPr/>
            <p:nvPr/>
          </p:nvSpPr>
          <p:spPr>
            <a:xfrm>
              <a:off x="1296273" y="3207315"/>
              <a:ext cx="239888" cy="176187"/>
            </a:xfrm>
            <a:prstGeom prst="rect">
              <a:avLst/>
            </a:prstGeom>
            <a:solidFill>
              <a:srgbClr val="E2231A">
                <a:alpha val="100000"/>
              </a:srgbClr>
            </a:solidFill>
          </p:spPr>
          <p:txBody>
            <a:bodyPr/>
            <a:lstStyle/>
            <a:p/>
          </p:txBody>
        </p:sp>
        <p:sp>
          <p:nvSpPr>
            <p:cNvPr id="29" name="rc29"/>
            <p:cNvSpPr/>
            <p:nvPr/>
          </p:nvSpPr>
          <p:spPr>
            <a:xfrm>
              <a:off x="1562816" y="3391848"/>
              <a:ext cx="239888" cy="916173"/>
            </a:xfrm>
            <a:prstGeom prst="rect">
              <a:avLst/>
            </a:prstGeom>
            <a:solidFill>
              <a:srgbClr val="80BD41">
                <a:alpha val="100000"/>
              </a:srgbClr>
            </a:solidFill>
          </p:spPr>
          <p:txBody>
            <a:bodyPr/>
            <a:lstStyle/>
            <a:p/>
          </p:txBody>
        </p:sp>
        <p:sp>
          <p:nvSpPr>
            <p:cNvPr id="30" name="rc30"/>
            <p:cNvSpPr/>
            <p:nvPr/>
          </p:nvSpPr>
          <p:spPr>
            <a:xfrm>
              <a:off x="1562816" y="3190623"/>
              <a:ext cx="239888" cy="201224"/>
            </a:xfrm>
            <a:prstGeom prst="rect">
              <a:avLst/>
            </a:prstGeom>
            <a:solidFill>
              <a:srgbClr val="E2231A">
                <a:alpha val="100000"/>
              </a:srgbClr>
            </a:solidFill>
          </p:spPr>
          <p:txBody>
            <a:bodyPr/>
            <a:lstStyle/>
            <a:p/>
          </p:txBody>
        </p:sp>
        <p:sp>
          <p:nvSpPr>
            <p:cNvPr id="31" name="rc31"/>
            <p:cNvSpPr/>
            <p:nvPr/>
          </p:nvSpPr>
          <p:spPr>
            <a:xfrm>
              <a:off x="1829360" y="3510542"/>
              <a:ext cx="239888" cy="797478"/>
            </a:xfrm>
            <a:prstGeom prst="rect">
              <a:avLst/>
            </a:prstGeom>
            <a:solidFill>
              <a:srgbClr val="80BD41">
                <a:alpha val="100000"/>
              </a:srgbClr>
            </a:solidFill>
          </p:spPr>
          <p:txBody>
            <a:bodyPr/>
            <a:lstStyle/>
            <a:p/>
          </p:txBody>
        </p:sp>
        <p:sp>
          <p:nvSpPr>
            <p:cNvPr id="32" name="rc32"/>
            <p:cNvSpPr/>
            <p:nvPr/>
          </p:nvSpPr>
          <p:spPr>
            <a:xfrm>
              <a:off x="1829360" y="3215661"/>
              <a:ext cx="239888" cy="294881"/>
            </a:xfrm>
            <a:prstGeom prst="rect">
              <a:avLst/>
            </a:prstGeom>
            <a:solidFill>
              <a:srgbClr val="E2231A">
                <a:alpha val="100000"/>
              </a:srgbClr>
            </a:solidFill>
          </p:spPr>
          <p:txBody>
            <a:bodyPr/>
            <a:lstStyle/>
            <a:p/>
          </p:txBody>
        </p:sp>
        <p:sp>
          <p:nvSpPr>
            <p:cNvPr id="33" name="rc33"/>
            <p:cNvSpPr/>
            <p:nvPr/>
          </p:nvSpPr>
          <p:spPr>
            <a:xfrm>
              <a:off x="2095903" y="3578235"/>
              <a:ext cx="239888" cy="729785"/>
            </a:xfrm>
            <a:prstGeom prst="rect">
              <a:avLst/>
            </a:prstGeom>
            <a:solidFill>
              <a:srgbClr val="80BD41">
                <a:alpha val="100000"/>
              </a:srgbClr>
            </a:solidFill>
          </p:spPr>
          <p:txBody>
            <a:bodyPr/>
            <a:lstStyle/>
            <a:p/>
          </p:txBody>
        </p:sp>
        <p:sp>
          <p:nvSpPr>
            <p:cNvPr id="34" name="rc34"/>
            <p:cNvSpPr/>
            <p:nvPr/>
          </p:nvSpPr>
          <p:spPr>
            <a:xfrm>
              <a:off x="2095903" y="3249971"/>
              <a:ext cx="239888" cy="328264"/>
            </a:xfrm>
            <a:prstGeom prst="rect">
              <a:avLst/>
            </a:prstGeom>
            <a:solidFill>
              <a:srgbClr val="E2231A">
                <a:alpha val="100000"/>
              </a:srgbClr>
            </a:solidFill>
          </p:spPr>
          <p:txBody>
            <a:bodyPr/>
            <a:lstStyle/>
            <a:p/>
          </p:txBody>
        </p:sp>
        <p:sp>
          <p:nvSpPr>
            <p:cNvPr id="35" name="rc35"/>
            <p:cNvSpPr/>
            <p:nvPr/>
          </p:nvSpPr>
          <p:spPr>
            <a:xfrm>
              <a:off x="2362446" y="3423376"/>
              <a:ext cx="239888" cy="884645"/>
            </a:xfrm>
            <a:prstGeom prst="rect">
              <a:avLst/>
            </a:prstGeom>
            <a:solidFill>
              <a:srgbClr val="80BD41">
                <a:alpha val="100000"/>
              </a:srgbClr>
            </a:solidFill>
          </p:spPr>
          <p:txBody>
            <a:bodyPr/>
            <a:lstStyle/>
            <a:p/>
          </p:txBody>
        </p:sp>
        <p:sp>
          <p:nvSpPr>
            <p:cNvPr id="36" name="rc36"/>
            <p:cNvSpPr/>
            <p:nvPr/>
          </p:nvSpPr>
          <p:spPr>
            <a:xfrm>
              <a:off x="2362446" y="3279644"/>
              <a:ext cx="239888" cy="143731"/>
            </a:xfrm>
            <a:prstGeom prst="rect">
              <a:avLst/>
            </a:prstGeom>
            <a:solidFill>
              <a:srgbClr val="E2231A">
                <a:alpha val="100000"/>
              </a:srgbClr>
            </a:solidFill>
          </p:spPr>
          <p:txBody>
            <a:bodyPr/>
            <a:lstStyle/>
            <a:p/>
          </p:txBody>
        </p:sp>
        <p:sp>
          <p:nvSpPr>
            <p:cNvPr id="37" name="rc37"/>
            <p:cNvSpPr/>
            <p:nvPr/>
          </p:nvSpPr>
          <p:spPr>
            <a:xfrm>
              <a:off x="2628989" y="3377011"/>
              <a:ext cx="239888" cy="931010"/>
            </a:xfrm>
            <a:prstGeom prst="rect">
              <a:avLst/>
            </a:prstGeom>
            <a:solidFill>
              <a:srgbClr val="80BD41">
                <a:alpha val="100000"/>
              </a:srgbClr>
            </a:solidFill>
          </p:spPr>
          <p:txBody>
            <a:bodyPr/>
            <a:lstStyle/>
            <a:p/>
          </p:txBody>
        </p:sp>
        <p:sp>
          <p:nvSpPr>
            <p:cNvPr id="38" name="rc38"/>
            <p:cNvSpPr/>
            <p:nvPr/>
          </p:nvSpPr>
          <p:spPr>
            <a:xfrm>
              <a:off x="2628989" y="3285208"/>
              <a:ext cx="239888" cy="91802"/>
            </a:xfrm>
            <a:prstGeom prst="rect">
              <a:avLst/>
            </a:prstGeom>
            <a:solidFill>
              <a:srgbClr val="E2231A">
                <a:alpha val="100000"/>
              </a:srgbClr>
            </a:solidFill>
          </p:spPr>
          <p:txBody>
            <a:bodyPr/>
            <a:lstStyle/>
            <a:p/>
          </p:txBody>
        </p:sp>
        <p:sp>
          <p:nvSpPr>
            <p:cNvPr id="39" name="rc39"/>
            <p:cNvSpPr/>
            <p:nvPr/>
          </p:nvSpPr>
          <p:spPr>
            <a:xfrm>
              <a:off x="2895532" y="3450268"/>
              <a:ext cx="239888" cy="857753"/>
            </a:xfrm>
            <a:prstGeom prst="rect">
              <a:avLst/>
            </a:prstGeom>
            <a:solidFill>
              <a:srgbClr val="80BD41">
                <a:alpha val="100000"/>
              </a:srgbClr>
            </a:solidFill>
          </p:spPr>
          <p:txBody>
            <a:bodyPr/>
            <a:lstStyle/>
            <a:p/>
          </p:txBody>
        </p:sp>
        <p:sp>
          <p:nvSpPr>
            <p:cNvPr id="40" name="rc40"/>
            <p:cNvSpPr/>
            <p:nvPr/>
          </p:nvSpPr>
          <p:spPr>
            <a:xfrm>
              <a:off x="2895532" y="3274080"/>
              <a:ext cx="239888" cy="176187"/>
            </a:xfrm>
            <a:prstGeom prst="rect">
              <a:avLst/>
            </a:prstGeom>
            <a:solidFill>
              <a:srgbClr val="E2231A">
                <a:alpha val="100000"/>
              </a:srgbClr>
            </a:solidFill>
          </p:spPr>
          <p:txBody>
            <a:bodyPr/>
            <a:lstStyle/>
            <a:p/>
          </p:txBody>
        </p:sp>
        <p:sp>
          <p:nvSpPr>
            <p:cNvPr id="41" name="rc41"/>
            <p:cNvSpPr/>
            <p:nvPr/>
          </p:nvSpPr>
          <p:spPr>
            <a:xfrm>
              <a:off x="3162075" y="3423376"/>
              <a:ext cx="239888" cy="884645"/>
            </a:xfrm>
            <a:prstGeom prst="rect">
              <a:avLst/>
            </a:prstGeom>
            <a:solidFill>
              <a:srgbClr val="80BD41">
                <a:alpha val="100000"/>
              </a:srgbClr>
            </a:solidFill>
          </p:spPr>
          <p:txBody>
            <a:bodyPr/>
            <a:lstStyle/>
            <a:p/>
          </p:txBody>
        </p:sp>
        <p:sp>
          <p:nvSpPr>
            <p:cNvPr id="42" name="rc42"/>
            <p:cNvSpPr/>
            <p:nvPr/>
          </p:nvSpPr>
          <p:spPr>
            <a:xfrm>
              <a:off x="3162075" y="3267589"/>
              <a:ext cx="239888" cy="155786"/>
            </a:xfrm>
            <a:prstGeom prst="rect">
              <a:avLst/>
            </a:prstGeom>
            <a:solidFill>
              <a:srgbClr val="E2231A">
                <a:alpha val="100000"/>
              </a:srgbClr>
            </a:solidFill>
          </p:spPr>
          <p:txBody>
            <a:bodyPr/>
            <a:lstStyle/>
            <a:p/>
          </p:txBody>
        </p:sp>
        <p:sp>
          <p:nvSpPr>
            <p:cNvPr id="43" name="rc43"/>
            <p:cNvSpPr/>
            <p:nvPr/>
          </p:nvSpPr>
          <p:spPr>
            <a:xfrm>
              <a:off x="3428618" y="3411321"/>
              <a:ext cx="239888" cy="896700"/>
            </a:xfrm>
            <a:prstGeom prst="rect">
              <a:avLst/>
            </a:prstGeom>
            <a:solidFill>
              <a:srgbClr val="80BD41">
                <a:alpha val="100000"/>
              </a:srgbClr>
            </a:solidFill>
          </p:spPr>
          <p:txBody>
            <a:bodyPr/>
            <a:lstStyle/>
            <a:p/>
          </p:txBody>
        </p:sp>
        <p:sp>
          <p:nvSpPr>
            <p:cNvPr id="44" name="rc44"/>
            <p:cNvSpPr/>
            <p:nvPr/>
          </p:nvSpPr>
          <p:spPr>
            <a:xfrm>
              <a:off x="3428618" y="3265735"/>
              <a:ext cx="239888" cy="145586"/>
            </a:xfrm>
            <a:prstGeom prst="rect">
              <a:avLst/>
            </a:prstGeom>
            <a:solidFill>
              <a:srgbClr val="E2231A">
                <a:alpha val="100000"/>
              </a:srgbClr>
            </a:solidFill>
          </p:spPr>
          <p:txBody>
            <a:bodyPr/>
            <a:lstStyle/>
            <a:p/>
          </p:txBody>
        </p:sp>
        <p:sp>
          <p:nvSpPr>
            <p:cNvPr id="45" name="rc45"/>
            <p:cNvSpPr/>
            <p:nvPr/>
          </p:nvSpPr>
          <p:spPr>
            <a:xfrm>
              <a:off x="3695161" y="3391848"/>
              <a:ext cx="239888" cy="916173"/>
            </a:xfrm>
            <a:prstGeom prst="rect">
              <a:avLst/>
            </a:prstGeom>
            <a:solidFill>
              <a:srgbClr val="80BD41">
                <a:alpha val="100000"/>
              </a:srgbClr>
            </a:solidFill>
          </p:spPr>
          <p:txBody>
            <a:bodyPr/>
            <a:lstStyle/>
            <a:p/>
          </p:txBody>
        </p:sp>
        <p:sp>
          <p:nvSpPr>
            <p:cNvPr id="46" name="rc46"/>
            <p:cNvSpPr/>
            <p:nvPr/>
          </p:nvSpPr>
          <p:spPr>
            <a:xfrm>
              <a:off x="3695161" y="3266662"/>
              <a:ext cx="239888" cy="125185"/>
            </a:xfrm>
            <a:prstGeom prst="rect">
              <a:avLst/>
            </a:prstGeom>
            <a:solidFill>
              <a:srgbClr val="E2231A">
                <a:alpha val="100000"/>
              </a:srgbClr>
            </a:solidFill>
          </p:spPr>
          <p:txBody>
            <a:bodyPr/>
            <a:lstStyle/>
            <a:p/>
          </p:txBody>
        </p:sp>
        <p:sp>
          <p:nvSpPr>
            <p:cNvPr id="47" name="rc47"/>
            <p:cNvSpPr/>
            <p:nvPr/>
          </p:nvSpPr>
          <p:spPr>
            <a:xfrm>
              <a:off x="3961705" y="3405757"/>
              <a:ext cx="239888" cy="902263"/>
            </a:xfrm>
            <a:prstGeom prst="rect">
              <a:avLst/>
            </a:prstGeom>
            <a:solidFill>
              <a:srgbClr val="80BD41">
                <a:alpha val="100000"/>
              </a:srgbClr>
            </a:solidFill>
          </p:spPr>
          <p:txBody>
            <a:bodyPr/>
            <a:lstStyle/>
            <a:p/>
          </p:txBody>
        </p:sp>
        <p:sp>
          <p:nvSpPr>
            <p:cNvPr id="48" name="rc48"/>
            <p:cNvSpPr/>
            <p:nvPr/>
          </p:nvSpPr>
          <p:spPr>
            <a:xfrm>
              <a:off x="3961705" y="3271299"/>
              <a:ext cx="239888" cy="134458"/>
            </a:xfrm>
            <a:prstGeom prst="rect">
              <a:avLst/>
            </a:prstGeom>
            <a:solidFill>
              <a:srgbClr val="E2231A">
                <a:alpha val="100000"/>
              </a:srgbClr>
            </a:solidFill>
          </p:spPr>
          <p:txBody>
            <a:bodyPr/>
            <a:lstStyle/>
            <a:p/>
          </p:txBody>
        </p:sp>
        <p:sp>
          <p:nvSpPr>
            <p:cNvPr id="49" name="rc49"/>
            <p:cNvSpPr/>
            <p:nvPr/>
          </p:nvSpPr>
          <p:spPr>
            <a:xfrm>
              <a:off x="4228248" y="3490142"/>
              <a:ext cx="239888" cy="817879"/>
            </a:xfrm>
            <a:prstGeom prst="rect">
              <a:avLst/>
            </a:prstGeom>
            <a:solidFill>
              <a:srgbClr val="80BD41">
                <a:alpha val="100000"/>
              </a:srgbClr>
            </a:solidFill>
          </p:spPr>
          <p:txBody>
            <a:bodyPr/>
            <a:lstStyle/>
            <a:p/>
          </p:txBody>
        </p:sp>
        <p:sp>
          <p:nvSpPr>
            <p:cNvPr id="50" name="rc50"/>
            <p:cNvSpPr/>
            <p:nvPr/>
          </p:nvSpPr>
          <p:spPr>
            <a:xfrm>
              <a:off x="4228248" y="3273153"/>
              <a:ext cx="239888" cy="216988"/>
            </a:xfrm>
            <a:prstGeom prst="rect">
              <a:avLst/>
            </a:prstGeom>
            <a:solidFill>
              <a:srgbClr val="E2231A">
                <a:alpha val="100000"/>
              </a:srgbClr>
            </a:solidFill>
          </p:spPr>
          <p:txBody>
            <a:bodyPr/>
            <a:lstStyle/>
            <a:p/>
          </p:txBody>
        </p:sp>
        <p:sp>
          <p:nvSpPr>
            <p:cNvPr id="51" name="rc51"/>
            <p:cNvSpPr/>
            <p:nvPr/>
          </p:nvSpPr>
          <p:spPr>
            <a:xfrm>
              <a:off x="4494791" y="3640364"/>
              <a:ext cx="239888" cy="667656"/>
            </a:xfrm>
            <a:prstGeom prst="rect">
              <a:avLst/>
            </a:prstGeom>
            <a:solidFill>
              <a:srgbClr val="80BD41">
                <a:alpha val="100000"/>
              </a:srgbClr>
            </a:solidFill>
          </p:spPr>
          <p:txBody>
            <a:bodyPr/>
            <a:lstStyle/>
            <a:p/>
          </p:txBody>
        </p:sp>
        <p:sp>
          <p:nvSpPr>
            <p:cNvPr id="52" name="rc52"/>
            <p:cNvSpPr/>
            <p:nvPr/>
          </p:nvSpPr>
          <p:spPr>
            <a:xfrm>
              <a:off x="4494791" y="3264807"/>
              <a:ext cx="239888" cy="375556"/>
            </a:xfrm>
            <a:prstGeom prst="rect">
              <a:avLst/>
            </a:prstGeom>
            <a:solidFill>
              <a:srgbClr val="E2231A">
                <a:alpha val="100000"/>
              </a:srgbClr>
            </a:solidFill>
          </p:spPr>
          <p:txBody>
            <a:bodyPr/>
            <a:lstStyle/>
            <a:p/>
          </p:txBody>
        </p:sp>
        <p:sp>
          <p:nvSpPr>
            <p:cNvPr id="53" name="rc53"/>
            <p:cNvSpPr/>
            <p:nvPr/>
          </p:nvSpPr>
          <p:spPr>
            <a:xfrm>
              <a:off x="4761334" y="3462323"/>
              <a:ext cx="239888" cy="845698"/>
            </a:xfrm>
            <a:prstGeom prst="rect">
              <a:avLst/>
            </a:prstGeom>
            <a:solidFill>
              <a:srgbClr val="80BD41">
                <a:alpha val="100000"/>
              </a:srgbClr>
            </a:solidFill>
          </p:spPr>
          <p:txBody>
            <a:bodyPr/>
            <a:lstStyle/>
            <a:p/>
          </p:txBody>
        </p:sp>
        <p:sp>
          <p:nvSpPr>
            <p:cNvPr id="54" name="rc54"/>
            <p:cNvSpPr/>
            <p:nvPr/>
          </p:nvSpPr>
          <p:spPr>
            <a:xfrm>
              <a:off x="4761334" y="3263880"/>
              <a:ext cx="239888" cy="198442"/>
            </a:xfrm>
            <a:prstGeom prst="rect">
              <a:avLst/>
            </a:prstGeom>
            <a:solidFill>
              <a:srgbClr val="E2231A">
                <a:alpha val="100000"/>
              </a:srgbClr>
            </a:solidFill>
          </p:spPr>
          <p:txBody>
            <a:bodyPr/>
            <a:lstStyle/>
            <a:p/>
          </p:txBody>
        </p:sp>
        <p:sp>
          <p:nvSpPr>
            <p:cNvPr id="55" name="rc55"/>
            <p:cNvSpPr/>
            <p:nvPr/>
          </p:nvSpPr>
          <p:spPr>
            <a:xfrm>
              <a:off x="5027877" y="3578235"/>
              <a:ext cx="239888" cy="729785"/>
            </a:xfrm>
            <a:prstGeom prst="rect">
              <a:avLst/>
            </a:prstGeom>
            <a:solidFill>
              <a:srgbClr val="80BD41">
                <a:alpha val="100000"/>
              </a:srgbClr>
            </a:solidFill>
          </p:spPr>
          <p:txBody>
            <a:bodyPr/>
            <a:lstStyle/>
            <a:p/>
          </p:txBody>
        </p:sp>
        <p:sp>
          <p:nvSpPr>
            <p:cNvPr id="56" name="rc56"/>
            <p:cNvSpPr/>
            <p:nvPr/>
          </p:nvSpPr>
          <p:spPr>
            <a:xfrm>
              <a:off x="5027877" y="3265735"/>
              <a:ext cx="239888" cy="312500"/>
            </a:xfrm>
            <a:prstGeom prst="rect">
              <a:avLst/>
            </a:prstGeom>
            <a:solidFill>
              <a:srgbClr val="E2231A">
                <a:alpha val="100000"/>
              </a:srgbClr>
            </a:solidFill>
          </p:spPr>
          <p:txBody>
            <a:bodyPr/>
            <a:lstStyle/>
            <a:p/>
          </p:txBody>
        </p:sp>
        <p:sp>
          <p:nvSpPr>
            <p:cNvPr id="57" name="rc57"/>
            <p:cNvSpPr/>
            <p:nvPr/>
          </p:nvSpPr>
          <p:spPr>
            <a:xfrm>
              <a:off x="5294420" y="3522597"/>
              <a:ext cx="239888" cy="785424"/>
            </a:xfrm>
            <a:prstGeom prst="rect">
              <a:avLst/>
            </a:prstGeom>
            <a:solidFill>
              <a:srgbClr val="80BD41">
                <a:alpha val="100000"/>
              </a:srgbClr>
            </a:solidFill>
          </p:spPr>
          <p:txBody>
            <a:bodyPr/>
            <a:lstStyle/>
            <a:p/>
          </p:txBody>
        </p:sp>
        <p:sp>
          <p:nvSpPr>
            <p:cNvPr id="58" name="rc58"/>
            <p:cNvSpPr/>
            <p:nvPr/>
          </p:nvSpPr>
          <p:spPr>
            <a:xfrm>
              <a:off x="5294420" y="3274080"/>
              <a:ext cx="239888" cy="248516"/>
            </a:xfrm>
            <a:prstGeom prst="rect">
              <a:avLst/>
            </a:prstGeom>
            <a:solidFill>
              <a:srgbClr val="E2231A">
                <a:alpha val="100000"/>
              </a:srgbClr>
            </a:solidFill>
          </p:spPr>
          <p:txBody>
            <a:bodyPr/>
            <a:lstStyle/>
            <a:p/>
          </p:txBody>
        </p:sp>
        <p:sp>
          <p:nvSpPr>
            <p:cNvPr id="59" name="rc59"/>
            <p:cNvSpPr/>
            <p:nvPr/>
          </p:nvSpPr>
          <p:spPr>
            <a:xfrm>
              <a:off x="5560963" y="3535579"/>
              <a:ext cx="239888" cy="772441"/>
            </a:xfrm>
            <a:prstGeom prst="rect">
              <a:avLst/>
            </a:prstGeom>
            <a:solidFill>
              <a:srgbClr val="80BD41">
                <a:alpha val="100000"/>
              </a:srgbClr>
            </a:solidFill>
          </p:spPr>
          <p:txBody>
            <a:bodyPr/>
            <a:lstStyle/>
            <a:p/>
          </p:txBody>
        </p:sp>
        <p:sp>
          <p:nvSpPr>
            <p:cNvPr id="60" name="rc60"/>
            <p:cNvSpPr/>
            <p:nvPr/>
          </p:nvSpPr>
          <p:spPr>
            <a:xfrm>
              <a:off x="5560963" y="3291699"/>
              <a:ext cx="239888" cy="243880"/>
            </a:xfrm>
            <a:prstGeom prst="rect">
              <a:avLst/>
            </a:prstGeom>
            <a:solidFill>
              <a:srgbClr val="E2231A">
                <a:alpha val="100000"/>
              </a:srgbClr>
            </a:solidFill>
          </p:spPr>
          <p:txBody>
            <a:bodyPr/>
            <a:lstStyle/>
            <a:p/>
          </p:txBody>
        </p:sp>
        <p:sp>
          <p:nvSpPr>
            <p:cNvPr id="61" name="rc61"/>
            <p:cNvSpPr/>
            <p:nvPr/>
          </p:nvSpPr>
          <p:spPr>
            <a:xfrm>
              <a:off x="5827506" y="3547634"/>
              <a:ext cx="239888" cy="760386"/>
            </a:xfrm>
            <a:prstGeom prst="rect">
              <a:avLst/>
            </a:prstGeom>
            <a:solidFill>
              <a:srgbClr val="80BD41">
                <a:alpha val="100000"/>
              </a:srgbClr>
            </a:solidFill>
          </p:spPr>
          <p:txBody>
            <a:bodyPr/>
            <a:lstStyle/>
            <a:p/>
          </p:txBody>
        </p:sp>
        <p:sp>
          <p:nvSpPr>
            <p:cNvPr id="62" name="rc62"/>
            <p:cNvSpPr/>
            <p:nvPr/>
          </p:nvSpPr>
          <p:spPr>
            <a:xfrm>
              <a:off x="5827506" y="3307463"/>
              <a:ext cx="239888" cy="240170"/>
            </a:xfrm>
            <a:prstGeom prst="rect">
              <a:avLst/>
            </a:prstGeom>
            <a:solidFill>
              <a:srgbClr val="E2231A">
                <a:alpha val="100000"/>
              </a:srgbClr>
            </a:solidFill>
          </p:spPr>
          <p:txBody>
            <a:bodyPr/>
            <a:lstStyle/>
            <a:p/>
          </p:txBody>
        </p:sp>
        <p:sp>
          <p:nvSpPr>
            <p:cNvPr id="63" name="rc63"/>
            <p:cNvSpPr/>
            <p:nvPr/>
          </p:nvSpPr>
          <p:spPr>
            <a:xfrm>
              <a:off x="6094049" y="3544852"/>
              <a:ext cx="239888" cy="763168"/>
            </a:xfrm>
            <a:prstGeom prst="rect">
              <a:avLst/>
            </a:prstGeom>
            <a:solidFill>
              <a:srgbClr val="80BD41">
                <a:alpha val="100000"/>
              </a:srgbClr>
            </a:solidFill>
          </p:spPr>
          <p:txBody>
            <a:bodyPr/>
            <a:lstStyle/>
            <a:p/>
          </p:txBody>
        </p:sp>
        <p:sp>
          <p:nvSpPr>
            <p:cNvPr id="64" name="rc64"/>
            <p:cNvSpPr/>
            <p:nvPr/>
          </p:nvSpPr>
          <p:spPr>
            <a:xfrm>
              <a:off x="6094049" y="3316736"/>
              <a:ext cx="239888" cy="228116"/>
            </a:xfrm>
            <a:prstGeom prst="rect">
              <a:avLst/>
            </a:prstGeom>
            <a:solidFill>
              <a:srgbClr val="E2231A">
                <a:alpha val="100000"/>
              </a:srgbClr>
            </a:solidFill>
          </p:spPr>
          <p:txBody>
            <a:bodyPr/>
            <a:lstStyle/>
            <a:p/>
          </p:txBody>
        </p:sp>
        <p:sp>
          <p:nvSpPr>
            <p:cNvPr id="65" name="rc65"/>
            <p:cNvSpPr/>
            <p:nvPr/>
          </p:nvSpPr>
          <p:spPr>
            <a:xfrm>
              <a:off x="6360593" y="3674675"/>
              <a:ext cx="239888" cy="633346"/>
            </a:xfrm>
            <a:prstGeom prst="rect">
              <a:avLst/>
            </a:prstGeom>
            <a:solidFill>
              <a:srgbClr val="80BD41">
                <a:alpha val="100000"/>
              </a:srgbClr>
            </a:solidFill>
          </p:spPr>
          <p:txBody>
            <a:bodyPr/>
            <a:lstStyle/>
            <a:p/>
          </p:txBody>
        </p:sp>
        <p:sp>
          <p:nvSpPr>
            <p:cNvPr id="66" name="rc66"/>
            <p:cNvSpPr/>
            <p:nvPr/>
          </p:nvSpPr>
          <p:spPr>
            <a:xfrm>
              <a:off x="6360593" y="3318591"/>
              <a:ext cx="239888" cy="356083"/>
            </a:xfrm>
            <a:prstGeom prst="rect">
              <a:avLst/>
            </a:prstGeom>
            <a:solidFill>
              <a:srgbClr val="E2231A">
                <a:alpha val="100000"/>
              </a:srgbClr>
            </a:solidFill>
          </p:spPr>
          <p:txBody>
            <a:bodyPr/>
            <a:lstStyle/>
            <a:p/>
          </p:txBody>
        </p:sp>
        <p:sp>
          <p:nvSpPr>
            <p:cNvPr id="67" name="rc67"/>
            <p:cNvSpPr/>
            <p:nvPr/>
          </p:nvSpPr>
          <p:spPr>
            <a:xfrm>
              <a:off x="6627136" y="3861989"/>
              <a:ext cx="239888" cy="446031"/>
            </a:xfrm>
            <a:prstGeom prst="rect">
              <a:avLst/>
            </a:prstGeom>
            <a:solidFill>
              <a:srgbClr val="80BD41">
                <a:alpha val="100000"/>
              </a:srgbClr>
            </a:solidFill>
          </p:spPr>
          <p:txBody>
            <a:bodyPr/>
            <a:lstStyle/>
            <a:p/>
          </p:txBody>
        </p:sp>
        <p:sp>
          <p:nvSpPr>
            <p:cNvPr id="68" name="rc68"/>
            <p:cNvSpPr/>
            <p:nvPr/>
          </p:nvSpPr>
          <p:spPr>
            <a:xfrm>
              <a:off x="6627136" y="3316736"/>
              <a:ext cx="239888" cy="545253"/>
            </a:xfrm>
            <a:prstGeom prst="rect">
              <a:avLst/>
            </a:prstGeom>
            <a:solidFill>
              <a:srgbClr val="E2231A">
                <a:alpha val="100000"/>
              </a:srgbClr>
            </a:solidFill>
          </p:spPr>
          <p:txBody>
            <a:bodyPr/>
            <a:lstStyle/>
            <a:p/>
          </p:txBody>
        </p:sp>
        <p:sp>
          <p:nvSpPr>
            <p:cNvPr id="69" name="rc69"/>
            <p:cNvSpPr/>
            <p:nvPr/>
          </p:nvSpPr>
          <p:spPr>
            <a:xfrm>
              <a:off x="6893679" y="3731240"/>
              <a:ext cx="239888" cy="576781"/>
            </a:xfrm>
            <a:prstGeom prst="rect">
              <a:avLst/>
            </a:prstGeom>
            <a:solidFill>
              <a:srgbClr val="80BD41">
                <a:alpha val="100000"/>
              </a:srgbClr>
            </a:solidFill>
          </p:spPr>
          <p:txBody>
            <a:bodyPr/>
            <a:lstStyle/>
            <a:p/>
          </p:txBody>
        </p:sp>
        <p:sp>
          <p:nvSpPr>
            <p:cNvPr id="70" name="rc70"/>
            <p:cNvSpPr/>
            <p:nvPr/>
          </p:nvSpPr>
          <p:spPr>
            <a:xfrm>
              <a:off x="6893679" y="3313954"/>
              <a:ext cx="239888" cy="417285"/>
            </a:xfrm>
            <a:prstGeom prst="rect">
              <a:avLst/>
            </a:prstGeom>
            <a:solidFill>
              <a:srgbClr val="E2231A">
                <a:alpha val="100000"/>
              </a:srgbClr>
            </a:solidFill>
          </p:spPr>
          <p:txBody>
            <a:bodyPr/>
            <a:lstStyle/>
            <a:p/>
          </p:txBody>
        </p:sp>
        <p:sp>
          <p:nvSpPr>
            <p:cNvPr id="71" name="rc71"/>
            <p:cNvSpPr/>
            <p:nvPr/>
          </p:nvSpPr>
          <p:spPr>
            <a:xfrm>
              <a:off x="7160222" y="3570817"/>
              <a:ext cx="239888" cy="737204"/>
            </a:xfrm>
            <a:prstGeom prst="rect">
              <a:avLst/>
            </a:prstGeom>
            <a:solidFill>
              <a:srgbClr val="80BD41">
                <a:alpha val="100000"/>
              </a:srgbClr>
            </a:solidFill>
          </p:spPr>
          <p:txBody>
            <a:bodyPr/>
            <a:lstStyle/>
            <a:p/>
          </p:txBody>
        </p:sp>
        <p:sp>
          <p:nvSpPr>
            <p:cNvPr id="72" name="rc72"/>
            <p:cNvSpPr/>
            <p:nvPr/>
          </p:nvSpPr>
          <p:spPr>
            <a:xfrm>
              <a:off x="7160222" y="3312100"/>
              <a:ext cx="239888" cy="258716"/>
            </a:xfrm>
            <a:prstGeom prst="rect">
              <a:avLst/>
            </a:prstGeom>
            <a:solidFill>
              <a:srgbClr val="E2231A">
                <a:alpha val="100000"/>
              </a:srgbClr>
            </a:solidFill>
          </p:spPr>
          <p:txBody>
            <a:bodyPr/>
            <a:lstStyle/>
            <a:p/>
          </p:txBody>
        </p:sp>
        <p:sp>
          <p:nvSpPr>
            <p:cNvPr id="73" name="rc73"/>
            <p:cNvSpPr/>
            <p:nvPr/>
          </p:nvSpPr>
          <p:spPr>
            <a:xfrm>
              <a:off x="7426765" y="3600490"/>
              <a:ext cx="239888" cy="707530"/>
            </a:xfrm>
            <a:prstGeom prst="rect">
              <a:avLst/>
            </a:prstGeom>
            <a:solidFill>
              <a:srgbClr val="80BD41">
                <a:alpha val="100000"/>
              </a:srgbClr>
            </a:solidFill>
          </p:spPr>
          <p:txBody>
            <a:bodyPr/>
            <a:lstStyle/>
            <a:p/>
          </p:txBody>
        </p:sp>
        <p:sp>
          <p:nvSpPr>
            <p:cNvPr id="74" name="rc74"/>
            <p:cNvSpPr/>
            <p:nvPr/>
          </p:nvSpPr>
          <p:spPr>
            <a:xfrm>
              <a:off x="7426765" y="3311173"/>
              <a:ext cx="239888" cy="289317"/>
            </a:xfrm>
            <a:prstGeom prst="rect">
              <a:avLst/>
            </a:prstGeom>
            <a:solidFill>
              <a:srgbClr val="E2231A">
                <a:alpha val="100000"/>
              </a:srgbClr>
            </a:solidFill>
          </p:spPr>
          <p:txBody>
            <a:bodyPr/>
            <a:lstStyle/>
            <a:p/>
          </p:txBody>
        </p:sp>
        <p:sp>
          <p:nvSpPr>
            <p:cNvPr id="75" name="rc75"/>
            <p:cNvSpPr/>
            <p:nvPr/>
          </p:nvSpPr>
          <p:spPr>
            <a:xfrm>
              <a:off x="7693308" y="3578235"/>
              <a:ext cx="239888" cy="729785"/>
            </a:xfrm>
            <a:prstGeom prst="rect">
              <a:avLst/>
            </a:prstGeom>
            <a:solidFill>
              <a:srgbClr val="80BD41">
                <a:alpha val="100000"/>
              </a:srgbClr>
            </a:solidFill>
          </p:spPr>
          <p:txBody>
            <a:bodyPr/>
            <a:lstStyle/>
            <a:p/>
          </p:txBody>
        </p:sp>
        <p:sp>
          <p:nvSpPr>
            <p:cNvPr id="76" name="rc76"/>
            <p:cNvSpPr/>
            <p:nvPr/>
          </p:nvSpPr>
          <p:spPr>
            <a:xfrm>
              <a:off x="7693308" y="3308391"/>
              <a:ext cx="239888" cy="269844"/>
            </a:xfrm>
            <a:prstGeom prst="rect">
              <a:avLst/>
            </a:prstGeom>
            <a:solidFill>
              <a:srgbClr val="E2231A">
                <a:alpha val="100000"/>
              </a:srgbClr>
            </a:solidFill>
          </p:spPr>
          <p:txBody>
            <a:bodyPr/>
            <a:lstStyle/>
            <a:p/>
          </p:txBody>
        </p:sp>
        <p:sp>
          <p:nvSpPr>
            <p:cNvPr id="77" name="rc77"/>
            <p:cNvSpPr/>
            <p:nvPr/>
          </p:nvSpPr>
          <p:spPr>
            <a:xfrm>
              <a:off x="7959851" y="3639437"/>
              <a:ext cx="239888" cy="668584"/>
            </a:xfrm>
            <a:prstGeom prst="rect">
              <a:avLst/>
            </a:prstGeom>
            <a:solidFill>
              <a:srgbClr val="80BD41">
                <a:alpha val="100000"/>
              </a:srgbClr>
            </a:solidFill>
          </p:spPr>
          <p:txBody>
            <a:bodyPr/>
            <a:lstStyle/>
            <a:p/>
          </p:txBody>
        </p:sp>
        <p:sp>
          <p:nvSpPr>
            <p:cNvPr id="78" name="rc78"/>
            <p:cNvSpPr/>
            <p:nvPr/>
          </p:nvSpPr>
          <p:spPr>
            <a:xfrm>
              <a:off x="7959851" y="3310245"/>
              <a:ext cx="239888" cy="329191"/>
            </a:xfrm>
            <a:prstGeom prst="rect">
              <a:avLst/>
            </a:prstGeom>
            <a:solidFill>
              <a:srgbClr val="E2231A">
                <a:alpha val="100000"/>
              </a:srgbClr>
            </a:solidFill>
          </p:spPr>
          <p:txBody>
            <a:bodyPr/>
            <a:lstStyle/>
            <a:p/>
          </p:txBody>
        </p:sp>
        <p:sp>
          <p:nvSpPr>
            <p:cNvPr id="79" name="pl79"/>
            <p:cNvSpPr/>
            <p:nvPr/>
          </p:nvSpPr>
          <p:spPr>
            <a:xfrm>
              <a:off x="1416218" y="2273851"/>
              <a:ext cx="6663577" cy="1028261"/>
            </a:xfrm>
            <a:custGeom>
              <a:avLst/>
              <a:pathLst>
                <a:path w="6663577" h="1028261">
                  <a:moveTo>
                    <a:pt x="0" y="156474"/>
                  </a:moveTo>
                  <a:lnTo>
                    <a:pt x="266543" y="201181"/>
                  </a:lnTo>
                  <a:lnTo>
                    <a:pt x="533086" y="402363"/>
                  </a:lnTo>
                  <a:lnTo>
                    <a:pt x="799629" y="491777"/>
                  </a:lnTo>
                  <a:lnTo>
                    <a:pt x="1066172" y="111767"/>
                  </a:lnTo>
                  <a:lnTo>
                    <a:pt x="1332715" y="0"/>
                  </a:lnTo>
                  <a:lnTo>
                    <a:pt x="1599258" y="178828"/>
                  </a:lnTo>
                  <a:lnTo>
                    <a:pt x="1865801" y="134121"/>
                  </a:lnTo>
                  <a:lnTo>
                    <a:pt x="2132344" y="111767"/>
                  </a:lnTo>
                  <a:lnTo>
                    <a:pt x="2398888" y="67060"/>
                  </a:lnTo>
                  <a:lnTo>
                    <a:pt x="2665431" y="89414"/>
                  </a:lnTo>
                  <a:lnTo>
                    <a:pt x="2931974" y="268242"/>
                  </a:lnTo>
                  <a:lnTo>
                    <a:pt x="3198517" y="603545"/>
                  </a:lnTo>
                  <a:lnTo>
                    <a:pt x="3465060" y="223535"/>
                  </a:lnTo>
                  <a:lnTo>
                    <a:pt x="3731603" y="469423"/>
                  </a:lnTo>
                  <a:lnTo>
                    <a:pt x="3998146" y="335302"/>
                  </a:lnTo>
                  <a:lnTo>
                    <a:pt x="4264689" y="335302"/>
                  </a:lnTo>
                  <a:lnTo>
                    <a:pt x="4531233" y="335302"/>
                  </a:lnTo>
                  <a:lnTo>
                    <a:pt x="4797776" y="312949"/>
                  </a:lnTo>
                  <a:lnTo>
                    <a:pt x="5064319" y="603545"/>
                  </a:lnTo>
                  <a:lnTo>
                    <a:pt x="5330862" y="1028261"/>
                  </a:lnTo>
                  <a:lnTo>
                    <a:pt x="5597405" y="737666"/>
                  </a:lnTo>
                  <a:lnTo>
                    <a:pt x="5863948" y="380009"/>
                  </a:lnTo>
                  <a:lnTo>
                    <a:pt x="6130491" y="447070"/>
                  </a:lnTo>
                  <a:lnTo>
                    <a:pt x="6397034" y="402363"/>
                  </a:lnTo>
                  <a:lnTo>
                    <a:pt x="6663577" y="536484"/>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5" name="tx85"/>
            <p:cNvSpPr/>
            <p:nvPr/>
          </p:nvSpPr>
          <p:spPr>
            <a:xfrm>
              <a:off x="6686790"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7" name="tx87"/>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8" name="tx88"/>
            <p:cNvSpPr/>
            <p:nvPr/>
          </p:nvSpPr>
          <p:spPr>
            <a:xfrm>
              <a:off x="7486420"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9" name="tx89"/>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91" name="tx91"/>
            <p:cNvSpPr/>
            <p:nvPr/>
          </p:nvSpPr>
          <p:spPr>
            <a:xfrm>
              <a:off x="1324790" y="3071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2" name="tx92"/>
            <p:cNvSpPr/>
            <p:nvPr/>
          </p:nvSpPr>
          <p:spPr>
            <a:xfrm>
              <a:off x="2696682" y="314950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93" name="tx93"/>
            <p:cNvSpPr/>
            <p:nvPr/>
          </p:nvSpPr>
          <p:spPr>
            <a:xfrm>
              <a:off x="3990221" y="31355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4" name="tx94"/>
            <p:cNvSpPr/>
            <p:nvPr/>
          </p:nvSpPr>
          <p:spPr>
            <a:xfrm>
              <a:off x="5322937" y="31393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5" name="tx95"/>
            <p:cNvSpPr/>
            <p:nvPr/>
          </p:nvSpPr>
          <p:spPr>
            <a:xfrm>
              <a:off x="6389109" y="31826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6" name="tx96"/>
            <p:cNvSpPr/>
            <p:nvPr/>
          </p:nvSpPr>
          <p:spPr>
            <a:xfrm>
              <a:off x="6655652" y="3180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7" name="tx97"/>
            <p:cNvSpPr/>
            <p:nvPr/>
          </p:nvSpPr>
          <p:spPr>
            <a:xfrm>
              <a:off x="6922195" y="31780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8" name="tx98"/>
            <p:cNvSpPr/>
            <p:nvPr/>
          </p:nvSpPr>
          <p:spPr>
            <a:xfrm>
              <a:off x="7188738" y="31752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9" name="tx99"/>
            <p:cNvSpPr/>
            <p:nvPr/>
          </p:nvSpPr>
          <p:spPr>
            <a:xfrm>
              <a:off x="7455282" y="3176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100" name="tx100"/>
            <p:cNvSpPr/>
            <p:nvPr/>
          </p:nvSpPr>
          <p:spPr>
            <a:xfrm>
              <a:off x="7721825" y="31724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101" name="tx101"/>
            <p:cNvSpPr/>
            <p:nvPr/>
          </p:nvSpPr>
          <p:spPr>
            <a:xfrm>
              <a:off x="7988368" y="3174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102" name="pl102"/>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229443"/>
            </a:xfrm>
            <a:custGeom>
              <a:avLst/>
              <a:pathLst>
                <a:path w="0" h="1229443">
                  <a:moveTo>
                    <a:pt x="0" y="122944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63967" y="381071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14" name="tx114"/>
            <p:cNvSpPr/>
            <p:nvPr/>
          </p:nvSpPr>
          <p:spPr>
            <a:xfrm>
              <a:off x="1350915" y="32603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5" name="tx115"/>
            <p:cNvSpPr/>
            <p:nvPr/>
          </p:nvSpPr>
          <p:spPr>
            <a:xfrm>
              <a:off x="2696682" y="380746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16" name="tx116"/>
            <p:cNvSpPr/>
            <p:nvPr/>
          </p:nvSpPr>
          <p:spPr>
            <a:xfrm>
              <a:off x="2695375" y="32972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8218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18" name="tx118"/>
            <p:cNvSpPr/>
            <p:nvPr/>
          </p:nvSpPr>
          <p:spPr>
            <a:xfrm>
              <a:off x="4016347" y="33046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5349062" y="38802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0" name="tx120"/>
            <p:cNvSpPr/>
            <p:nvPr/>
          </p:nvSpPr>
          <p:spPr>
            <a:xfrm>
              <a:off x="5349062" y="336443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1" name="tx121"/>
            <p:cNvSpPr/>
            <p:nvPr/>
          </p:nvSpPr>
          <p:spPr>
            <a:xfrm>
              <a:off x="6415235" y="39563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2" name="tx122"/>
            <p:cNvSpPr/>
            <p:nvPr/>
          </p:nvSpPr>
          <p:spPr>
            <a:xfrm>
              <a:off x="6415235" y="34615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3" name="tx123"/>
            <p:cNvSpPr/>
            <p:nvPr/>
          </p:nvSpPr>
          <p:spPr>
            <a:xfrm>
              <a:off x="6681778" y="40499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4" name="tx124"/>
            <p:cNvSpPr/>
            <p:nvPr/>
          </p:nvSpPr>
          <p:spPr>
            <a:xfrm>
              <a:off x="6681778" y="35543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5" name="tx125"/>
            <p:cNvSpPr/>
            <p:nvPr/>
          </p:nvSpPr>
          <p:spPr>
            <a:xfrm>
              <a:off x="6948321" y="39845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6" name="tx126"/>
            <p:cNvSpPr/>
            <p:nvPr/>
          </p:nvSpPr>
          <p:spPr>
            <a:xfrm>
              <a:off x="6948321" y="348782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7" name="tx127"/>
            <p:cNvSpPr/>
            <p:nvPr/>
          </p:nvSpPr>
          <p:spPr>
            <a:xfrm>
              <a:off x="7254041" y="390437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28" name="tx128"/>
            <p:cNvSpPr/>
            <p:nvPr/>
          </p:nvSpPr>
          <p:spPr>
            <a:xfrm>
              <a:off x="7214864" y="34064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9" name="tx129"/>
            <p:cNvSpPr/>
            <p:nvPr/>
          </p:nvSpPr>
          <p:spPr>
            <a:xfrm>
              <a:off x="7481407" y="39192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30" name="tx130"/>
            <p:cNvSpPr/>
            <p:nvPr/>
          </p:nvSpPr>
          <p:spPr>
            <a:xfrm>
              <a:off x="7481407" y="34207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31" name="tx131"/>
            <p:cNvSpPr/>
            <p:nvPr/>
          </p:nvSpPr>
          <p:spPr>
            <a:xfrm>
              <a:off x="7747950" y="39080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32" name="tx132"/>
            <p:cNvSpPr/>
            <p:nvPr/>
          </p:nvSpPr>
          <p:spPr>
            <a:xfrm>
              <a:off x="7747950" y="34082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33" name="tx133"/>
            <p:cNvSpPr/>
            <p:nvPr/>
          </p:nvSpPr>
          <p:spPr>
            <a:xfrm>
              <a:off x="8014493" y="39398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34" name="tx134"/>
            <p:cNvSpPr/>
            <p:nvPr/>
          </p:nvSpPr>
          <p:spPr>
            <a:xfrm>
              <a:off x="8014493" y="34397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79403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733081" y="3328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733081" y="28649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733081" y="24013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733081" y="193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92892"/>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2000-2025</a:t>
              </a:r>
            </a:p>
          </p:txBody>
        </p:sp>
        <p:sp>
          <p:nvSpPr>
            <p:cNvPr id="167" name="pl167"/>
            <p:cNvSpPr/>
            <p:nvPr/>
          </p:nvSpPr>
          <p:spPr>
            <a:xfrm>
              <a:off x="221112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0408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87052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70023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31259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95567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7853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4165622" cy="129091"/>
            </a:xfrm>
            <a:prstGeom prst="rect">
              <a:avLst/>
            </a:prstGeom>
            <a:solidFill>
              <a:srgbClr val="80BD41">
                <a:alpha val="100000"/>
              </a:srgbClr>
            </a:solidFill>
          </p:spPr>
          <p:txBody>
            <a:bodyPr/>
            <a:lstStyle/>
            <a:p/>
          </p:txBody>
        </p:sp>
        <p:sp>
          <p:nvSpPr>
            <p:cNvPr id="179" name="rc179"/>
            <p:cNvSpPr/>
            <p:nvPr/>
          </p:nvSpPr>
          <p:spPr>
            <a:xfrm>
              <a:off x="5461896" y="5954972"/>
              <a:ext cx="2342018" cy="129091"/>
            </a:xfrm>
            <a:prstGeom prst="rect">
              <a:avLst/>
            </a:prstGeom>
            <a:solidFill>
              <a:srgbClr val="E2231A">
                <a:alpha val="100000"/>
              </a:srgbClr>
            </a:solidFill>
          </p:spPr>
          <p:txBody>
            <a:bodyPr/>
            <a:lstStyle/>
            <a:p/>
          </p:txBody>
        </p:sp>
        <p:sp>
          <p:nvSpPr>
            <p:cNvPr id="180" name="rc180"/>
            <p:cNvSpPr/>
            <p:nvPr/>
          </p:nvSpPr>
          <p:spPr>
            <a:xfrm>
              <a:off x="1296273" y="5793607"/>
              <a:ext cx="4799919" cy="129091"/>
            </a:xfrm>
            <a:prstGeom prst="rect">
              <a:avLst/>
            </a:prstGeom>
            <a:solidFill>
              <a:srgbClr val="80BD41">
                <a:alpha val="100000"/>
              </a:srgbClr>
            </a:solidFill>
          </p:spPr>
          <p:txBody>
            <a:bodyPr/>
            <a:lstStyle/>
            <a:p/>
          </p:txBody>
        </p:sp>
        <p:sp>
          <p:nvSpPr>
            <p:cNvPr id="181" name="rc181"/>
            <p:cNvSpPr/>
            <p:nvPr/>
          </p:nvSpPr>
          <p:spPr>
            <a:xfrm>
              <a:off x="6096192" y="5793607"/>
              <a:ext cx="1774811" cy="129091"/>
            </a:xfrm>
            <a:prstGeom prst="rect">
              <a:avLst/>
            </a:prstGeom>
            <a:solidFill>
              <a:srgbClr val="E2231A">
                <a:alpha val="100000"/>
              </a:srgbClr>
            </a:solidFill>
          </p:spPr>
          <p:txBody>
            <a:bodyPr/>
            <a:lstStyle/>
            <a:p/>
          </p:txBody>
        </p:sp>
        <p:sp>
          <p:nvSpPr>
            <p:cNvPr id="182" name="rc182"/>
            <p:cNvSpPr/>
            <p:nvPr/>
          </p:nvSpPr>
          <p:spPr>
            <a:xfrm>
              <a:off x="1296273" y="5632243"/>
              <a:ext cx="4397384" cy="129091"/>
            </a:xfrm>
            <a:prstGeom prst="rect">
              <a:avLst/>
            </a:prstGeom>
            <a:solidFill>
              <a:srgbClr val="80BD41">
                <a:alpha val="100000"/>
              </a:srgbClr>
            </a:solidFill>
          </p:spPr>
          <p:txBody>
            <a:bodyPr/>
            <a:lstStyle/>
            <a:p/>
          </p:txBody>
        </p:sp>
        <p:sp>
          <p:nvSpPr>
            <p:cNvPr id="183" name="rc183"/>
            <p:cNvSpPr/>
            <p:nvPr/>
          </p:nvSpPr>
          <p:spPr>
            <a:xfrm>
              <a:off x="5693658" y="5632243"/>
              <a:ext cx="2165147" cy="129091"/>
            </a:xfrm>
            <a:prstGeom prst="rect">
              <a:avLst/>
            </a:prstGeom>
            <a:solidFill>
              <a:srgbClr val="E2231A">
                <a:alpha val="100000"/>
              </a:srgbClr>
            </a:solidFill>
          </p:spPr>
          <p:txBody>
            <a:bodyPr/>
            <a:lstStyle/>
            <a:p/>
          </p:txBody>
        </p:sp>
        <p:sp>
          <p:nvSpPr>
            <p:cNvPr id="184" name="tx184"/>
            <p:cNvSpPr/>
            <p:nvPr/>
          </p:nvSpPr>
          <p:spPr>
            <a:xfrm>
              <a:off x="8016770"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a:t>
              </a:r>
            </a:p>
          </p:txBody>
        </p:sp>
        <p:sp>
          <p:nvSpPr>
            <p:cNvPr id="185" name="tx185"/>
            <p:cNvSpPr/>
            <p:nvPr/>
          </p:nvSpPr>
          <p:spPr>
            <a:xfrm>
              <a:off x="808721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86" name="tx186"/>
            <p:cNvSpPr/>
            <p:nvPr/>
          </p:nvSpPr>
          <p:spPr>
            <a:xfrm>
              <a:off x="807440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87" name="tx187"/>
            <p:cNvSpPr/>
            <p:nvPr/>
          </p:nvSpPr>
          <p:spPr>
            <a:xfrm>
              <a:off x="3303736"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88" name="tx188"/>
            <p:cNvSpPr/>
            <p:nvPr/>
          </p:nvSpPr>
          <p:spPr>
            <a:xfrm>
              <a:off x="6557556"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89" name="tx189"/>
            <p:cNvSpPr/>
            <p:nvPr/>
          </p:nvSpPr>
          <p:spPr>
            <a:xfrm>
              <a:off x="3620884"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90" name="tx190"/>
            <p:cNvSpPr/>
            <p:nvPr/>
          </p:nvSpPr>
          <p:spPr>
            <a:xfrm>
              <a:off x="6908249"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91" name="tx191"/>
            <p:cNvSpPr/>
            <p:nvPr/>
          </p:nvSpPr>
          <p:spPr>
            <a:xfrm>
              <a:off x="3419617"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92" name="tx192"/>
            <p:cNvSpPr/>
            <p:nvPr/>
          </p:nvSpPr>
          <p:spPr>
            <a:xfrm>
              <a:off x="6700883"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3087128"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8" name="tx198"/>
            <p:cNvSpPr/>
            <p:nvPr/>
          </p:nvSpPr>
          <p:spPr>
            <a:xfrm>
              <a:off x="4916831"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9" name="tx199"/>
            <p:cNvSpPr/>
            <p:nvPr/>
          </p:nvSpPr>
          <p:spPr>
            <a:xfrm>
              <a:off x="6746533"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(67%) was higher than in 2019 (64%).
The number of children vaccinated with MCV1 increased 6% compared to in 2019.
The number of surviving infants increased approximately 1%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831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371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7911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9451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61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601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2141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3681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875751"/>
              <a:ext cx="3520101" cy="2030387"/>
            </a:xfrm>
            <a:custGeom>
              <a:avLst/>
              <a:pathLst>
                <a:path w="3520101" h="2030387">
                  <a:moveTo>
                    <a:pt x="0" y="422997"/>
                  </a:moveTo>
                  <a:lnTo>
                    <a:pt x="140804" y="0"/>
                  </a:lnTo>
                  <a:lnTo>
                    <a:pt x="281608" y="761395"/>
                  </a:lnTo>
                  <a:lnTo>
                    <a:pt x="422412" y="1438190"/>
                  </a:lnTo>
                  <a:lnTo>
                    <a:pt x="563216" y="1353591"/>
                  </a:lnTo>
                  <a:lnTo>
                    <a:pt x="704020" y="1099793"/>
                  </a:lnTo>
                  <a:lnTo>
                    <a:pt x="844824" y="1099793"/>
                  </a:lnTo>
                  <a:lnTo>
                    <a:pt x="985628" y="930594"/>
                  </a:lnTo>
                  <a:lnTo>
                    <a:pt x="1126432" y="1099793"/>
                  </a:lnTo>
                  <a:lnTo>
                    <a:pt x="1267236" y="1691989"/>
                  </a:lnTo>
                  <a:lnTo>
                    <a:pt x="1408040" y="1861188"/>
                  </a:lnTo>
                  <a:lnTo>
                    <a:pt x="1548844" y="1607389"/>
                  </a:lnTo>
                  <a:lnTo>
                    <a:pt x="1689648" y="676795"/>
                  </a:lnTo>
                  <a:lnTo>
                    <a:pt x="1830452" y="1607389"/>
                  </a:lnTo>
                  <a:lnTo>
                    <a:pt x="1971256" y="1268991"/>
                  </a:lnTo>
                  <a:lnTo>
                    <a:pt x="2112061" y="1945787"/>
                  </a:lnTo>
                  <a:lnTo>
                    <a:pt x="2252865" y="1691989"/>
                  </a:lnTo>
                  <a:lnTo>
                    <a:pt x="2393669" y="845994"/>
                  </a:lnTo>
                  <a:lnTo>
                    <a:pt x="2534473" y="1861188"/>
                  </a:lnTo>
                  <a:lnTo>
                    <a:pt x="2675277" y="1607389"/>
                  </a:lnTo>
                  <a:lnTo>
                    <a:pt x="2816081" y="761395"/>
                  </a:lnTo>
                  <a:lnTo>
                    <a:pt x="2956885" y="1099793"/>
                  </a:lnTo>
                  <a:lnTo>
                    <a:pt x="3097689" y="1438190"/>
                  </a:lnTo>
                  <a:lnTo>
                    <a:pt x="3238493" y="1015193"/>
                  </a:lnTo>
                  <a:lnTo>
                    <a:pt x="3379297" y="1438190"/>
                  </a:lnTo>
                  <a:lnTo>
                    <a:pt x="3520101" y="2030387"/>
                  </a:lnTo>
                </a:path>
              </a:pathLst>
            </a:custGeom>
            <a:ln w="27101" cap="flat">
              <a:solidFill>
                <a:srgbClr val="0058AB">
                  <a:alpha val="80000"/>
                </a:srgbClr>
              </a:solidFill>
              <a:prstDash val="solid"/>
              <a:round/>
            </a:ln>
          </p:spPr>
          <p:txBody>
            <a:bodyPr/>
            <a:lstStyle/>
            <a:p/>
          </p:txBody>
        </p:sp>
        <p:sp>
          <p:nvSpPr>
            <p:cNvPr id="21" name="pl21"/>
            <p:cNvSpPr/>
            <p:nvPr/>
          </p:nvSpPr>
          <p:spPr>
            <a:xfrm>
              <a:off x="943464" y="3806345"/>
              <a:ext cx="3520101" cy="761395"/>
            </a:xfrm>
            <a:custGeom>
              <a:avLst/>
              <a:pathLst>
                <a:path w="3520101" h="761395">
                  <a:moveTo>
                    <a:pt x="0" y="0"/>
                  </a:moveTo>
                  <a:lnTo>
                    <a:pt x="140804" y="84599"/>
                  </a:lnTo>
                  <a:lnTo>
                    <a:pt x="281608" y="0"/>
                  </a:lnTo>
                  <a:lnTo>
                    <a:pt x="422412" y="169198"/>
                  </a:lnTo>
                  <a:lnTo>
                    <a:pt x="563216" y="253798"/>
                  </a:lnTo>
                  <a:lnTo>
                    <a:pt x="704020" y="169198"/>
                  </a:lnTo>
                  <a:lnTo>
                    <a:pt x="844824" y="253798"/>
                  </a:lnTo>
                  <a:lnTo>
                    <a:pt x="985628" y="253798"/>
                  </a:lnTo>
                  <a:lnTo>
                    <a:pt x="1126432" y="422997"/>
                  </a:lnTo>
                  <a:lnTo>
                    <a:pt x="1267236" y="507596"/>
                  </a:lnTo>
                  <a:lnTo>
                    <a:pt x="1408040" y="592196"/>
                  </a:lnTo>
                  <a:lnTo>
                    <a:pt x="1548844" y="592196"/>
                  </a:lnTo>
                  <a:lnTo>
                    <a:pt x="1689648" y="592196"/>
                  </a:lnTo>
                  <a:lnTo>
                    <a:pt x="1830452" y="592196"/>
                  </a:lnTo>
                  <a:lnTo>
                    <a:pt x="1971256" y="676795"/>
                  </a:lnTo>
                  <a:lnTo>
                    <a:pt x="2112061" y="676795"/>
                  </a:lnTo>
                  <a:lnTo>
                    <a:pt x="2252865" y="676795"/>
                  </a:lnTo>
                  <a:lnTo>
                    <a:pt x="2393669" y="676795"/>
                  </a:lnTo>
                  <a:lnTo>
                    <a:pt x="2534473" y="761395"/>
                  </a:lnTo>
                  <a:lnTo>
                    <a:pt x="2675277" y="761395"/>
                  </a:lnTo>
                  <a:lnTo>
                    <a:pt x="2816081" y="676795"/>
                  </a:lnTo>
                  <a:lnTo>
                    <a:pt x="2956885" y="592196"/>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22" name="pl22"/>
            <p:cNvSpPr/>
            <p:nvPr/>
          </p:nvSpPr>
          <p:spPr>
            <a:xfrm>
              <a:off x="943464" y="4060143"/>
              <a:ext cx="3520101" cy="676795"/>
            </a:xfrm>
            <a:custGeom>
              <a:avLst/>
              <a:pathLst>
                <a:path w="3520101" h="676795">
                  <a:moveTo>
                    <a:pt x="0" y="338397"/>
                  </a:moveTo>
                  <a:lnTo>
                    <a:pt x="140804" y="422997"/>
                  </a:lnTo>
                  <a:lnTo>
                    <a:pt x="281608" y="422997"/>
                  </a:lnTo>
                  <a:lnTo>
                    <a:pt x="422412" y="507596"/>
                  </a:lnTo>
                  <a:lnTo>
                    <a:pt x="563216" y="592196"/>
                  </a:lnTo>
                  <a:lnTo>
                    <a:pt x="704020" y="507596"/>
                  </a:lnTo>
                  <a:lnTo>
                    <a:pt x="844824" y="592196"/>
                  </a:lnTo>
                  <a:lnTo>
                    <a:pt x="985628" y="676795"/>
                  </a:lnTo>
                  <a:lnTo>
                    <a:pt x="1126432" y="422997"/>
                  </a:lnTo>
                  <a:lnTo>
                    <a:pt x="1267236" y="592196"/>
                  </a:lnTo>
                  <a:lnTo>
                    <a:pt x="1408040" y="592196"/>
                  </a:lnTo>
                  <a:lnTo>
                    <a:pt x="1548844" y="507596"/>
                  </a:lnTo>
                  <a:lnTo>
                    <a:pt x="1689648" y="592196"/>
                  </a:lnTo>
                  <a:lnTo>
                    <a:pt x="1830452" y="507596"/>
                  </a:lnTo>
                  <a:lnTo>
                    <a:pt x="1971256" y="253798"/>
                  </a:lnTo>
                  <a:lnTo>
                    <a:pt x="2112061" y="253798"/>
                  </a:lnTo>
                  <a:lnTo>
                    <a:pt x="2252865" y="338397"/>
                  </a:lnTo>
                  <a:lnTo>
                    <a:pt x="2393669" y="84599"/>
                  </a:lnTo>
                  <a:lnTo>
                    <a:pt x="2534473" y="422997"/>
                  </a:lnTo>
                  <a:lnTo>
                    <a:pt x="2675277" y="253798"/>
                  </a:lnTo>
                  <a:lnTo>
                    <a:pt x="2816081" y="0"/>
                  </a:lnTo>
                  <a:lnTo>
                    <a:pt x="2956885" y="84599"/>
                  </a:lnTo>
                  <a:lnTo>
                    <a:pt x="3097689" y="84599"/>
                  </a:lnTo>
                  <a:lnTo>
                    <a:pt x="3238493" y="422997"/>
                  </a:lnTo>
                  <a:lnTo>
                    <a:pt x="3379297" y="507596"/>
                  </a:lnTo>
                  <a:lnTo>
                    <a:pt x="3520101" y="253798"/>
                  </a:lnTo>
                </a:path>
              </a:pathLst>
            </a:custGeom>
            <a:ln w="27101" cap="flat">
              <a:solidFill>
                <a:srgbClr val="00833D">
                  <a:alpha val="80000"/>
                </a:srgbClr>
              </a:solidFill>
              <a:prstDash val="solid"/>
              <a:round/>
            </a:ln>
          </p:spPr>
          <p:txBody>
            <a:bodyPr/>
            <a:lstStyle/>
            <a:p/>
          </p:txBody>
        </p:sp>
        <p:sp>
          <p:nvSpPr>
            <p:cNvPr id="23" name="pl23"/>
            <p:cNvSpPr/>
            <p:nvPr/>
          </p:nvSpPr>
          <p:spPr>
            <a:xfrm>
              <a:off x="943464" y="2875751"/>
              <a:ext cx="3520101" cy="2030387"/>
            </a:xfrm>
            <a:custGeom>
              <a:avLst/>
              <a:pathLst>
                <a:path w="3520101" h="2030387">
                  <a:moveTo>
                    <a:pt x="0" y="422997"/>
                  </a:moveTo>
                  <a:lnTo>
                    <a:pt x="140804" y="0"/>
                  </a:lnTo>
                  <a:lnTo>
                    <a:pt x="281608" y="761395"/>
                  </a:lnTo>
                  <a:lnTo>
                    <a:pt x="422412" y="1438190"/>
                  </a:lnTo>
                  <a:lnTo>
                    <a:pt x="563216" y="1353591"/>
                  </a:lnTo>
                  <a:lnTo>
                    <a:pt x="704020" y="1099793"/>
                  </a:lnTo>
                  <a:lnTo>
                    <a:pt x="844824" y="1099793"/>
                  </a:lnTo>
                  <a:lnTo>
                    <a:pt x="985628" y="930594"/>
                  </a:lnTo>
                  <a:lnTo>
                    <a:pt x="1126432" y="1099793"/>
                  </a:lnTo>
                  <a:lnTo>
                    <a:pt x="1267236" y="1691989"/>
                  </a:lnTo>
                  <a:lnTo>
                    <a:pt x="1408040" y="1861188"/>
                  </a:lnTo>
                  <a:lnTo>
                    <a:pt x="1548844" y="1607389"/>
                  </a:lnTo>
                  <a:lnTo>
                    <a:pt x="1689648" y="676795"/>
                  </a:lnTo>
                  <a:lnTo>
                    <a:pt x="1830452" y="1607389"/>
                  </a:lnTo>
                  <a:lnTo>
                    <a:pt x="1971256" y="1268991"/>
                  </a:lnTo>
                  <a:lnTo>
                    <a:pt x="2112061" y="1945787"/>
                  </a:lnTo>
                  <a:lnTo>
                    <a:pt x="2252865" y="1691989"/>
                  </a:lnTo>
                  <a:lnTo>
                    <a:pt x="2393669" y="845994"/>
                  </a:lnTo>
                  <a:lnTo>
                    <a:pt x="2534473" y="1861188"/>
                  </a:lnTo>
                  <a:lnTo>
                    <a:pt x="2675277" y="1607389"/>
                  </a:lnTo>
                  <a:lnTo>
                    <a:pt x="2816081" y="761395"/>
                  </a:lnTo>
                  <a:lnTo>
                    <a:pt x="2956885" y="1099793"/>
                  </a:lnTo>
                  <a:lnTo>
                    <a:pt x="3097689" y="1438190"/>
                  </a:lnTo>
                  <a:lnTo>
                    <a:pt x="3238493" y="1015193"/>
                  </a:lnTo>
                  <a:lnTo>
                    <a:pt x="3379297" y="1438190"/>
                  </a:lnTo>
                  <a:lnTo>
                    <a:pt x="3520101" y="2030387"/>
                  </a:lnTo>
                </a:path>
              </a:pathLst>
            </a:custGeom>
            <a:ln w="43362" cap="flat">
              <a:solidFill>
                <a:srgbClr val="000000">
                  <a:alpha val="100000"/>
                </a:srgbClr>
              </a:solidFill>
              <a:prstDash val="solid"/>
              <a:round/>
            </a:ln>
          </p:spPr>
          <p:txBody>
            <a:bodyPr/>
            <a:lstStyle/>
            <a:p/>
          </p:txBody>
        </p:sp>
        <p:sp>
          <p:nvSpPr>
            <p:cNvPr id="24" name="pl24"/>
            <p:cNvSpPr/>
            <p:nvPr/>
          </p:nvSpPr>
          <p:spPr>
            <a:xfrm>
              <a:off x="943464" y="2875751"/>
              <a:ext cx="3520101" cy="2030387"/>
            </a:xfrm>
            <a:custGeom>
              <a:avLst/>
              <a:pathLst>
                <a:path w="3520101" h="2030387">
                  <a:moveTo>
                    <a:pt x="0" y="422997"/>
                  </a:moveTo>
                  <a:lnTo>
                    <a:pt x="140804" y="0"/>
                  </a:lnTo>
                  <a:lnTo>
                    <a:pt x="281608" y="761395"/>
                  </a:lnTo>
                  <a:lnTo>
                    <a:pt x="422412" y="1438190"/>
                  </a:lnTo>
                  <a:lnTo>
                    <a:pt x="563216" y="1353591"/>
                  </a:lnTo>
                  <a:lnTo>
                    <a:pt x="704020" y="1099793"/>
                  </a:lnTo>
                  <a:lnTo>
                    <a:pt x="844824" y="1099793"/>
                  </a:lnTo>
                  <a:lnTo>
                    <a:pt x="985628" y="930594"/>
                  </a:lnTo>
                  <a:lnTo>
                    <a:pt x="1126432" y="1099793"/>
                  </a:lnTo>
                  <a:lnTo>
                    <a:pt x="1267236" y="1691989"/>
                  </a:lnTo>
                  <a:lnTo>
                    <a:pt x="1408040" y="1861188"/>
                  </a:lnTo>
                  <a:lnTo>
                    <a:pt x="1548844" y="1607389"/>
                  </a:lnTo>
                  <a:lnTo>
                    <a:pt x="1689648" y="676795"/>
                  </a:lnTo>
                  <a:lnTo>
                    <a:pt x="1830452" y="1607389"/>
                  </a:lnTo>
                  <a:lnTo>
                    <a:pt x="1971256" y="1268991"/>
                  </a:lnTo>
                  <a:lnTo>
                    <a:pt x="2112061" y="1945787"/>
                  </a:lnTo>
                  <a:lnTo>
                    <a:pt x="2252865" y="1691989"/>
                  </a:lnTo>
                  <a:lnTo>
                    <a:pt x="2393669" y="845994"/>
                  </a:lnTo>
                  <a:lnTo>
                    <a:pt x="2534473" y="1861188"/>
                  </a:lnTo>
                  <a:lnTo>
                    <a:pt x="2675277" y="1607389"/>
                  </a:lnTo>
                  <a:lnTo>
                    <a:pt x="2816081" y="761395"/>
                  </a:lnTo>
                  <a:lnTo>
                    <a:pt x="2956885" y="1099793"/>
                  </a:lnTo>
                  <a:lnTo>
                    <a:pt x="3097689" y="1438190"/>
                  </a:lnTo>
                  <a:lnTo>
                    <a:pt x="3238493" y="1015193"/>
                  </a:lnTo>
                  <a:lnTo>
                    <a:pt x="3379297" y="1438190"/>
                  </a:lnTo>
                  <a:lnTo>
                    <a:pt x="3520101" y="2030387"/>
                  </a:lnTo>
                </a:path>
              </a:pathLst>
            </a:custGeom>
            <a:ln w="27101" cap="flat">
              <a:solidFill>
                <a:srgbClr val="0058AB">
                  <a:alpha val="100000"/>
                </a:srgbClr>
              </a:solidFill>
              <a:prstDash val="solid"/>
              <a:round/>
            </a:ln>
          </p:spPr>
          <p:txBody>
            <a:bodyPr/>
            <a:lstStyle/>
            <a:p/>
          </p:txBody>
        </p:sp>
        <p:sp>
          <p:nvSpPr>
            <p:cNvPr id="25" name="pl25"/>
            <p:cNvSpPr/>
            <p:nvPr/>
          </p:nvSpPr>
          <p:spPr>
            <a:xfrm>
              <a:off x="767459" y="490613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04495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3721745"/>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4831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5677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229342"/>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060143"/>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52339"/>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9783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30072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35" name="pg35"/>
            <p:cNvSpPr/>
            <p:nvPr/>
          </p:nvSpPr>
          <p:spPr>
            <a:xfrm>
              <a:off x="1560860" y="365517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368523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7" name="pg37"/>
            <p:cNvSpPr/>
            <p:nvPr/>
          </p:nvSpPr>
          <p:spPr>
            <a:xfrm>
              <a:off x="2293016" y="4416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4466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97036" y="45011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5312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60252" y="41627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19288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264273" y="39935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02486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405077" y="45857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145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44407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27614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9" name="tx49"/>
            <p:cNvSpPr/>
            <p:nvPr/>
          </p:nvSpPr>
          <p:spPr>
            <a:xfrm>
              <a:off x="641260" y="486349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01750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1715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32545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3512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3512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9164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5410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02226" y="6119132"/>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66" name="tx66"/>
            <p:cNvSpPr/>
            <p:nvPr/>
          </p:nvSpPr>
          <p:spPr>
            <a:xfrm>
              <a:off x="275874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21201"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48314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6371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7911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9451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90613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601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2141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3681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452753"/>
              <a:ext cx="3520101" cy="2707182"/>
            </a:xfrm>
            <a:custGeom>
              <a:avLst/>
              <a:pathLst>
                <a:path w="3520101" h="2707182">
                  <a:moveTo>
                    <a:pt x="0" y="2030387"/>
                  </a:moveTo>
                  <a:lnTo>
                    <a:pt x="140804" y="1691989"/>
                  </a:lnTo>
                  <a:lnTo>
                    <a:pt x="281608" y="1184392"/>
                  </a:lnTo>
                  <a:lnTo>
                    <a:pt x="422412" y="1184392"/>
                  </a:lnTo>
                  <a:lnTo>
                    <a:pt x="563216" y="1861188"/>
                  </a:lnTo>
                  <a:lnTo>
                    <a:pt x="704020" y="2284185"/>
                  </a:lnTo>
                  <a:lnTo>
                    <a:pt x="844824" y="1438190"/>
                  </a:lnTo>
                  <a:lnTo>
                    <a:pt x="985628" y="1522790"/>
                  </a:lnTo>
                  <a:lnTo>
                    <a:pt x="1126432" y="1691989"/>
                  </a:lnTo>
                  <a:lnTo>
                    <a:pt x="1267236" y="2199586"/>
                  </a:lnTo>
                  <a:lnTo>
                    <a:pt x="1408040" y="1691989"/>
                  </a:lnTo>
                  <a:lnTo>
                    <a:pt x="1548844" y="1945787"/>
                  </a:lnTo>
                  <a:lnTo>
                    <a:pt x="1689648" y="0"/>
                  </a:lnTo>
                  <a:lnTo>
                    <a:pt x="1830452" y="2453384"/>
                  </a:lnTo>
                  <a:lnTo>
                    <a:pt x="1971256" y="1607389"/>
                  </a:lnTo>
                  <a:lnTo>
                    <a:pt x="2112061" y="2707182"/>
                  </a:lnTo>
                  <a:lnTo>
                    <a:pt x="2252865" y="2030387"/>
                  </a:lnTo>
                  <a:lnTo>
                    <a:pt x="2393669" y="2199586"/>
                  </a:lnTo>
                  <a:lnTo>
                    <a:pt x="2534473" y="1861188"/>
                  </a:lnTo>
                  <a:lnTo>
                    <a:pt x="2675277" y="676795"/>
                  </a:lnTo>
                  <a:lnTo>
                    <a:pt x="2816081" y="338397"/>
                  </a:lnTo>
                  <a:lnTo>
                    <a:pt x="2956885" y="84599"/>
                  </a:lnTo>
                  <a:lnTo>
                    <a:pt x="3097689" y="1522790"/>
                  </a:lnTo>
                  <a:lnTo>
                    <a:pt x="3238493" y="1353591"/>
                  </a:lnTo>
                  <a:lnTo>
                    <a:pt x="3379297" y="1184392"/>
                  </a:lnTo>
                  <a:lnTo>
                    <a:pt x="3520101" y="1099793"/>
                  </a:lnTo>
                </a:path>
              </a:pathLst>
            </a:custGeom>
            <a:ln w="27101" cap="flat">
              <a:solidFill>
                <a:srgbClr val="0058AB">
                  <a:alpha val="80000"/>
                </a:srgbClr>
              </a:solidFill>
              <a:prstDash val="solid"/>
              <a:round/>
            </a:ln>
          </p:spPr>
          <p:txBody>
            <a:bodyPr/>
            <a:lstStyle/>
            <a:p/>
          </p:txBody>
        </p:sp>
        <p:sp>
          <p:nvSpPr>
            <p:cNvPr id="85" name="pl85"/>
            <p:cNvSpPr/>
            <p:nvPr/>
          </p:nvSpPr>
          <p:spPr>
            <a:xfrm>
              <a:off x="5308715" y="3721745"/>
              <a:ext cx="3520101" cy="761395"/>
            </a:xfrm>
            <a:custGeom>
              <a:avLst/>
              <a:pathLst>
                <a:path w="3520101" h="761395">
                  <a:moveTo>
                    <a:pt x="0" y="0"/>
                  </a:moveTo>
                  <a:lnTo>
                    <a:pt x="140804" y="84599"/>
                  </a:lnTo>
                  <a:lnTo>
                    <a:pt x="281608" y="84599"/>
                  </a:lnTo>
                  <a:lnTo>
                    <a:pt x="422412" y="169198"/>
                  </a:lnTo>
                  <a:lnTo>
                    <a:pt x="563216" y="253798"/>
                  </a:lnTo>
                  <a:lnTo>
                    <a:pt x="704020" y="253798"/>
                  </a:lnTo>
                  <a:lnTo>
                    <a:pt x="844824" y="338397"/>
                  </a:lnTo>
                  <a:lnTo>
                    <a:pt x="985628" y="422997"/>
                  </a:lnTo>
                  <a:lnTo>
                    <a:pt x="1126432" y="507596"/>
                  </a:lnTo>
                  <a:lnTo>
                    <a:pt x="1267236" y="592196"/>
                  </a:lnTo>
                  <a:lnTo>
                    <a:pt x="1408040" y="676795"/>
                  </a:lnTo>
                  <a:lnTo>
                    <a:pt x="1548844" y="676795"/>
                  </a:lnTo>
                  <a:lnTo>
                    <a:pt x="1689648" y="676795"/>
                  </a:lnTo>
                  <a:lnTo>
                    <a:pt x="1830452" y="676795"/>
                  </a:lnTo>
                  <a:lnTo>
                    <a:pt x="1971256" y="676795"/>
                  </a:lnTo>
                  <a:lnTo>
                    <a:pt x="2112061" y="761395"/>
                  </a:lnTo>
                  <a:lnTo>
                    <a:pt x="2252865" y="676795"/>
                  </a:lnTo>
                  <a:lnTo>
                    <a:pt x="2393669" y="676795"/>
                  </a:lnTo>
                  <a:lnTo>
                    <a:pt x="2534473" y="761395"/>
                  </a:lnTo>
                  <a:lnTo>
                    <a:pt x="2675277" y="761395"/>
                  </a:lnTo>
                  <a:lnTo>
                    <a:pt x="2816081" y="761395"/>
                  </a:lnTo>
                  <a:lnTo>
                    <a:pt x="2956885" y="676795"/>
                  </a:lnTo>
                  <a:lnTo>
                    <a:pt x="3097689" y="592196"/>
                  </a:lnTo>
                  <a:lnTo>
                    <a:pt x="3238493" y="592196"/>
                  </a:lnTo>
                  <a:lnTo>
                    <a:pt x="3379297" y="676795"/>
                  </a:lnTo>
                  <a:lnTo>
                    <a:pt x="3520101" y="676795"/>
                  </a:lnTo>
                </a:path>
              </a:pathLst>
            </a:custGeom>
            <a:ln w="27101" cap="flat">
              <a:solidFill>
                <a:srgbClr val="1CABE2">
                  <a:alpha val="80000"/>
                </a:srgbClr>
              </a:solidFill>
              <a:prstDash val="solid"/>
              <a:round/>
            </a:ln>
          </p:spPr>
          <p:txBody>
            <a:bodyPr/>
            <a:lstStyle/>
            <a:p/>
          </p:txBody>
        </p:sp>
        <p:sp>
          <p:nvSpPr>
            <p:cNvPr id="86" name="pl86"/>
            <p:cNvSpPr/>
            <p:nvPr/>
          </p:nvSpPr>
          <p:spPr>
            <a:xfrm>
              <a:off x="5308715" y="4313941"/>
              <a:ext cx="3520101" cy="676795"/>
            </a:xfrm>
            <a:custGeom>
              <a:avLst/>
              <a:pathLst>
                <a:path w="3520101" h="676795">
                  <a:moveTo>
                    <a:pt x="0" y="338397"/>
                  </a:moveTo>
                  <a:lnTo>
                    <a:pt x="140804" y="592196"/>
                  </a:lnTo>
                  <a:lnTo>
                    <a:pt x="281608" y="338397"/>
                  </a:lnTo>
                  <a:lnTo>
                    <a:pt x="422412" y="338397"/>
                  </a:lnTo>
                  <a:lnTo>
                    <a:pt x="563216" y="338397"/>
                  </a:lnTo>
                  <a:lnTo>
                    <a:pt x="704020" y="169198"/>
                  </a:lnTo>
                  <a:lnTo>
                    <a:pt x="844824" y="422997"/>
                  </a:lnTo>
                  <a:lnTo>
                    <a:pt x="985628" y="507596"/>
                  </a:lnTo>
                  <a:lnTo>
                    <a:pt x="1126432" y="422997"/>
                  </a:lnTo>
                  <a:lnTo>
                    <a:pt x="1267236" y="422997"/>
                  </a:lnTo>
                  <a:lnTo>
                    <a:pt x="1408040" y="338397"/>
                  </a:lnTo>
                  <a:lnTo>
                    <a:pt x="1548844" y="422997"/>
                  </a:lnTo>
                  <a:lnTo>
                    <a:pt x="1689648" y="507596"/>
                  </a:lnTo>
                  <a:lnTo>
                    <a:pt x="1830452" y="422997"/>
                  </a:lnTo>
                  <a:lnTo>
                    <a:pt x="1971256" y="422997"/>
                  </a:lnTo>
                  <a:lnTo>
                    <a:pt x="2112061" y="338397"/>
                  </a:lnTo>
                  <a:lnTo>
                    <a:pt x="2252865" y="422997"/>
                  </a:lnTo>
                  <a:lnTo>
                    <a:pt x="2393669" y="0"/>
                  </a:lnTo>
                  <a:lnTo>
                    <a:pt x="2534473" y="676795"/>
                  </a:lnTo>
                  <a:lnTo>
                    <a:pt x="2675277" y="592196"/>
                  </a:lnTo>
                  <a:lnTo>
                    <a:pt x="2816081" y="422997"/>
                  </a:lnTo>
                  <a:lnTo>
                    <a:pt x="2956885" y="592196"/>
                  </a:lnTo>
                  <a:lnTo>
                    <a:pt x="3097689" y="0"/>
                  </a:lnTo>
                  <a:lnTo>
                    <a:pt x="3238493" y="338397"/>
                  </a:lnTo>
                  <a:lnTo>
                    <a:pt x="3379297" y="676795"/>
                  </a:lnTo>
                  <a:lnTo>
                    <a:pt x="3520101" y="253798"/>
                  </a:lnTo>
                </a:path>
              </a:pathLst>
            </a:custGeom>
            <a:ln w="27101" cap="flat">
              <a:solidFill>
                <a:srgbClr val="00833D">
                  <a:alpha val="80000"/>
                </a:srgbClr>
              </a:solidFill>
              <a:prstDash val="solid"/>
              <a:round/>
            </a:ln>
          </p:spPr>
          <p:txBody>
            <a:bodyPr/>
            <a:lstStyle/>
            <a:p/>
          </p:txBody>
        </p:sp>
        <p:sp>
          <p:nvSpPr>
            <p:cNvPr id="87" name="pl87"/>
            <p:cNvSpPr/>
            <p:nvPr/>
          </p:nvSpPr>
          <p:spPr>
            <a:xfrm>
              <a:off x="5308715" y="2452753"/>
              <a:ext cx="3520101" cy="2707182"/>
            </a:xfrm>
            <a:custGeom>
              <a:avLst/>
              <a:pathLst>
                <a:path w="3520101" h="2707182">
                  <a:moveTo>
                    <a:pt x="0" y="2030387"/>
                  </a:moveTo>
                  <a:lnTo>
                    <a:pt x="140804" y="1691989"/>
                  </a:lnTo>
                  <a:lnTo>
                    <a:pt x="281608" y="1184392"/>
                  </a:lnTo>
                  <a:lnTo>
                    <a:pt x="422412" y="1184392"/>
                  </a:lnTo>
                  <a:lnTo>
                    <a:pt x="563216" y="1861188"/>
                  </a:lnTo>
                  <a:lnTo>
                    <a:pt x="704020" y="2284185"/>
                  </a:lnTo>
                  <a:lnTo>
                    <a:pt x="844824" y="1438190"/>
                  </a:lnTo>
                  <a:lnTo>
                    <a:pt x="985628" y="1522790"/>
                  </a:lnTo>
                  <a:lnTo>
                    <a:pt x="1126432" y="1691989"/>
                  </a:lnTo>
                  <a:lnTo>
                    <a:pt x="1267236" y="2199586"/>
                  </a:lnTo>
                  <a:lnTo>
                    <a:pt x="1408040" y="1691989"/>
                  </a:lnTo>
                  <a:lnTo>
                    <a:pt x="1548844" y="1945787"/>
                  </a:lnTo>
                  <a:lnTo>
                    <a:pt x="1689648" y="0"/>
                  </a:lnTo>
                  <a:lnTo>
                    <a:pt x="1830452" y="2453384"/>
                  </a:lnTo>
                  <a:lnTo>
                    <a:pt x="1971256" y="1607389"/>
                  </a:lnTo>
                  <a:lnTo>
                    <a:pt x="2112061" y="2707182"/>
                  </a:lnTo>
                  <a:lnTo>
                    <a:pt x="2252865" y="2030387"/>
                  </a:lnTo>
                  <a:lnTo>
                    <a:pt x="2393669" y="2199586"/>
                  </a:lnTo>
                  <a:lnTo>
                    <a:pt x="2534473" y="1861188"/>
                  </a:lnTo>
                  <a:lnTo>
                    <a:pt x="2675277" y="676795"/>
                  </a:lnTo>
                  <a:lnTo>
                    <a:pt x="2816081" y="338397"/>
                  </a:lnTo>
                  <a:lnTo>
                    <a:pt x="2956885" y="84599"/>
                  </a:lnTo>
                  <a:lnTo>
                    <a:pt x="3097689" y="1522790"/>
                  </a:lnTo>
                  <a:lnTo>
                    <a:pt x="3238493" y="1353591"/>
                  </a:lnTo>
                  <a:lnTo>
                    <a:pt x="3379297" y="1184392"/>
                  </a:lnTo>
                  <a:lnTo>
                    <a:pt x="3520101" y="1099793"/>
                  </a:lnTo>
                </a:path>
              </a:pathLst>
            </a:custGeom>
            <a:ln w="43362" cap="flat">
              <a:solidFill>
                <a:srgbClr val="000000">
                  <a:alpha val="100000"/>
                </a:srgbClr>
              </a:solidFill>
              <a:prstDash val="solid"/>
              <a:round/>
            </a:ln>
          </p:spPr>
          <p:txBody>
            <a:bodyPr/>
            <a:lstStyle/>
            <a:p/>
          </p:txBody>
        </p:sp>
        <p:sp>
          <p:nvSpPr>
            <p:cNvPr id="88" name="pl88"/>
            <p:cNvSpPr/>
            <p:nvPr/>
          </p:nvSpPr>
          <p:spPr>
            <a:xfrm>
              <a:off x="5308715" y="2452753"/>
              <a:ext cx="3520101" cy="2707182"/>
            </a:xfrm>
            <a:custGeom>
              <a:avLst/>
              <a:pathLst>
                <a:path w="3520101" h="2707182">
                  <a:moveTo>
                    <a:pt x="0" y="2030387"/>
                  </a:moveTo>
                  <a:lnTo>
                    <a:pt x="140804" y="1691989"/>
                  </a:lnTo>
                  <a:lnTo>
                    <a:pt x="281608" y="1184392"/>
                  </a:lnTo>
                  <a:lnTo>
                    <a:pt x="422412" y="1184392"/>
                  </a:lnTo>
                  <a:lnTo>
                    <a:pt x="563216" y="1861188"/>
                  </a:lnTo>
                  <a:lnTo>
                    <a:pt x="704020" y="2284185"/>
                  </a:lnTo>
                  <a:lnTo>
                    <a:pt x="844824" y="1438190"/>
                  </a:lnTo>
                  <a:lnTo>
                    <a:pt x="985628" y="1522790"/>
                  </a:lnTo>
                  <a:lnTo>
                    <a:pt x="1126432" y="1691989"/>
                  </a:lnTo>
                  <a:lnTo>
                    <a:pt x="1267236" y="2199586"/>
                  </a:lnTo>
                  <a:lnTo>
                    <a:pt x="1408040" y="1691989"/>
                  </a:lnTo>
                  <a:lnTo>
                    <a:pt x="1548844" y="1945787"/>
                  </a:lnTo>
                  <a:lnTo>
                    <a:pt x="1689648" y="0"/>
                  </a:lnTo>
                  <a:lnTo>
                    <a:pt x="1830452" y="2453384"/>
                  </a:lnTo>
                  <a:lnTo>
                    <a:pt x="1971256" y="1607389"/>
                  </a:lnTo>
                  <a:lnTo>
                    <a:pt x="2112061" y="2707182"/>
                  </a:lnTo>
                  <a:lnTo>
                    <a:pt x="2252865" y="2030387"/>
                  </a:lnTo>
                  <a:lnTo>
                    <a:pt x="2393669" y="2199586"/>
                  </a:lnTo>
                  <a:lnTo>
                    <a:pt x="2534473" y="1861188"/>
                  </a:lnTo>
                  <a:lnTo>
                    <a:pt x="2675277" y="676795"/>
                  </a:lnTo>
                  <a:lnTo>
                    <a:pt x="2816081" y="338397"/>
                  </a:lnTo>
                  <a:lnTo>
                    <a:pt x="2956885" y="84599"/>
                  </a:lnTo>
                  <a:lnTo>
                    <a:pt x="3097689" y="1522790"/>
                  </a:lnTo>
                  <a:lnTo>
                    <a:pt x="3238493" y="1353591"/>
                  </a:lnTo>
                  <a:lnTo>
                    <a:pt x="3379297" y="1184392"/>
                  </a:lnTo>
                  <a:lnTo>
                    <a:pt x="3520101" y="1099793"/>
                  </a:lnTo>
                </a:path>
              </a:pathLst>
            </a:custGeom>
            <a:ln w="27101" cap="flat">
              <a:solidFill>
                <a:srgbClr val="0058AB">
                  <a:alpha val="100000"/>
                </a:srgbClr>
              </a:solidFill>
              <a:prstDash val="solid"/>
              <a:round/>
            </a:ln>
          </p:spPr>
          <p:txBody>
            <a:bodyPr/>
            <a:lstStyle/>
            <a:p/>
          </p:txBody>
        </p:sp>
        <p:sp>
          <p:nvSpPr>
            <p:cNvPr id="89" name="pl89"/>
            <p:cNvSpPr/>
            <p:nvPr/>
          </p:nvSpPr>
          <p:spPr>
            <a:xfrm>
              <a:off x="5132709" y="490613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229342"/>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483140"/>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890944"/>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906138"/>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2875751"/>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3383347"/>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298748"/>
              <a:ext cx="0" cy="253798"/>
            </a:xfrm>
            <a:custGeom>
              <a:avLst/>
              <a:pathLst>
                <a:path w="0" h="253798">
                  <a:moveTo>
                    <a:pt x="0" y="2537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16277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19288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9" name="pg99"/>
            <p:cNvSpPr/>
            <p:nvPr/>
          </p:nvSpPr>
          <p:spPr>
            <a:xfrm>
              <a:off x="5954246" y="4416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466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658267" y="38243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38532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3" name="pg103"/>
            <p:cNvSpPr/>
            <p:nvPr/>
          </p:nvSpPr>
          <p:spPr>
            <a:xfrm>
              <a:off x="7345441" y="483957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75794" y="4868344"/>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897368" y="28091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28392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7" name="pg107"/>
            <p:cNvSpPr/>
            <p:nvPr/>
          </p:nvSpPr>
          <p:spPr>
            <a:xfrm>
              <a:off x="8601388" y="331678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334560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9" name="pg109"/>
            <p:cNvSpPr/>
            <p:nvPr/>
          </p:nvSpPr>
          <p:spPr>
            <a:xfrm>
              <a:off x="8742193" y="32321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32610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1" name="tx111"/>
            <p:cNvSpPr/>
            <p:nvPr/>
          </p:nvSpPr>
          <p:spPr>
            <a:xfrm>
              <a:off x="8889106" y="43581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5289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486349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401750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31715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232545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0037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0037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5689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1935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67477" y="6119132"/>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130" name="tx130"/>
            <p:cNvSpPr/>
            <p:nvPr/>
          </p:nvSpPr>
          <p:spPr>
            <a:xfrm>
              <a:off x="712399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86452"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16% of children who received DTP1 did not receive MCV1 (right).
The absence of DTP drop-out implies very good ability to provide a complete series of vaccines early in life. The high DTP-MCV drop-out rate implies poor retention in immunization programmes and ability to provide a full course of vaccines in infancy (up to one year).
In 2025, Suriname DTP drop-out was lower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high (16%) in Suriname, indicating very good ability to deliver the primary series early on, but poor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78870"/>
              <a:ext cx="2135265" cy="500496"/>
            </a:xfrm>
            <a:custGeom>
              <a:avLst/>
              <a:pathLst>
                <a:path w="2135265" h="500496">
                  <a:moveTo>
                    <a:pt x="0" y="111221"/>
                  </a:moveTo>
                  <a:lnTo>
                    <a:pt x="85410" y="83416"/>
                  </a:lnTo>
                  <a:lnTo>
                    <a:pt x="170821" y="139026"/>
                  </a:lnTo>
                  <a:lnTo>
                    <a:pt x="256231" y="208540"/>
                  </a:lnTo>
                  <a:lnTo>
                    <a:pt x="341642" y="55610"/>
                  </a:lnTo>
                  <a:lnTo>
                    <a:pt x="427053" y="41708"/>
                  </a:lnTo>
                  <a:lnTo>
                    <a:pt x="512463" y="27805"/>
                  </a:lnTo>
                  <a:lnTo>
                    <a:pt x="597874" y="0"/>
                  </a:lnTo>
                  <a:lnTo>
                    <a:pt x="683284" y="13902"/>
                  </a:lnTo>
                  <a:lnTo>
                    <a:pt x="768695" y="69513"/>
                  </a:lnTo>
                  <a:lnTo>
                    <a:pt x="854106" y="0"/>
                  </a:lnTo>
                  <a:lnTo>
                    <a:pt x="939516" y="166832"/>
                  </a:lnTo>
                  <a:lnTo>
                    <a:pt x="1024927" y="83416"/>
                  </a:lnTo>
                  <a:lnTo>
                    <a:pt x="1110337" y="208540"/>
                  </a:lnTo>
                  <a:lnTo>
                    <a:pt x="1195748" y="250248"/>
                  </a:lnTo>
                  <a:lnTo>
                    <a:pt x="1281159" y="305858"/>
                  </a:lnTo>
                  <a:lnTo>
                    <a:pt x="1366569" y="222442"/>
                  </a:lnTo>
                  <a:lnTo>
                    <a:pt x="1451980" y="250248"/>
                  </a:lnTo>
                  <a:lnTo>
                    <a:pt x="1537390" y="180734"/>
                  </a:lnTo>
                  <a:lnTo>
                    <a:pt x="1622801" y="208540"/>
                  </a:lnTo>
                  <a:lnTo>
                    <a:pt x="1708212" y="500496"/>
                  </a:lnTo>
                  <a:lnTo>
                    <a:pt x="1793622" y="208540"/>
                  </a:lnTo>
                  <a:lnTo>
                    <a:pt x="1879033" y="180734"/>
                  </a:lnTo>
                  <a:lnTo>
                    <a:pt x="1964443" y="194637"/>
                  </a:lnTo>
                  <a:lnTo>
                    <a:pt x="2049854" y="139026"/>
                  </a:lnTo>
                  <a:lnTo>
                    <a:pt x="2135265" y="22244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442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3110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3110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2693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5613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2415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97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3223926" y="2209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tx52"/>
            <p:cNvSpPr/>
            <p:nvPr/>
          </p:nvSpPr>
          <p:spPr>
            <a:xfrm>
              <a:off x="2624645" y="21462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3" name="tx53"/>
            <p:cNvSpPr/>
            <p:nvPr/>
          </p:nvSpPr>
          <p:spPr>
            <a:xfrm>
              <a:off x="3051698" y="2076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115058"/>
              <a:ext cx="2135265" cy="639522"/>
            </a:xfrm>
            <a:custGeom>
              <a:avLst/>
              <a:pathLst>
                <a:path w="2135265" h="639522">
                  <a:moveTo>
                    <a:pt x="0" y="97318"/>
                  </a:moveTo>
                  <a:lnTo>
                    <a:pt x="85410" y="125124"/>
                  </a:lnTo>
                  <a:lnTo>
                    <a:pt x="170821" y="250248"/>
                  </a:lnTo>
                  <a:lnTo>
                    <a:pt x="256231" y="305858"/>
                  </a:lnTo>
                  <a:lnTo>
                    <a:pt x="341642" y="69513"/>
                  </a:lnTo>
                  <a:lnTo>
                    <a:pt x="427053" y="0"/>
                  </a:lnTo>
                  <a:lnTo>
                    <a:pt x="512463" y="111221"/>
                  </a:lnTo>
                  <a:lnTo>
                    <a:pt x="597874" y="83416"/>
                  </a:lnTo>
                  <a:lnTo>
                    <a:pt x="683284" y="69513"/>
                  </a:lnTo>
                  <a:lnTo>
                    <a:pt x="768695" y="41708"/>
                  </a:lnTo>
                  <a:lnTo>
                    <a:pt x="854106" y="55610"/>
                  </a:lnTo>
                  <a:lnTo>
                    <a:pt x="939516" y="166832"/>
                  </a:lnTo>
                  <a:lnTo>
                    <a:pt x="1024927" y="375372"/>
                  </a:lnTo>
                  <a:lnTo>
                    <a:pt x="1110337" y="139026"/>
                  </a:lnTo>
                  <a:lnTo>
                    <a:pt x="1195748" y="291956"/>
                  </a:lnTo>
                  <a:lnTo>
                    <a:pt x="1281159" y="208540"/>
                  </a:lnTo>
                  <a:lnTo>
                    <a:pt x="1366569" y="208540"/>
                  </a:lnTo>
                  <a:lnTo>
                    <a:pt x="1451980" y="208540"/>
                  </a:lnTo>
                  <a:lnTo>
                    <a:pt x="1537390" y="194637"/>
                  </a:lnTo>
                  <a:lnTo>
                    <a:pt x="1622801" y="375372"/>
                  </a:lnTo>
                  <a:lnTo>
                    <a:pt x="1708212" y="639522"/>
                  </a:lnTo>
                  <a:lnTo>
                    <a:pt x="1793622" y="458788"/>
                  </a:lnTo>
                  <a:lnTo>
                    <a:pt x="1879033" y="236345"/>
                  </a:lnTo>
                  <a:lnTo>
                    <a:pt x="1964443" y="278053"/>
                  </a:lnTo>
                  <a:lnTo>
                    <a:pt x="2049854" y="250248"/>
                  </a:lnTo>
                  <a:lnTo>
                    <a:pt x="2135265" y="333664"/>
                  </a:lnTo>
                </a:path>
              </a:pathLst>
            </a:custGeom>
            <a:ln w="27101" cap="flat">
              <a:solidFill>
                <a:srgbClr val="1CABE2">
                  <a:alpha val="100000"/>
                </a:srgbClr>
              </a:solidFill>
              <a:prstDash val="solid"/>
              <a:round/>
            </a:ln>
          </p:spPr>
          <p:txBody>
            <a:bodyPr/>
            <a:lstStyle/>
            <a:p/>
          </p:txBody>
        </p:sp>
        <p:sp>
          <p:nvSpPr>
            <p:cNvPr id="74" name="pt74"/>
            <p:cNvSpPr/>
            <p:nvPr/>
          </p:nvSpPr>
          <p:spPr>
            <a:xfrm>
              <a:off x="1038054"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20822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1635928" y="41804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172133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4723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7" name="pt87"/>
            <p:cNvSpPr/>
            <p:nvPr/>
          </p:nvSpPr>
          <p:spPr>
            <a:xfrm>
              <a:off x="2148391" y="42360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8" name="pt88"/>
            <p:cNvSpPr/>
            <p:nvPr/>
          </p:nvSpPr>
          <p:spPr>
            <a:xfrm>
              <a:off x="2233802" y="43889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9" name="pt89"/>
            <p:cNvSpPr/>
            <p:nvPr/>
          </p:nvSpPr>
          <p:spPr>
            <a:xfrm>
              <a:off x="2319213"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4723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2746266" y="4736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3750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3087908"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01" name="tx101"/>
            <p:cNvSpPr/>
            <p:nvPr/>
          </p:nvSpPr>
          <p:spPr>
            <a:xfrm>
              <a:off x="3223926" y="435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02" name="tx102"/>
            <p:cNvSpPr/>
            <p:nvPr/>
          </p:nvSpPr>
          <p:spPr>
            <a:xfrm>
              <a:off x="2624645" y="434927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03" name="tx103"/>
            <p:cNvSpPr/>
            <p:nvPr/>
          </p:nvSpPr>
          <p:spPr>
            <a:xfrm>
              <a:off x="3051698" y="42241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106675"/>
              <a:ext cx="2135265" cy="597814"/>
            </a:xfrm>
            <a:custGeom>
              <a:avLst/>
              <a:pathLst>
                <a:path w="2135265" h="597814">
                  <a:moveTo>
                    <a:pt x="0" y="319761"/>
                  </a:moveTo>
                  <a:lnTo>
                    <a:pt x="85410" y="361469"/>
                  </a:lnTo>
                  <a:lnTo>
                    <a:pt x="170821" y="291956"/>
                  </a:lnTo>
                  <a:lnTo>
                    <a:pt x="256231" y="264150"/>
                  </a:lnTo>
                  <a:lnTo>
                    <a:pt x="341642" y="125124"/>
                  </a:lnTo>
                  <a:lnTo>
                    <a:pt x="427053" y="152929"/>
                  </a:lnTo>
                  <a:lnTo>
                    <a:pt x="512463" y="139026"/>
                  </a:lnTo>
                  <a:lnTo>
                    <a:pt x="597874" y="139026"/>
                  </a:lnTo>
                  <a:lnTo>
                    <a:pt x="683284" y="125124"/>
                  </a:lnTo>
                  <a:lnTo>
                    <a:pt x="768695" y="97318"/>
                  </a:lnTo>
                  <a:lnTo>
                    <a:pt x="854106" y="0"/>
                  </a:lnTo>
                  <a:lnTo>
                    <a:pt x="939516" y="194637"/>
                  </a:lnTo>
                  <a:lnTo>
                    <a:pt x="1024927" y="250248"/>
                  </a:lnTo>
                  <a:lnTo>
                    <a:pt x="1110337" y="236345"/>
                  </a:lnTo>
                  <a:lnTo>
                    <a:pt x="1195748" y="319761"/>
                  </a:lnTo>
                  <a:lnTo>
                    <a:pt x="1281159" y="291956"/>
                  </a:lnTo>
                  <a:lnTo>
                    <a:pt x="1366569" y="236345"/>
                  </a:lnTo>
                  <a:lnTo>
                    <a:pt x="1451980" y="375372"/>
                  </a:lnTo>
                  <a:lnTo>
                    <a:pt x="1537390" y="180734"/>
                  </a:lnTo>
                  <a:lnTo>
                    <a:pt x="1622801" y="236345"/>
                  </a:lnTo>
                  <a:lnTo>
                    <a:pt x="1708212" y="597814"/>
                  </a:lnTo>
                  <a:lnTo>
                    <a:pt x="1793622" y="305858"/>
                  </a:lnTo>
                  <a:lnTo>
                    <a:pt x="1879033" y="236345"/>
                  </a:lnTo>
                  <a:lnTo>
                    <a:pt x="1964443" y="305858"/>
                  </a:lnTo>
                  <a:lnTo>
                    <a:pt x="2049854" y="194637"/>
                  </a:lnTo>
                  <a:lnTo>
                    <a:pt x="2135265" y="194637"/>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4083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4500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3805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3527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227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4430115"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3388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4942579"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4083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5113400" y="23805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5198811"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4639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2" name="pt142"/>
            <p:cNvSpPr/>
            <p:nvPr/>
          </p:nvSpPr>
          <p:spPr>
            <a:xfrm>
              <a:off x="5369632"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32497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5540453" y="2686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3944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32497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7" name="pt147"/>
            <p:cNvSpPr/>
            <p:nvPr/>
          </p:nvSpPr>
          <p:spPr>
            <a:xfrm>
              <a:off x="5796685" y="23944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5882095"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33536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51" name="tx151"/>
            <p:cNvSpPr/>
            <p:nvPr/>
          </p:nvSpPr>
          <p:spPr>
            <a:xfrm>
              <a:off x="6018113" y="2209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52" name="tx152"/>
            <p:cNvSpPr/>
            <p:nvPr/>
          </p:nvSpPr>
          <p:spPr>
            <a:xfrm>
              <a:off x="5418832" y="22042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53" name="tx153"/>
            <p:cNvSpPr/>
            <p:nvPr/>
          </p:nvSpPr>
          <p:spPr>
            <a:xfrm>
              <a:off x="5845885" y="2160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60629" y="4657262"/>
              <a:ext cx="1024927" cy="514398"/>
            </a:xfrm>
            <a:custGeom>
              <a:avLst/>
              <a:pathLst>
                <a:path w="1024927" h="514398">
                  <a:moveTo>
                    <a:pt x="0" y="514398"/>
                  </a:moveTo>
                  <a:lnTo>
                    <a:pt x="85410" y="514398"/>
                  </a:lnTo>
                  <a:lnTo>
                    <a:pt x="170821" y="430982"/>
                  </a:lnTo>
                  <a:lnTo>
                    <a:pt x="256231" y="250248"/>
                  </a:lnTo>
                  <a:lnTo>
                    <a:pt x="341642" y="278053"/>
                  </a:lnTo>
                  <a:lnTo>
                    <a:pt x="427053" y="291956"/>
                  </a:lnTo>
                  <a:lnTo>
                    <a:pt x="512463" y="278053"/>
                  </a:lnTo>
                  <a:lnTo>
                    <a:pt x="597874" y="389274"/>
                  </a:lnTo>
                  <a:lnTo>
                    <a:pt x="683284" y="125124"/>
                  </a:lnTo>
                  <a:lnTo>
                    <a:pt x="768695" y="13902"/>
                  </a:lnTo>
                  <a:lnTo>
                    <a:pt x="854106" y="0"/>
                  </a:lnTo>
                  <a:lnTo>
                    <a:pt x="939516" y="0"/>
                  </a:lnTo>
                  <a:lnTo>
                    <a:pt x="1024927" y="0"/>
                  </a:lnTo>
                </a:path>
              </a:pathLst>
            </a:custGeom>
            <a:ln w="27101" cap="flat">
              <a:solidFill>
                <a:srgbClr val="1CABE2">
                  <a:alpha val="100000"/>
                </a:srgbClr>
              </a:solidFill>
              <a:prstDash val="solid"/>
              <a:round/>
            </a:ln>
          </p:spPr>
          <p:txBody>
            <a:bodyPr/>
            <a:lstStyle/>
            <a:p/>
          </p:txBody>
        </p:sp>
        <p:sp>
          <p:nvSpPr>
            <p:cNvPr id="174" name="pt174"/>
            <p:cNvSpPr/>
            <p:nvPr/>
          </p:nvSpPr>
          <p:spPr>
            <a:xfrm>
              <a:off x="4942579" y="51536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5" name="pt175"/>
            <p:cNvSpPr/>
            <p:nvPr/>
          </p:nvSpPr>
          <p:spPr>
            <a:xfrm>
              <a:off x="5027989" y="51536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113400" y="50701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198811" y="48894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284221" y="49172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369632" y="49311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455042" y="49172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1" name="pt181"/>
            <p:cNvSpPr/>
            <p:nvPr/>
          </p:nvSpPr>
          <p:spPr>
            <a:xfrm>
              <a:off x="5540453" y="50284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625864" y="47643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711274" y="46531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796685" y="46392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5" name="pt185"/>
            <p:cNvSpPr/>
            <p:nvPr/>
          </p:nvSpPr>
          <p:spPr>
            <a:xfrm>
              <a:off x="5882095"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967506" y="46392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tx187"/>
            <p:cNvSpPr/>
            <p:nvPr/>
          </p:nvSpPr>
          <p:spPr>
            <a:xfrm>
              <a:off x="4808699" y="50793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88" name="tx188"/>
            <p:cNvSpPr/>
            <p:nvPr/>
          </p:nvSpPr>
          <p:spPr>
            <a:xfrm>
              <a:off x="6018113" y="4564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89" name="tx189"/>
            <p:cNvSpPr/>
            <p:nvPr/>
          </p:nvSpPr>
          <p:spPr>
            <a:xfrm>
              <a:off x="5418832" y="47941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90" name="tx190"/>
            <p:cNvSpPr/>
            <p:nvPr/>
          </p:nvSpPr>
          <p:spPr>
            <a:xfrm>
              <a:off x="5845885" y="45161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91" name="pl191"/>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5638" y="2231799"/>
              <a:ext cx="854106" cy="333664"/>
            </a:xfrm>
            <a:custGeom>
              <a:avLst/>
              <a:pathLst>
                <a:path w="854106" h="333664">
                  <a:moveTo>
                    <a:pt x="0" y="55610"/>
                  </a:moveTo>
                  <a:lnTo>
                    <a:pt x="85410" y="0"/>
                  </a:lnTo>
                  <a:lnTo>
                    <a:pt x="170821" y="111221"/>
                  </a:lnTo>
                  <a:lnTo>
                    <a:pt x="256231" y="41708"/>
                  </a:lnTo>
                  <a:lnTo>
                    <a:pt x="341642" y="41708"/>
                  </a:lnTo>
                  <a:lnTo>
                    <a:pt x="427053" y="333664"/>
                  </a:lnTo>
                  <a:lnTo>
                    <a:pt x="512463" y="41708"/>
                  </a:lnTo>
                  <a:lnTo>
                    <a:pt x="597874" y="13902"/>
                  </a:lnTo>
                  <a:lnTo>
                    <a:pt x="683284" y="27805"/>
                  </a:lnTo>
                  <a:lnTo>
                    <a:pt x="768695" y="111221"/>
                  </a:lnTo>
                  <a:lnTo>
                    <a:pt x="854106" y="97318"/>
                  </a:lnTo>
                </a:path>
              </a:pathLst>
            </a:custGeom>
            <a:ln w="27101" cap="flat">
              <a:solidFill>
                <a:srgbClr val="1CABE2">
                  <a:alpha val="100000"/>
                </a:srgbClr>
              </a:solidFill>
              <a:prstDash val="solid"/>
              <a:round/>
            </a:ln>
          </p:spPr>
          <p:txBody>
            <a:bodyPr/>
            <a:lstStyle/>
            <a:p/>
          </p:txBody>
        </p:sp>
        <p:sp>
          <p:nvSpPr>
            <p:cNvPr id="211" name="pt211"/>
            <p:cNvSpPr/>
            <p:nvPr/>
          </p:nvSpPr>
          <p:spPr>
            <a:xfrm>
              <a:off x="7907587"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99299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8078408" y="232497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8163819"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249230"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8334640" y="2547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8420051" y="22554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8505461"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590872"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676283"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761693" y="23110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tx222"/>
            <p:cNvSpPr/>
            <p:nvPr/>
          </p:nvSpPr>
          <p:spPr>
            <a:xfrm>
              <a:off x="7773708" y="21951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3" name="tx223"/>
            <p:cNvSpPr/>
            <p:nvPr/>
          </p:nvSpPr>
          <p:spPr>
            <a:xfrm>
              <a:off x="8812300" y="22368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4" name="tx224"/>
            <p:cNvSpPr/>
            <p:nvPr/>
          </p:nvSpPr>
          <p:spPr>
            <a:xfrm>
              <a:off x="8213020" y="2132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5" name="tx225"/>
            <p:cNvSpPr/>
            <p:nvPr/>
          </p:nvSpPr>
          <p:spPr>
            <a:xfrm>
              <a:off x="8640073" y="22042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226" name="pl226"/>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071532" y="4323598"/>
              <a:ext cx="1708212" cy="917576"/>
            </a:xfrm>
            <a:custGeom>
              <a:avLst/>
              <a:pathLst>
                <a:path w="1708212" h="917576">
                  <a:moveTo>
                    <a:pt x="0" y="806354"/>
                  </a:moveTo>
                  <a:lnTo>
                    <a:pt x="85410" y="861965"/>
                  </a:lnTo>
                  <a:lnTo>
                    <a:pt x="170821" y="889770"/>
                  </a:lnTo>
                  <a:lnTo>
                    <a:pt x="256231" y="903673"/>
                  </a:lnTo>
                  <a:lnTo>
                    <a:pt x="341642" y="903673"/>
                  </a:lnTo>
                  <a:lnTo>
                    <a:pt x="427053" y="903673"/>
                  </a:lnTo>
                  <a:lnTo>
                    <a:pt x="512463" y="917576"/>
                  </a:lnTo>
                  <a:lnTo>
                    <a:pt x="597874" y="291956"/>
                  </a:lnTo>
                  <a:lnTo>
                    <a:pt x="683284" y="250248"/>
                  </a:lnTo>
                  <a:lnTo>
                    <a:pt x="768695" y="208540"/>
                  </a:lnTo>
                  <a:lnTo>
                    <a:pt x="854106" y="111221"/>
                  </a:lnTo>
                  <a:lnTo>
                    <a:pt x="939516" y="208540"/>
                  </a:lnTo>
                  <a:lnTo>
                    <a:pt x="1024927" y="125124"/>
                  </a:lnTo>
                  <a:lnTo>
                    <a:pt x="1110337" y="180734"/>
                  </a:lnTo>
                  <a:lnTo>
                    <a:pt x="1195748" y="264150"/>
                  </a:lnTo>
                  <a:lnTo>
                    <a:pt x="1281159" y="444885"/>
                  </a:lnTo>
                  <a:lnTo>
                    <a:pt x="1366569" y="208540"/>
                  </a:lnTo>
                  <a:lnTo>
                    <a:pt x="1451980" y="0"/>
                  </a:lnTo>
                  <a:lnTo>
                    <a:pt x="1537390" y="13902"/>
                  </a:lnTo>
                  <a:lnTo>
                    <a:pt x="1622801" y="111221"/>
                  </a:lnTo>
                  <a:lnTo>
                    <a:pt x="1708212" y="180734"/>
                  </a:lnTo>
                </a:path>
              </a:pathLst>
            </a:custGeom>
            <a:ln w="27101" cap="flat">
              <a:solidFill>
                <a:srgbClr val="1CABE2">
                  <a:alpha val="100000"/>
                </a:srgbClr>
              </a:solidFill>
              <a:prstDash val="solid"/>
              <a:round/>
            </a:ln>
          </p:spPr>
          <p:txBody>
            <a:bodyPr/>
            <a:lstStyle/>
            <a:p/>
          </p:txBody>
        </p:sp>
        <p:sp>
          <p:nvSpPr>
            <p:cNvPr id="246" name="pt246"/>
            <p:cNvSpPr/>
            <p:nvPr/>
          </p:nvSpPr>
          <p:spPr>
            <a:xfrm>
              <a:off x="7053481" y="51119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138892" y="51675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224302" y="5195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309713" y="520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95124" y="520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480534" y="52092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565945" y="52231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651355" y="45975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4" name="pt254"/>
            <p:cNvSpPr/>
            <p:nvPr/>
          </p:nvSpPr>
          <p:spPr>
            <a:xfrm>
              <a:off x="7736766" y="45557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822177"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907587" y="44167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992998" y="45140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8078408"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163819"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249230" y="45696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334640" y="47504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420051" y="45140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505461" y="43055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4" name="pt264"/>
            <p:cNvSpPr/>
            <p:nvPr/>
          </p:nvSpPr>
          <p:spPr>
            <a:xfrm>
              <a:off x="8590872"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676283"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761693"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tx267"/>
            <p:cNvSpPr/>
            <p:nvPr/>
          </p:nvSpPr>
          <p:spPr>
            <a:xfrm>
              <a:off x="6919602" y="50376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268" name="tx268"/>
            <p:cNvSpPr/>
            <p:nvPr/>
          </p:nvSpPr>
          <p:spPr>
            <a:xfrm>
              <a:off x="8812300" y="44120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69" name="tx269"/>
            <p:cNvSpPr/>
            <p:nvPr/>
          </p:nvSpPr>
          <p:spPr>
            <a:xfrm>
              <a:off x="8213020" y="444778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70" name="tx270"/>
            <p:cNvSpPr/>
            <p:nvPr/>
          </p:nvSpPr>
          <p:spPr>
            <a:xfrm>
              <a:off x="8640073" y="42936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71" name="tx271"/>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2" name="tx272"/>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3" name="tx273"/>
            <p:cNvSpPr/>
            <p:nvPr/>
          </p:nvSpPr>
          <p:spPr>
            <a:xfrm>
              <a:off x="7603435" y="362701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74" name="tx274"/>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5" name="tx275"/>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6" name="tx276"/>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77" name="tx27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8" name="tx27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9" name="tx27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0" name="tx28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1" name="tx28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2" name="tx28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3" name="tx28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4" name="tx28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5" name="tx28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6" name="tx28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7" name="tx28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8" name="tx28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9" name="tx28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0" name="tx29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1" name="tx291"/>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2" name="tx292"/>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3" name="tx293"/>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4" name="tx294"/>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5" name="tx295"/>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6" name="tx296"/>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7" name="tx297"/>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8" name="tx298"/>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pt31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3" name="tx31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14" name="tx31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15" name="tx315"/>
            <p:cNvSpPr/>
            <p:nvPr/>
          </p:nvSpPr>
          <p:spPr>
            <a:xfrm>
              <a:off x="2317949" y="1330710"/>
              <a:ext cx="51999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Suriname, 2000-2025</a:t>
              </a:r>
            </a:p>
          </p:txBody>
        </p:sp>
        <p:sp>
          <p:nvSpPr>
            <p:cNvPr id="316" name="tx31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17" name="tx31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(52%), followed by YFV (63%).
Compared to 2019, coverage of 2 vaccines decreased (DTP1 and IPV1) and 4 vaccines increased (DTP3, MCV1, MCV2 and YFV).
Compared to 2024, coverage of 3 vaccines decreased (DTP1, MCV1 and YFV), 2 vaccines remained constant (DTP3 and MCV2), and one vaccine increased (IPV1).</a:t>
            </a:r>
          </a:p>
        </p:txBody>
      </p:sp>
      <p:sp>
        <p:nvSpPr>
          <p:cNvPr id="3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Suriname had its lowest coverage in MCV2 (52%), while most other routine vaccines clustered around 63-80%; 4 antigens increased since 2019, and 3 antigens decreased since 2024.</a:t>
            </a:r>
          </a:p>
        </p:txBody>
      </p:sp>
      <p:grpSp xmlns:pic="http://schemas.openxmlformats.org/drawingml/2006/picture">
        <p:nvGrpSpPr>
          <p:cNvPr id="320" name=""/>
          <p:cNvGrpSpPr/>
          <p:nvPr/>
        </p:nvGrpSpPr>
        <p:grpSpPr>
          <a:xfrm>
            <a:off x="292608" y="1097280"/>
            <a:ext cx="8595360" cy="28575"/>
            <a:chOff x="292608" y="1097280"/>
            <a:chExt cx="8595360" cy="28575"/>
          </a:xfrm>
        </p:grpSpPr>
        <p:sp>
          <p:nvSpPr>
            <p:cNvPr id="32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2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68047"/>
              <a:ext cx="6518190" cy="2040333"/>
            </a:xfrm>
            <a:custGeom>
              <a:avLst/>
              <a:pathLst>
                <a:path w="6518190" h="2040333">
                  <a:moveTo>
                    <a:pt x="0" y="1091341"/>
                  </a:moveTo>
                  <a:lnTo>
                    <a:pt x="260727" y="1233689"/>
                  </a:lnTo>
                  <a:lnTo>
                    <a:pt x="521455" y="996441"/>
                  </a:lnTo>
                  <a:lnTo>
                    <a:pt x="782182" y="901542"/>
                  </a:lnTo>
                  <a:lnTo>
                    <a:pt x="1042910" y="427046"/>
                  </a:lnTo>
                  <a:lnTo>
                    <a:pt x="1303638" y="521945"/>
                  </a:lnTo>
                  <a:lnTo>
                    <a:pt x="1564365" y="474496"/>
                  </a:lnTo>
                  <a:lnTo>
                    <a:pt x="1825093" y="474496"/>
                  </a:lnTo>
                  <a:lnTo>
                    <a:pt x="2085820" y="427046"/>
                  </a:lnTo>
                  <a:lnTo>
                    <a:pt x="2346548" y="332147"/>
                  </a:lnTo>
                  <a:lnTo>
                    <a:pt x="2607276" y="0"/>
                  </a:lnTo>
                  <a:lnTo>
                    <a:pt x="2868003" y="664294"/>
                  </a:lnTo>
                  <a:lnTo>
                    <a:pt x="3128731" y="854093"/>
                  </a:lnTo>
                  <a:lnTo>
                    <a:pt x="3389458" y="806643"/>
                  </a:lnTo>
                  <a:lnTo>
                    <a:pt x="3650186" y="1091341"/>
                  </a:lnTo>
                  <a:lnTo>
                    <a:pt x="3910914" y="996441"/>
                  </a:lnTo>
                  <a:lnTo>
                    <a:pt x="4171641" y="806643"/>
                  </a:lnTo>
                  <a:lnTo>
                    <a:pt x="4432369" y="1281139"/>
                  </a:lnTo>
                  <a:lnTo>
                    <a:pt x="4693096" y="616844"/>
                  </a:lnTo>
                  <a:lnTo>
                    <a:pt x="4953824" y="806643"/>
                  </a:lnTo>
                  <a:lnTo>
                    <a:pt x="5214552" y="2040333"/>
                  </a:lnTo>
                  <a:lnTo>
                    <a:pt x="5475279" y="1043891"/>
                  </a:lnTo>
                  <a:lnTo>
                    <a:pt x="5736007" y="806643"/>
                  </a:lnTo>
                  <a:lnTo>
                    <a:pt x="5996734" y="1043891"/>
                  </a:lnTo>
                  <a:lnTo>
                    <a:pt x="6257462" y="664294"/>
                  </a:lnTo>
                  <a:lnTo>
                    <a:pt x="6518190" y="664294"/>
                  </a:lnTo>
                </a:path>
              </a:pathLst>
            </a:custGeom>
            <a:ln w="27101" cap="flat">
              <a:solidFill>
                <a:srgbClr val="1C86EE">
                  <a:alpha val="100000"/>
                </a:srgbClr>
              </a:solidFill>
              <a:prstDash val="solid"/>
              <a:round/>
            </a:ln>
          </p:spPr>
          <p:txBody>
            <a:bodyPr/>
            <a:lstStyle/>
            <a:p/>
          </p:txBody>
        </p:sp>
        <p:sp>
          <p:nvSpPr>
            <p:cNvPr id="39" name="pl39"/>
            <p:cNvSpPr/>
            <p:nvPr/>
          </p:nvSpPr>
          <p:spPr>
            <a:xfrm>
              <a:off x="2438893" y="1500194"/>
              <a:ext cx="5214552" cy="1708186"/>
            </a:xfrm>
            <a:custGeom>
              <a:avLst/>
              <a:pathLst>
                <a:path w="5214552" h="1708186">
                  <a:moveTo>
                    <a:pt x="0" y="189798"/>
                  </a:moveTo>
                  <a:lnTo>
                    <a:pt x="260727" y="142348"/>
                  </a:lnTo>
                  <a:lnTo>
                    <a:pt x="521455" y="142348"/>
                  </a:lnTo>
                  <a:lnTo>
                    <a:pt x="782182" y="142348"/>
                  </a:lnTo>
                  <a:lnTo>
                    <a:pt x="1042910" y="0"/>
                  </a:lnTo>
                  <a:lnTo>
                    <a:pt x="1303638" y="142348"/>
                  </a:lnTo>
                  <a:lnTo>
                    <a:pt x="1564365" y="332147"/>
                  </a:lnTo>
                  <a:lnTo>
                    <a:pt x="1825093" y="521945"/>
                  </a:lnTo>
                  <a:lnTo>
                    <a:pt x="2085820" y="521945"/>
                  </a:lnTo>
                  <a:lnTo>
                    <a:pt x="2346548" y="759193"/>
                  </a:lnTo>
                  <a:lnTo>
                    <a:pt x="2607276" y="664294"/>
                  </a:lnTo>
                  <a:lnTo>
                    <a:pt x="2868003" y="474496"/>
                  </a:lnTo>
                  <a:lnTo>
                    <a:pt x="3128731" y="948992"/>
                  </a:lnTo>
                  <a:lnTo>
                    <a:pt x="3389458" y="284697"/>
                  </a:lnTo>
                  <a:lnTo>
                    <a:pt x="3650186" y="474496"/>
                  </a:lnTo>
                  <a:lnTo>
                    <a:pt x="3910914" y="1708186"/>
                  </a:lnTo>
                  <a:lnTo>
                    <a:pt x="4171641" y="711744"/>
                  </a:lnTo>
                  <a:lnTo>
                    <a:pt x="4432369" y="474496"/>
                  </a:lnTo>
                  <a:lnTo>
                    <a:pt x="4693096" y="711744"/>
                  </a:lnTo>
                  <a:lnTo>
                    <a:pt x="4953824" y="332147"/>
                  </a:lnTo>
                  <a:lnTo>
                    <a:pt x="5214552" y="332147"/>
                  </a:lnTo>
                </a:path>
              </a:pathLst>
            </a:custGeom>
            <a:ln w="27101" cap="flat">
              <a:solidFill>
                <a:srgbClr val="80BD41">
                  <a:alpha val="100000"/>
                </a:srgbClr>
              </a:solidFill>
              <a:prstDash val="solid"/>
              <a:round/>
            </a:ln>
          </p:spPr>
          <p:txBody>
            <a:bodyPr/>
            <a:lstStyle/>
            <a:p/>
          </p:txBody>
        </p:sp>
        <p:sp>
          <p:nvSpPr>
            <p:cNvPr id="40" name="pl40"/>
            <p:cNvSpPr/>
            <p:nvPr/>
          </p:nvSpPr>
          <p:spPr>
            <a:xfrm>
              <a:off x="2438893" y="1500194"/>
              <a:ext cx="5214552" cy="1708186"/>
            </a:xfrm>
            <a:custGeom>
              <a:avLst/>
              <a:pathLst>
                <a:path w="5214552" h="1708186">
                  <a:moveTo>
                    <a:pt x="0" y="189798"/>
                  </a:moveTo>
                  <a:lnTo>
                    <a:pt x="260727" y="142348"/>
                  </a:lnTo>
                  <a:lnTo>
                    <a:pt x="521455" y="142348"/>
                  </a:lnTo>
                  <a:lnTo>
                    <a:pt x="782182" y="142348"/>
                  </a:lnTo>
                  <a:lnTo>
                    <a:pt x="1042910" y="0"/>
                  </a:lnTo>
                  <a:lnTo>
                    <a:pt x="1303638" y="142348"/>
                  </a:lnTo>
                  <a:lnTo>
                    <a:pt x="1564365" y="332147"/>
                  </a:lnTo>
                  <a:lnTo>
                    <a:pt x="1825093" y="521945"/>
                  </a:lnTo>
                  <a:lnTo>
                    <a:pt x="2085820" y="521945"/>
                  </a:lnTo>
                  <a:lnTo>
                    <a:pt x="2346548" y="759193"/>
                  </a:lnTo>
                  <a:lnTo>
                    <a:pt x="2607276" y="664294"/>
                  </a:lnTo>
                  <a:lnTo>
                    <a:pt x="2868003" y="474496"/>
                  </a:lnTo>
                  <a:lnTo>
                    <a:pt x="3128731" y="948992"/>
                  </a:lnTo>
                  <a:lnTo>
                    <a:pt x="3389458" y="284697"/>
                  </a:lnTo>
                  <a:lnTo>
                    <a:pt x="3650186" y="474496"/>
                  </a:lnTo>
                  <a:lnTo>
                    <a:pt x="3910914" y="1708186"/>
                  </a:lnTo>
                  <a:lnTo>
                    <a:pt x="4171641" y="711744"/>
                  </a:lnTo>
                  <a:lnTo>
                    <a:pt x="4432369" y="474496"/>
                  </a:lnTo>
                  <a:lnTo>
                    <a:pt x="4693096" y="711744"/>
                  </a:lnTo>
                  <a:lnTo>
                    <a:pt x="4953824" y="332147"/>
                  </a:lnTo>
                  <a:lnTo>
                    <a:pt x="5214552" y="332147"/>
                  </a:lnTo>
                </a:path>
              </a:pathLst>
            </a:custGeom>
            <a:ln w="27101" cap="flat">
              <a:solidFill>
                <a:srgbClr val="EE00EE">
                  <a:alpha val="100000"/>
                </a:srgbClr>
              </a:solidFill>
              <a:prstDash val="solid"/>
              <a:round/>
            </a:ln>
          </p:spPr>
          <p:txBody>
            <a:bodyPr/>
            <a:lstStyle/>
            <a:p/>
          </p:txBody>
        </p:sp>
        <p:sp>
          <p:nvSpPr>
            <p:cNvPr id="41" name="pl41"/>
            <p:cNvSpPr/>
            <p:nvPr/>
          </p:nvSpPr>
          <p:spPr>
            <a:xfrm>
              <a:off x="4785441" y="2638985"/>
              <a:ext cx="2868003" cy="2894426"/>
            </a:xfrm>
            <a:custGeom>
              <a:avLst/>
              <a:pathLst>
                <a:path w="2868003" h="2894426">
                  <a:moveTo>
                    <a:pt x="0" y="1281139"/>
                  </a:moveTo>
                  <a:lnTo>
                    <a:pt x="260727" y="0"/>
                  </a:lnTo>
                  <a:lnTo>
                    <a:pt x="521455" y="1376038"/>
                  </a:lnTo>
                  <a:lnTo>
                    <a:pt x="782182" y="379596"/>
                  </a:lnTo>
                  <a:lnTo>
                    <a:pt x="1042910" y="379596"/>
                  </a:lnTo>
                  <a:lnTo>
                    <a:pt x="1303638" y="1328589"/>
                  </a:lnTo>
                  <a:lnTo>
                    <a:pt x="1564365" y="2799527"/>
                  </a:lnTo>
                  <a:lnTo>
                    <a:pt x="1825093" y="2894426"/>
                  </a:lnTo>
                  <a:lnTo>
                    <a:pt x="2085820" y="2894426"/>
                  </a:lnTo>
                  <a:lnTo>
                    <a:pt x="2607276" y="2372480"/>
                  </a:lnTo>
                  <a:lnTo>
                    <a:pt x="2868003" y="1992883"/>
                  </a:lnTo>
                </a:path>
              </a:pathLst>
            </a:custGeom>
            <a:ln w="27101" cap="flat">
              <a:solidFill>
                <a:srgbClr val="6A3D9A">
                  <a:alpha val="100000"/>
                </a:srgbClr>
              </a:solidFill>
              <a:prstDash val="solid"/>
              <a:round/>
            </a:ln>
          </p:spPr>
          <p:txBody>
            <a:bodyPr/>
            <a:lstStyle/>
            <a:p/>
          </p:txBody>
        </p:sp>
        <p:sp>
          <p:nvSpPr>
            <p:cNvPr id="42" name="pl42"/>
            <p:cNvSpPr/>
            <p:nvPr/>
          </p:nvSpPr>
          <p:spPr>
            <a:xfrm>
              <a:off x="5046169" y="1595093"/>
              <a:ext cx="2607276" cy="1138790"/>
            </a:xfrm>
            <a:custGeom>
              <a:avLst/>
              <a:pathLst>
                <a:path w="2607276" h="1138790">
                  <a:moveTo>
                    <a:pt x="0" y="189798"/>
                  </a:moveTo>
                  <a:lnTo>
                    <a:pt x="260727" y="0"/>
                  </a:lnTo>
                  <a:lnTo>
                    <a:pt x="521455" y="379596"/>
                  </a:lnTo>
                  <a:lnTo>
                    <a:pt x="782182" y="142348"/>
                  </a:lnTo>
                  <a:lnTo>
                    <a:pt x="1042910" y="142348"/>
                  </a:lnTo>
                  <a:lnTo>
                    <a:pt x="1303638" y="1138790"/>
                  </a:lnTo>
                  <a:lnTo>
                    <a:pt x="1564365" y="142348"/>
                  </a:lnTo>
                  <a:lnTo>
                    <a:pt x="1825093" y="47449"/>
                  </a:lnTo>
                  <a:lnTo>
                    <a:pt x="2085820" y="94899"/>
                  </a:lnTo>
                  <a:lnTo>
                    <a:pt x="2346548" y="379596"/>
                  </a:lnTo>
                  <a:lnTo>
                    <a:pt x="2607276" y="332147"/>
                  </a:lnTo>
                </a:path>
              </a:pathLst>
            </a:custGeom>
            <a:ln w="27101" cap="flat">
              <a:solidFill>
                <a:srgbClr val="E31A1C">
                  <a:alpha val="100000"/>
                </a:srgbClr>
              </a:solidFill>
              <a:prstDash val="solid"/>
              <a:round/>
            </a:ln>
          </p:spPr>
          <p:txBody>
            <a:bodyPr/>
            <a:lstStyle/>
            <a:p/>
          </p:txBody>
        </p:sp>
        <p:sp>
          <p:nvSpPr>
            <p:cNvPr id="43" name="pl43"/>
            <p:cNvSpPr/>
            <p:nvPr/>
          </p:nvSpPr>
          <p:spPr>
            <a:xfrm>
              <a:off x="7131990" y="1832341"/>
              <a:ext cx="521455" cy="189798"/>
            </a:xfrm>
            <a:custGeom>
              <a:avLst/>
              <a:pathLst>
                <a:path w="521455" h="189798">
                  <a:moveTo>
                    <a:pt x="0" y="0"/>
                  </a:moveTo>
                  <a:lnTo>
                    <a:pt x="260727" y="189798"/>
                  </a:lnTo>
                  <a:lnTo>
                    <a:pt x="521455" y="189798"/>
                  </a:lnTo>
                </a:path>
              </a:pathLst>
            </a:custGeom>
            <a:ln w="27101" cap="flat">
              <a:solidFill>
                <a:srgbClr val="FF7F00">
                  <a:alpha val="100000"/>
                </a:srgbClr>
              </a:solidFill>
              <a:prstDash val="solid"/>
              <a:round/>
            </a:ln>
          </p:spPr>
          <p:txBody>
            <a:bodyPr/>
            <a:lstStyle/>
            <a:p/>
          </p:txBody>
        </p:sp>
        <p:sp>
          <p:nvSpPr>
            <p:cNvPr id="44" name="pl44"/>
            <p:cNvSpPr/>
            <p:nvPr/>
          </p:nvSpPr>
          <p:spPr>
            <a:xfrm>
              <a:off x="1135255" y="1310396"/>
              <a:ext cx="6518190" cy="2182682"/>
            </a:xfrm>
            <a:custGeom>
              <a:avLst/>
              <a:pathLst>
                <a:path w="6518190" h="2182682">
                  <a:moveTo>
                    <a:pt x="0" y="332147"/>
                  </a:moveTo>
                  <a:lnTo>
                    <a:pt x="260727" y="427046"/>
                  </a:lnTo>
                  <a:lnTo>
                    <a:pt x="521455" y="854093"/>
                  </a:lnTo>
                  <a:lnTo>
                    <a:pt x="782182" y="1043891"/>
                  </a:lnTo>
                  <a:lnTo>
                    <a:pt x="1042910" y="237248"/>
                  </a:lnTo>
                  <a:lnTo>
                    <a:pt x="1303638" y="0"/>
                  </a:lnTo>
                  <a:lnTo>
                    <a:pt x="1564365" y="379596"/>
                  </a:lnTo>
                  <a:lnTo>
                    <a:pt x="1825093" y="284697"/>
                  </a:lnTo>
                  <a:lnTo>
                    <a:pt x="2085820" y="237248"/>
                  </a:lnTo>
                  <a:lnTo>
                    <a:pt x="2346548" y="142348"/>
                  </a:lnTo>
                  <a:lnTo>
                    <a:pt x="2607276" y="189798"/>
                  </a:lnTo>
                  <a:lnTo>
                    <a:pt x="2868003" y="569395"/>
                  </a:lnTo>
                  <a:lnTo>
                    <a:pt x="3128731" y="1281139"/>
                  </a:lnTo>
                  <a:lnTo>
                    <a:pt x="3389458" y="474496"/>
                  </a:lnTo>
                  <a:lnTo>
                    <a:pt x="3650186" y="996441"/>
                  </a:lnTo>
                  <a:lnTo>
                    <a:pt x="3910914" y="711744"/>
                  </a:lnTo>
                  <a:lnTo>
                    <a:pt x="4171641" y="711744"/>
                  </a:lnTo>
                  <a:lnTo>
                    <a:pt x="4432369" y="711744"/>
                  </a:lnTo>
                  <a:lnTo>
                    <a:pt x="4693096" y="664294"/>
                  </a:lnTo>
                  <a:lnTo>
                    <a:pt x="4953824" y="1281139"/>
                  </a:lnTo>
                  <a:lnTo>
                    <a:pt x="5214552" y="2182682"/>
                  </a:lnTo>
                  <a:lnTo>
                    <a:pt x="5475279" y="1565837"/>
                  </a:lnTo>
                  <a:lnTo>
                    <a:pt x="5736007" y="806643"/>
                  </a:lnTo>
                  <a:lnTo>
                    <a:pt x="5996734" y="948992"/>
                  </a:lnTo>
                  <a:lnTo>
                    <a:pt x="6257462" y="854093"/>
                  </a:lnTo>
                  <a:lnTo>
                    <a:pt x="6518190" y="1138790"/>
                  </a:lnTo>
                </a:path>
              </a:pathLst>
            </a:custGeom>
            <a:ln w="27101" cap="flat">
              <a:solidFill>
                <a:srgbClr val="FFC20E">
                  <a:alpha val="100000"/>
                </a:srgbClr>
              </a:solidFill>
              <a:prstDash val="solid"/>
              <a:round/>
            </a:ln>
          </p:spPr>
          <p:txBody>
            <a:bodyPr/>
            <a:lstStyle/>
            <a:p/>
          </p:txBody>
        </p:sp>
        <p:sp>
          <p:nvSpPr>
            <p:cNvPr id="45" name="pl45"/>
            <p:cNvSpPr/>
            <p:nvPr/>
          </p:nvSpPr>
          <p:spPr>
            <a:xfrm>
              <a:off x="4524714" y="3160930"/>
              <a:ext cx="3128731" cy="1755635"/>
            </a:xfrm>
            <a:custGeom>
              <a:avLst/>
              <a:pathLst>
                <a:path w="3128731" h="1755635">
                  <a:moveTo>
                    <a:pt x="0" y="1755635"/>
                  </a:moveTo>
                  <a:lnTo>
                    <a:pt x="260727" y="1755635"/>
                  </a:lnTo>
                  <a:lnTo>
                    <a:pt x="521455" y="1470937"/>
                  </a:lnTo>
                  <a:lnTo>
                    <a:pt x="782182" y="854093"/>
                  </a:lnTo>
                  <a:lnTo>
                    <a:pt x="1042910" y="948992"/>
                  </a:lnTo>
                  <a:lnTo>
                    <a:pt x="1303638" y="996441"/>
                  </a:lnTo>
                  <a:lnTo>
                    <a:pt x="1564365" y="948992"/>
                  </a:lnTo>
                  <a:lnTo>
                    <a:pt x="1825093" y="1328589"/>
                  </a:lnTo>
                  <a:lnTo>
                    <a:pt x="2085820" y="427046"/>
                  </a:lnTo>
                  <a:lnTo>
                    <a:pt x="2346548" y="47449"/>
                  </a:lnTo>
                  <a:lnTo>
                    <a:pt x="2607276" y="0"/>
                  </a:lnTo>
                  <a:lnTo>
                    <a:pt x="2868003" y="0"/>
                  </a:lnTo>
                  <a:lnTo>
                    <a:pt x="3128731" y="0"/>
                  </a:lnTo>
                </a:path>
              </a:pathLst>
            </a:custGeom>
            <a:ln w="27101" cap="flat">
              <a:solidFill>
                <a:srgbClr val="008B00">
                  <a:alpha val="100000"/>
                </a:srgbClr>
              </a:solidFill>
              <a:prstDash val="solid"/>
              <a:round/>
            </a:ln>
          </p:spPr>
          <p:txBody>
            <a:bodyPr/>
            <a:lstStyle/>
            <a:p/>
          </p:txBody>
        </p:sp>
        <p:sp>
          <p:nvSpPr>
            <p:cNvPr id="46" name="pl46"/>
            <p:cNvSpPr/>
            <p:nvPr/>
          </p:nvSpPr>
          <p:spPr>
            <a:xfrm>
              <a:off x="1135255" y="1310396"/>
              <a:ext cx="6518190" cy="2182682"/>
            </a:xfrm>
            <a:custGeom>
              <a:avLst/>
              <a:pathLst>
                <a:path w="6518190" h="2182682">
                  <a:moveTo>
                    <a:pt x="0" y="332147"/>
                  </a:moveTo>
                  <a:lnTo>
                    <a:pt x="260727" y="427046"/>
                  </a:lnTo>
                  <a:lnTo>
                    <a:pt x="521455" y="854093"/>
                  </a:lnTo>
                  <a:lnTo>
                    <a:pt x="782182" y="1043891"/>
                  </a:lnTo>
                  <a:lnTo>
                    <a:pt x="1042910" y="237248"/>
                  </a:lnTo>
                  <a:lnTo>
                    <a:pt x="1303638" y="0"/>
                  </a:lnTo>
                  <a:lnTo>
                    <a:pt x="1564365" y="379596"/>
                  </a:lnTo>
                  <a:lnTo>
                    <a:pt x="1825093" y="284697"/>
                  </a:lnTo>
                  <a:lnTo>
                    <a:pt x="2085820" y="237248"/>
                  </a:lnTo>
                  <a:lnTo>
                    <a:pt x="2346548" y="142348"/>
                  </a:lnTo>
                  <a:lnTo>
                    <a:pt x="2607276" y="189798"/>
                  </a:lnTo>
                  <a:lnTo>
                    <a:pt x="2868003" y="569395"/>
                  </a:lnTo>
                  <a:lnTo>
                    <a:pt x="3128731" y="1281139"/>
                  </a:lnTo>
                  <a:lnTo>
                    <a:pt x="3389458" y="474496"/>
                  </a:lnTo>
                  <a:lnTo>
                    <a:pt x="3650186" y="996441"/>
                  </a:lnTo>
                  <a:lnTo>
                    <a:pt x="3910914" y="711744"/>
                  </a:lnTo>
                  <a:lnTo>
                    <a:pt x="4171641" y="711744"/>
                  </a:lnTo>
                  <a:lnTo>
                    <a:pt x="4432369" y="711744"/>
                  </a:lnTo>
                  <a:lnTo>
                    <a:pt x="4693096" y="664294"/>
                  </a:lnTo>
                  <a:lnTo>
                    <a:pt x="4953824" y="1281139"/>
                  </a:lnTo>
                  <a:lnTo>
                    <a:pt x="5214552" y="2182682"/>
                  </a:lnTo>
                  <a:lnTo>
                    <a:pt x="5475279" y="1565837"/>
                  </a:lnTo>
                  <a:lnTo>
                    <a:pt x="5736007" y="806643"/>
                  </a:lnTo>
                  <a:lnTo>
                    <a:pt x="5996734" y="948992"/>
                  </a:lnTo>
                  <a:lnTo>
                    <a:pt x="6257462" y="854093"/>
                  </a:lnTo>
                  <a:lnTo>
                    <a:pt x="6518190" y="1138790"/>
                  </a:lnTo>
                </a:path>
              </a:pathLst>
            </a:custGeom>
            <a:ln w="27101" cap="flat">
              <a:solidFill>
                <a:srgbClr val="9A32CD">
                  <a:alpha val="100000"/>
                </a:srgbClr>
              </a:solidFill>
              <a:prstDash val="solid"/>
              <a:round/>
            </a:ln>
          </p:spPr>
          <p:txBody>
            <a:bodyPr/>
            <a:lstStyle/>
            <a:p/>
          </p:txBody>
        </p:sp>
        <p:sp>
          <p:nvSpPr>
            <p:cNvPr id="47" name="pl47"/>
            <p:cNvSpPr/>
            <p:nvPr/>
          </p:nvSpPr>
          <p:spPr>
            <a:xfrm>
              <a:off x="7665800" y="1340203"/>
              <a:ext cx="717144" cy="483802"/>
            </a:xfrm>
            <a:custGeom>
              <a:avLst/>
              <a:pathLst>
                <a:path w="717144" h="483802">
                  <a:moveTo>
                    <a:pt x="717144" y="0"/>
                  </a:moveTo>
                  <a:lnTo>
                    <a:pt x="0" y="483802"/>
                  </a:lnTo>
                </a:path>
              </a:pathLst>
            </a:custGeom>
          </p:spPr>
          <p:txBody>
            <a:bodyPr/>
            <a:lstStyle/>
            <a:p/>
          </p:txBody>
        </p:sp>
        <p:sp>
          <p:nvSpPr>
            <p:cNvPr id="48" name="pl48"/>
            <p:cNvSpPr/>
            <p:nvPr/>
          </p:nvSpPr>
          <p:spPr>
            <a:xfrm>
              <a:off x="7669399" y="1603022"/>
              <a:ext cx="659185" cy="223900"/>
            </a:xfrm>
            <a:custGeom>
              <a:avLst/>
              <a:pathLst>
                <a:path w="659185" h="223900">
                  <a:moveTo>
                    <a:pt x="659185" y="0"/>
                  </a:moveTo>
                  <a:lnTo>
                    <a:pt x="0" y="223900"/>
                  </a:lnTo>
                </a:path>
              </a:pathLst>
            </a:custGeom>
          </p:spPr>
          <p:txBody>
            <a:bodyPr/>
            <a:lstStyle/>
            <a:p/>
          </p:txBody>
        </p:sp>
        <p:sp>
          <p:nvSpPr>
            <p:cNvPr id="49" name="pl49"/>
            <p:cNvSpPr/>
            <p:nvPr/>
          </p:nvSpPr>
          <p:spPr>
            <a:xfrm>
              <a:off x="7671562" y="1832920"/>
              <a:ext cx="765532" cy="24430"/>
            </a:xfrm>
            <a:custGeom>
              <a:avLst/>
              <a:pathLst>
                <a:path w="765532" h="24430">
                  <a:moveTo>
                    <a:pt x="765532" y="24430"/>
                  </a:moveTo>
                  <a:lnTo>
                    <a:pt x="0" y="0"/>
                  </a:lnTo>
                </a:path>
              </a:pathLst>
            </a:custGeom>
          </p:spPr>
          <p:txBody>
            <a:bodyPr/>
            <a:lstStyle/>
            <a:p/>
          </p:txBody>
        </p:sp>
        <p:sp>
          <p:nvSpPr>
            <p:cNvPr id="50" name="pl50"/>
            <p:cNvSpPr/>
            <p:nvPr/>
          </p:nvSpPr>
          <p:spPr>
            <a:xfrm>
              <a:off x="7670353" y="1931365"/>
              <a:ext cx="754673" cy="184101"/>
            </a:xfrm>
            <a:custGeom>
              <a:avLst/>
              <a:pathLst>
                <a:path w="754673" h="184101">
                  <a:moveTo>
                    <a:pt x="754673" y="184101"/>
                  </a:moveTo>
                  <a:lnTo>
                    <a:pt x="0" y="0"/>
                  </a:lnTo>
                </a:path>
              </a:pathLst>
            </a:custGeom>
          </p:spPr>
          <p:txBody>
            <a:bodyPr/>
            <a:lstStyle/>
            <a:p/>
          </p:txBody>
        </p:sp>
        <p:sp>
          <p:nvSpPr>
            <p:cNvPr id="51" name="pl51"/>
            <p:cNvSpPr/>
            <p:nvPr/>
          </p:nvSpPr>
          <p:spPr>
            <a:xfrm>
              <a:off x="7667997" y="2028937"/>
              <a:ext cx="739032" cy="345203"/>
            </a:xfrm>
            <a:custGeom>
              <a:avLst/>
              <a:pathLst>
                <a:path w="739032" h="345203">
                  <a:moveTo>
                    <a:pt x="739032" y="345203"/>
                  </a:moveTo>
                  <a:lnTo>
                    <a:pt x="0" y="0"/>
                  </a:lnTo>
                </a:path>
              </a:pathLst>
            </a:custGeom>
          </p:spPr>
          <p:txBody>
            <a:bodyPr/>
            <a:lstStyle/>
            <a:p/>
          </p:txBody>
        </p:sp>
        <p:sp>
          <p:nvSpPr>
            <p:cNvPr id="52" name="pl52"/>
            <p:cNvSpPr/>
            <p:nvPr/>
          </p:nvSpPr>
          <p:spPr>
            <a:xfrm>
              <a:off x="7666126" y="2457327"/>
              <a:ext cx="692735" cy="444706"/>
            </a:xfrm>
            <a:custGeom>
              <a:avLst/>
              <a:pathLst>
                <a:path w="692735" h="444706">
                  <a:moveTo>
                    <a:pt x="692735" y="444706"/>
                  </a:moveTo>
                  <a:lnTo>
                    <a:pt x="0" y="0"/>
                  </a:lnTo>
                </a:path>
              </a:pathLst>
            </a:custGeom>
          </p:spPr>
          <p:txBody>
            <a:bodyPr/>
            <a:lstStyle/>
            <a:p/>
          </p:txBody>
        </p:sp>
        <p:sp>
          <p:nvSpPr>
            <p:cNvPr id="53" name="pl53"/>
            <p:cNvSpPr/>
            <p:nvPr/>
          </p:nvSpPr>
          <p:spPr>
            <a:xfrm>
              <a:off x="7669797" y="2454115"/>
              <a:ext cx="622634" cy="187685"/>
            </a:xfrm>
            <a:custGeom>
              <a:avLst/>
              <a:pathLst>
                <a:path w="622634" h="187685">
                  <a:moveTo>
                    <a:pt x="622634" y="187685"/>
                  </a:moveTo>
                  <a:lnTo>
                    <a:pt x="0" y="0"/>
                  </a:lnTo>
                </a:path>
              </a:pathLst>
            </a:custGeom>
          </p:spPr>
          <p:txBody>
            <a:bodyPr/>
            <a:lstStyle/>
            <a:p/>
          </p:txBody>
        </p:sp>
        <p:sp>
          <p:nvSpPr>
            <p:cNvPr id="54" name="pl54"/>
            <p:cNvSpPr/>
            <p:nvPr/>
          </p:nvSpPr>
          <p:spPr>
            <a:xfrm>
              <a:off x="7671577" y="3161273"/>
              <a:ext cx="687283" cy="12985"/>
            </a:xfrm>
            <a:custGeom>
              <a:avLst/>
              <a:pathLst>
                <a:path w="687283" h="12985">
                  <a:moveTo>
                    <a:pt x="687283" y="12985"/>
                  </a:moveTo>
                  <a:lnTo>
                    <a:pt x="0" y="0"/>
                  </a:lnTo>
                </a:path>
              </a:pathLst>
            </a:custGeom>
          </p:spPr>
          <p:txBody>
            <a:bodyPr/>
            <a:lstStyle/>
            <a:p/>
          </p:txBody>
        </p:sp>
        <p:sp>
          <p:nvSpPr>
            <p:cNvPr id="55" name="pl55"/>
            <p:cNvSpPr/>
            <p:nvPr/>
          </p:nvSpPr>
          <p:spPr>
            <a:xfrm>
              <a:off x="7671585" y="4631865"/>
              <a:ext cx="711359" cy="3"/>
            </a:xfrm>
            <a:custGeom>
              <a:avLst/>
              <a:pathLst>
                <a:path w="711359" h="3">
                  <a:moveTo>
                    <a:pt x="711359" y="0"/>
                  </a:moveTo>
                  <a:lnTo>
                    <a:pt x="0" y="3"/>
                  </a:lnTo>
                </a:path>
              </a:pathLst>
            </a:custGeom>
          </p:spPr>
          <p:txBody>
            <a:bodyPr/>
            <a:lstStyle/>
            <a:p/>
          </p:txBody>
        </p:sp>
        <p:sp>
          <p:nvSpPr>
            <p:cNvPr id="56" name="pg56"/>
            <p:cNvSpPr/>
            <p:nvPr/>
          </p:nvSpPr>
          <p:spPr>
            <a:xfrm>
              <a:off x="8314365" y="12482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12897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58" name="pg58"/>
            <p:cNvSpPr/>
            <p:nvPr/>
          </p:nvSpPr>
          <p:spPr>
            <a:xfrm>
              <a:off x="8260004" y="151240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153526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60" name="pg60"/>
            <p:cNvSpPr/>
            <p:nvPr/>
          </p:nvSpPr>
          <p:spPr>
            <a:xfrm>
              <a:off x="8368515" y="177286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181440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62" name="pg62"/>
            <p:cNvSpPr/>
            <p:nvPr/>
          </p:nvSpPr>
          <p:spPr>
            <a:xfrm>
              <a:off x="8356446" y="203499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207653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78%</a:t>
              </a:r>
            </a:p>
          </p:txBody>
        </p:sp>
        <p:sp>
          <p:nvSpPr>
            <p:cNvPr id="64" name="pg64"/>
            <p:cNvSpPr/>
            <p:nvPr/>
          </p:nvSpPr>
          <p:spPr>
            <a:xfrm>
              <a:off x="8338449" y="229630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233783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76%</a:t>
              </a:r>
            </a:p>
          </p:txBody>
        </p:sp>
        <p:sp>
          <p:nvSpPr>
            <p:cNvPr id="66" name="pg66"/>
            <p:cNvSpPr/>
            <p:nvPr/>
          </p:nvSpPr>
          <p:spPr>
            <a:xfrm>
              <a:off x="8290281" y="28251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28667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67%</a:t>
              </a:r>
            </a:p>
          </p:txBody>
        </p:sp>
        <p:sp>
          <p:nvSpPr>
            <p:cNvPr id="68" name="pg68"/>
            <p:cNvSpPr/>
            <p:nvPr/>
          </p:nvSpPr>
          <p:spPr>
            <a:xfrm>
              <a:off x="8223851" y="256305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246711" y="260458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67%</a:t>
              </a:r>
            </a:p>
          </p:txBody>
        </p:sp>
        <p:sp>
          <p:nvSpPr>
            <p:cNvPr id="70" name="pg70"/>
            <p:cNvSpPr/>
            <p:nvPr/>
          </p:nvSpPr>
          <p:spPr>
            <a:xfrm>
              <a:off x="8290281" y="308974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313128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52%</a:t>
              </a:r>
            </a:p>
          </p:txBody>
        </p:sp>
        <p:sp>
          <p:nvSpPr>
            <p:cNvPr id="72" name="pg72"/>
            <p:cNvSpPr/>
            <p:nvPr/>
          </p:nvSpPr>
          <p:spPr>
            <a:xfrm>
              <a:off x="8314365" y="45473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37225" y="458888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21%</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395191" y="401416"/>
              <a:ext cx="30412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Suriname,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(21%), followed by MCV2 (52%).
Coverage of 6 vaccines increased (DTP3, HEPB3, HIB3, MCV1, MCV2 and RUBELLA) and 2 vaccines decreased (HPVC and IPV1) compared to respective coverage in 2019.
Coverage of 5 vaccines were the same (DTP3, HEPB3, HIB3, IPVC and MCV2), 2 vaccines increased (HPVC and IPV1), and 2 vaccines decreased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824672" y="932216"/>
              <a:ext cx="1877626" cy="0"/>
            </a:xfrm>
            <a:custGeom>
              <a:avLst/>
              <a:pathLst>
                <a:path w="1877626" h="0">
                  <a:moveTo>
                    <a:pt x="0" y="0"/>
                  </a:moveTo>
                  <a:lnTo>
                    <a:pt x="1444328" y="0"/>
                  </a:lnTo>
                  <a:lnTo>
                    <a:pt x="1516544" y="0"/>
                  </a:lnTo>
                  <a:lnTo>
                    <a:pt x="1516544" y="0"/>
                  </a:lnTo>
                  <a:lnTo>
                    <a:pt x="1588760" y="0"/>
                  </a:lnTo>
                  <a:lnTo>
                    <a:pt x="1660977" y="0"/>
                  </a:lnTo>
                  <a:lnTo>
                    <a:pt x="1877626" y="0"/>
                  </a:lnTo>
                </a:path>
              </a:pathLst>
            </a:custGeom>
            <a:ln w="116535" cap="flat">
              <a:solidFill>
                <a:srgbClr val="E8E8E8">
                  <a:alpha val="100000"/>
                </a:srgbClr>
              </a:solidFill>
              <a:prstDash val="solid"/>
              <a:round/>
            </a:ln>
          </p:spPr>
          <p:txBody>
            <a:bodyPr/>
            <a:lstStyle/>
            <a:p/>
          </p:txBody>
        </p:sp>
        <p:sp>
          <p:nvSpPr>
            <p:cNvPr id="20" name="pl20"/>
            <p:cNvSpPr/>
            <p:nvPr/>
          </p:nvSpPr>
          <p:spPr>
            <a:xfrm>
              <a:off x="5174725" y="1385547"/>
              <a:ext cx="2094275" cy="0"/>
            </a:xfrm>
            <a:custGeom>
              <a:avLst/>
              <a:pathLst>
                <a:path w="2094275" h="0">
                  <a:moveTo>
                    <a:pt x="0" y="0"/>
                  </a:moveTo>
                  <a:lnTo>
                    <a:pt x="1516544" y="0"/>
                  </a:lnTo>
                  <a:lnTo>
                    <a:pt x="1516544" y="0"/>
                  </a:lnTo>
                  <a:lnTo>
                    <a:pt x="1877626" y="0"/>
                  </a:lnTo>
                  <a:lnTo>
                    <a:pt x="1877626" y="0"/>
                  </a:lnTo>
                  <a:lnTo>
                    <a:pt x="2094275" y="0"/>
                  </a:lnTo>
                  <a:lnTo>
                    <a:pt x="2094275" y="0"/>
                  </a:lnTo>
                </a:path>
              </a:pathLst>
            </a:custGeom>
            <a:ln w="116535" cap="flat">
              <a:solidFill>
                <a:srgbClr val="E8E8E8">
                  <a:alpha val="100000"/>
                </a:srgbClr>
              </a:solidFill>
              <a:prstDash val="solid"/>
              <a:round/>
            </a:ln>
          </p:spPr>
          <p:txBody>
            <a:bodyPr/>
            <a:lstStyle/>
            <a:p/>
          </p:txBody>
        </p:sp>
        <p:sp>
          <p:nvSpPr>
            <p:cNvPr id="21" name="pl21"/>
            <p:cNvSpPr/>
            <p:nvPr/>
          </p:nvSpPr>
          <p:spPr>
            <a:xfrm>
              <a:off x="5174725" y="1838878"/>
              <a:ext cx="2094275" cy="0"/>
            </a:xfrm>
            <a:custGeom>
              <a:avLst/>
              <a:pathLst>
                <a:path w="2094275" h="0">
                  <a:moveTo>
                    <a:pt x="0" y="0"/>
                  </a:moveTo>
                  <a:lnTo>
                    <a:pt x="1516544" y="0"/>
                  </a:lnTo>
                  <a:lnTo>
                    <a:pt x="1516544" y="0"/>
                  </a:lnTo>
                  <a:lnTo>
                    <a:pt x="1877626" y="0"/>
                  </a:lnTo>
                  <a:lnTo>
                    <a:pt x="1877626" y="0"/>
                  </a:lnTo>
                  <a:lnTo>
                    <a:pt x="2094275" y="0"/>
                  </a:lnTo>
                  <a:lnTo>
                    <a:pt x="2094275" y="0"/>
                  </a:lnTo>
                </a:path>
              </a:pathLst>
            </a:custGeom>
            <a:ln w="116535" cap="flat">
              <a:solidFill>
                <a:srgbClr val="E8E8E8">
                  <a:alpha val="100000"/>
                </a:srgbClr>
              </a:solidFill>
              <a:prstDash val="solid"/>
              <a:round/>
            </a:ln>
          </p:spPr>
          <p:txBody>
            <a:bodyPr/>
            <a:lstStyle/>
            <a:p/>
          </p:txBody>
        </p:sp>
        <p:sp>
          <p:nvSpPr>
            <p:cNvPr id="22" name="pl22"/>
            <p:cNvSpPr/>
            <p:nvPr/>
          </p:nvSpPr>
          <p:spPr>
            <a:xfrm>
              <a:off x="7196784" y="2292210"/>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5174725" y="2745541"/>
              <a:ext cx="2094275" cy="0"/>
            </a:xfrm>
            <a:custGeom>
              <a:avLst/>
              <a:pathLst>
                <a:path w="2094275" h="0">
                  <a:moveTo>
                    <a:pt x="0" y="0"/>
                  </a:moveTo>
                  <a:lnTo>
                    <a:pt x="1516544" y="0"/>
                  </a:lnTo>
                  <a:lnTo>
                    <a:pt x="1516544" y="0"/>
                  </a:lnTo>
                  <a:lnTo>
                    <a:pt x="1877626" y="0"/>
                  </a:lnTo>
                  <a:lnTo>
                    <a:pt x="1877626" y="0"/>
                  </a:lnTo>
                  <a:lnTo>
                    <a:pt x="2094275" y="0"/>
                  </a:lnTo>
                  <a:lnTo>
                    <a:pt x="2094275" y="0"/>
                  </a:lnTo>
                </a:path>
              </a:pathLst>
            </a:custGeom>
            <a:ln w="116535" cap="flat">
              <a:solidFill>
                <a:srgbClr val="E8E8E8">
                  <a:alpha val="100000"/>
                </a:srgbClr>
              </a:solidFill>
              <a:prstDash val="solid"/>
              <a:round/>
            </a:ln>
          </p:spPr>
          <p:txBody>
            <a:bodyPr/>
            <a:lstStyle/>
            <a:p/>
          </p:txBody>
        </p:sp>
        <p:sp>
          <p:nvSpPr>
            <p:cNvPr id="24" name="pl24"/>
            <p:cNvSpPr/>
            <p:nvPr/>
          </p:nvSpPr>
          <p:spPr>
            <a:xfrm>
              <a:off x="5896889" y="3198872"/>
              <a:ext cx="1660977" cy="0"/>
            </a:xfrm>
            <a:custGeom>
              <a:avLst/>
              <a:pathLst>
                <a:path w="1660977" h="0">
                  <a:moveTo>
                    <a:pt x="0" y="0"/>
                  </a:moveTo>
                  <a:lnTo>
                    <a:pt x="1155462" y="0"/>
                  </a:lnTo>
                  <a:lnTo>
                    <a:pt x="1227678" y="0"/>
                  </a:lnTo>
                  <a:lnTo>
                    <a:pt x="1516544" y="0"/>
                  </a:lnTo>
                  <a:lnTo>
                    <a:pt x="1516544" y="0"/>
                  </a:lnTo>
                  <a:lnTo>
                    <a:pt x="1588760" y="0"/>
                  </a:lnTo>
                  <a:lnTo>
                    <a:pt x="1660977" y="0"/>
                  </a:lnTo>
                </a:path>
              </a:pathLst>
            </a:custGeom>
            <a:ln w="116535" cap="flat">
              <a:solidFill>
                <a:srgbClr val="E8E8E8">
                  <a:alpha val="100000"/>
                </a:srgbClr>
              </a:solidFill>
              <a:prstDash val="solid"/>
              <a:round/>
            </a:ln>
          </p:spPr>
          <p:txBody>
            <a:bodyPr/>
            <a:lstStyle/>
            <a:p/>
          </p:txBody>
        </p:sp>
        <p:sp>
          <p:nvSpPr>
            <p:cNvPr id="25" name="pl25"/>
            <p:cNvSpPr/>
            <p:nvPr/>
          </p:nvSpPr>
          <p:spPr>
            <a:xfrm>
              <a:off x="4741426" y="3652203"/>
              <a:ext cx="2094275" cy="0"/>
            </a:xfrm>
            <a:custGeom>
              <a:avLst/>
              <a:pathLst>
                <a:path w="2094275" h="0">
                  <a:moveTo>
                    <a:pt x="0" y="0"/>
                  </a:moveTo>
                  <a:lnTo>
                    <a:pt x="938813" y="0"/>
                  </a:lnTo>
                  <a:lnTo>
                    <a:pt x="1372111" y="0"/>
                  </a:lnTo>
                  <a:lnTo>
                    <a:pt x="1588760" y="0"/>
                  </a:lnTo>
                  <a:lnTo>
                    <a:pt x="1877626" y="0"/>
                  </a:lnTo>
                  <a:lnTo>
                    <a:pt x="2022059" y="0"/>
                  </a:lnTo>
                  <a:lnTo>
                    <a:pt x="2094275" y="0"/>
                  </a:lnTo>
                </a:path>
              </a:pathLst>
            </a:custGeom>
            <a:ln w="116535" cap="flat">
              <a:solidFill>
                <a:srgbClr val="E8E8E8">
                  <a:alpha val="100000"/>
                </a:srgbClr>
              </a:solidFill>
              <a:prstDash val="solid"/>
              <a:round/>
            </a:ln>
          </p:spPr>
          <p:txBody>
            <a:bodyPr/>
            <a:lstStyle/>
            <a:p/>
          </p:txBody>
        </p:sp>
        <p:sp>
          <p:nvSpPr>
            <p:cNvPr id="26" name="pl26"/>
            <p:cNvSpPr/>
            <p:nvPr/>
          </p:nvSpPr>
          <p:spPr>
            <a:xfrm>
              <a:off x="3224882" y="4105534"/>
              <a:ext cx="2022059" cy="0"/>
            </a:xfrm>
            <a:custGeom>
              <a:avLst/>
              <a:pathLst>
                <a:path w="2022059" h="0">
                  <a:moveTo>
                    <a:pt x="0" y="0"/>
                  </a:moveTo>
                  <a:lnTo>
                    <a:pt x="577731" y="0"/>
                  </a:lnTo>
                  <a:lnTo>
                    <a:pt x="1372111" y="0"/>
                  </a:lnTo>
                  <a:lnTo>
                    <a:pt x="1949842" y="0"/>
                  </a:lnTo>
                  <a:lnTo>
                    <a:pt x="2022059" y="0"/>
                  </a:lnTo>
                  <a:lnTo>
                    <a:pt x="2022059" y="0"/>
                  </a:lnTo>
                  <a:lnTo>
                    <a:pt x="2022059" y="0"/>
                  </a:lnTo>
                </a:path>
              </a:pathLst>
            </a:custGeom>
            <a:ln w="116535" cap="flat">
              <a:solidFill>
                <a:srgbClr val="E8E8E8">
                  <a:alpha val="100000"/>
                </a:srgbClr>
              </a:solidFill>
              <a:prstDash val="solid"/>
              <a:round/>
            </a:ln>
          </p:spPr>
          <p:txBody>
            <a:bodyPr/>
            <a:lstStyle/>
            <a:p/>
          </p:txBody>
        </p:sp>
        <p:sp>
          <p:nvSpPr>
            <p:cNvPr id="27" name="pl27"/>
            <p:cNvSpPr/>
            <p:nvPr/>
          </p:nvSpPr>
          <p:spPr>
            <a:xfrm>
              <a:off x="4741426" y="4558865"/>
              <a:ext cx="2094275" cy="0"/>
            </a:xfrm>
            <a:custGeom>
              <a:avLst/>
              <a:pathLst>
                <a:path w="2094275" h="0">
                  <a:moveTo>
                    <a:pt x="0" y="0"/>
                  </a:moveTo>
                  <a:lnTo>
                    <a:pt x="938813" y="0"/>
                  </a:lnTo>
                  <a:lnTo>
                    <a:pt x="1372111" y="0"/>
                  </a:lnTo>
                  <a:lnTo>
                    <a:pt x="1588760" y="0"/>
                  </a:lnTo>
                  <a:lnTo>
                    <a:pt x="1877626" y="0"/>
                  </a:lnTo>
                  <a:lnTo>
                    <a:pt x="2022059" y="0"/>
                  </a:lnTo>
                  <a:lnTo>
                    <a:pt x="2094275" y="0"/>
                  </a:lnTo>
                </a:path>
              </a:pathLst>
            </a:custGeom>
            <a:ln w="116535" cap="flat">
              <a:solidFill>
                <a:srgbClr val="E8E8E8">
                  <a:alpha val="100000"/>
                </a:srgbClr>
              </a:solidFill>
              <a:prstDash val="solid"/>
              <a:round/>
            </a:ln>
          </p:spPr>
          <p:txBody>
            <a:bodyPr/>
            <a:lstStyle/>
            <a:p/>
          </p:txBody>
        </p:sp>
        <p:sp>
          <p:nvSpPr>
            <p:cNvPr id="28" name="pl28"/>
            <p:cNvSpPr/>
            <p:nvPr/>
          </p:nvSpPr>
          <p:spPr>
            <a:xfrm>
              <a:off x="4669210" y="5012197"/>
              <a:ext cx="2310924" cy="0"/>
            </a:xfrm>
            <a:custGeom>
              <a:avLst/>
              <a:pathLst>
                <a:path w="2310924" h="0">
                  <a:moveTo>
                    <a:pt x="0" y="0"/>
                  </a:moveTo>
                  <a:lnTo>
                    <a:pt x="938813" y="0"/>
                  </a:lnTo>
                  <a:lnTo>
                    <a:pt x="1227678" y="0"/>
                  </a:lnTo>
                  <a:lnTo>
                    <a:pt x="1372111" y="0"/>
                  </a:lnTo>
                  <a:lnTo>
                    <a:pt x="1733193" y="0"/>
                  </a:lnTo>
                  <a:lnTo>
                    <a:pt x="2238708" y="0"/>
                  </a:lnTo>
                  <a:lnTo>
                    <a:pt x="2310924" y="0"/>
                  </a:lnTo>
                </a:path>
              </a:pathLst>
            </a:custGeom>
            <a:ln w="116535" cap="flat">
              <a:solidFill>
                <a:srgbClr val="E8E8E8">
                  <a:alpha val="100000"/>
                </a:srgbClr>
              </a:solidFill>
              <a:prstDash val="solid"/>
              <a:round/>
            </a:ln>
          </p:spPr>
          <p:txBody>
            <a:bodyPr/>
            <a:lstStyle/>
            <a:p/>
          </p:txBody>
        </p:sp>
        <p:sp>
          <p:nvSpPr>
            <p:cNvPr id="29" name="pt29"/>
            <p:cNvSpPr/>
            <p:nvPr/>
          </p:nvSpPr>
          <p:spPr>
            <a:xfrm>
              <a:off x="733671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582017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33671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48115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40893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26450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04785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17022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68676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04785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68676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26450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26450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04785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17022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867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4785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6867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2645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9228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17022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68676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8676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645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645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0893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89238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0893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4785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2006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10903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3692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67573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83120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61455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75898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32568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79811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2203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59249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17022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24244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24244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24244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10903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3692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7573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83120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61455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75898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32568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60352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66471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9238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7563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0341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39790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03682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278449"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639531"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206233"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6989583"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206233"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206233"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6989583"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206233"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206233"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134016"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134016"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134016"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989583"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206233"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206233"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350665"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989583"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06180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050770"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700718"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267419"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373984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184173"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5184173"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050770"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700718"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267419"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54525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339636"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597855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746885" y="493573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44863" y="218293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3453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Suriname,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(81%) and 2024 (86%). DTP1 coverage declined in 2025 (80%) compared to 2024, and was lower than in 2019. In 2019-2025, DTP1 coverage was at it's lowest level in 2020 (60%).
In 2024, 1 vaccine had lower coverage than in 2019.
In 2025, 2 vaccines had lower coverage than in 2019.
In 2025, 4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3145972"/>
              <a:ext cx="3172162" cy="1777105"/>
            </a:xfrm>
            <a:custGeom>
              <a:avLst/>
              <a:pathLst>
                <a:path w="3172162" h="1777105">
                  <a:moveTo>
                    <a:pt x="0" y="300740"/>
                  </a:moveTo>
                  <a:lnTo>
                    <a:pt x="288378" y="136700"/>
                  </a:lnTo>
                  <a:lnTo>
                    <a:pt x="576756" y="929562"/>
                  </a:lnTo>
                  <a:lnTo>
                    <a:pt x="865135" y="0"/>
                  </a:lnTo>
                  <a:lnTo>
                    <a:pt x="1153513" y="0"/>
                  </a:lnTo>
                  <a:lnTo>
                    <a:pt x="1441891" y="574141"/>
                  </a:lnTo>
                  <a:lnTo>
                    <a:pt x="1730270" y="1421684"/>
                  </a:lnTo>
                  <a:lnTo>
                    <a:pt x="2018648" y="1777105"/>
                  </a:lnTo>
                  <a:lnTo>
                    <a:pt x="2307027" y="1640405"/>
                  </a:lnTo>
                  <a:lnTo>
                    <a:pt x="2883783" y="1503704"/>
                  </a:lnTo>
                  <a:lnTo>
                    <a:pt x="3172162" y="1284984"/>
                  </a:lnTo>
                </a:path>
              </a:pathLst>
            </a:custGeom>
            <a:ln w="29811" cap="flat">
              <a:solidFill>
                <a:srgbClr val="FF0000">
                  <a:alpha val="100000"/>
                </a:srgbClr>
              </a:solidFill>
              <a:prstDash val="solid"/>
              <a:round/>
            </a:ln>
          </p:spPr>
          <p:txBody>
            <a:bodyPr/>
            <a:lstStyle/>
            <a:p/>
          </p:txBody>
        </p:sp>
        <p:sp>
          <p:nvSpPr>
            <p:cNvPr id="30" name="pl30"/>
            <p:cNvSpPr/>
            <p:nvPr/>
          </p:nvSpPr>
          <p:spPr>
            <a:xfrm>
              <a:off x="1233024" y="3282672"/>
              <a:ext cx="3172162" cy="1667745"/>
            </a:xfrm>
            <a:custGeom>
              <a:avLst/>
              <a:pathLst>
                <a:path w="3172162" h="1667745">
                  <a:moveTo>
                    <a:pt x="0" y="738182"/>
                  </a:moveTo>
                  <a:lnTo>
                    <a:pt x="288378" y="0"/>
                  </a:lnTo>
                  <a:lnTo>
                    <a:pt x="576756" y="792862"/>
                  </a:lnTo>
                  <a:lnTo>
                    <a:pt x="865135" y="218720"/>
                  </a:lnTo>
                  <a:lnTo>
                    <a:pt x="1153513" y="218720"/>
                  </a:lnTo>
                  <a:lnTo>
                    <a:pt x="1441891" y="765522"/>
                  </a:lnTo>
                  <a:lnTo>
                    <a:pt x="1730270" y="1613065"/>
                  </a:lnTo>
                  <a:lnTo>
                    <a:pt x="2018648" y="1667745"/>
                  </a:lnTo>
                  <a:lnTo>
                    <a:pt x="2307027" y="1667745"/>
                  </a:lnTo>
                  <a:lnTo>
                    <a:pt x="2883783" y="1367004"/>
                  </a:lnTo>
                  <a:lnTo>
                    <a:pt x="3172162" y="1148283"/>
                  </a:lnTo>
                </a:path>
              </a:pathLst>
            </a:custGeom>
            <a:ln w="29811" cap="flat">
              <a:solidFill>
                <a:srgbClr val="0058AB">
                  <a:alpha val="100000"/>
                </a:srgbClr>
              </a:solidFill>
              <a:prstDash val="solid"/>
              <a:round/>
            </a:ln>
          </p:spPr>
          <p:txBody>
            <a:bodyPr/>
            <a:lstStyle/>
            <a:p/>
          </p:txBody>
        </p:sp>
        <p:sp>
          <p:nvSpPr>
            <p:cNvPr id="31" name="pt31"/>
            <p:cNvSpPr/>
            <p:nvPr/>
          </p:nvSpPr>
          <p:spPr>
            <a:xfrm>
              <a:off x="1208198"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091982"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380360"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1208198"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496577"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784955"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073333"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361712"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650090"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938468"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226847"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515225"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091982"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380360"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tx53"/>
            <p:cNvSpPr/>
            <p:nvPr/>
          </p:nvSpPr>
          <p:spPr>
            <a:xfrm>
              <a:off x="1233024"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54" name="tx54"/>
            <p:cNvSpPr/>
            <p:nvPr/>
          </p:nvSpPr>
          <p:spPr>
            <a:xfrm>
              <a:off x="1521403"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5" name="tx55"/>
            <p:cNvSpPr/>
            <p:nvPr/>
          </p:nvSpPr>
          <p:spPr>
            <a:xfrm>
              <a:off x="1809781"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56" name="tx56"/>
            <p:cNvSpPr/>
            <p:nvPr/>
          </p:nvSpPr>
          <p:spPr>
            <a:xfrm>
              <a:off x="2098159"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57" name="tx57"/>
            <p:cNvSpPr/>
            <p:nvPr/>
          </p:nvSpPr>
          <p:spPr>
            <a:xfrm>
              <a:off x="2386538"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58" name="tx58"/>
            <p:cNvSpPr/>
            <p:nvPr/>
          </p:nvSpPr>
          <p:spPr>
            <a:xfrm>
              <a:off x="2674916"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59" name="tx59"/>
            <p:cNvSpPr/>
            <p:nvPr/>
          </p:nvSpPr>
          <p:spPr>
            <a:xfrm>
              <a:off x="2963294"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0" name="tx60"/>
            <p:cNvSpPr/>
            <p:nvPr/>
          </p:nvSpPr>
          <p:spPr>
            <a:xfrm>
              <a:off x="3251673"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1" name="tx61"/>
            <p:cNvSpPr/>
            <p:nvPr/>
          </p:nvSpPr>
          <p:spPr>
            <a:xfrm>
              <a:off x="3540051"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2" name="tx62"/>
            <p:cNvSpPr/>
            <p:nvPr/>
          </p:nvSpPr>
          <p:spPr>
            <a:xfrm>
              <a:off x="4116808"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63" name="tx63"/>
            <p:cNvSpPr/>
            <p:nvPr/>
          </p:nvSpPr>
          <p:spPr>
            <a:xfrm>
              <a:off x="4405186"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64" name="tx64"/>
            <p:cNvSpPr/>
            <p:nvPr/>
          </p:nvSpPr>
          <p:spPr>
            <a:xfrm>
              <a:off x="1233024"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65" name="tx65"/>
            <p:cNvSpPr/>
            <p:nvPr/>
          </p:nvSpPr>
          <p:spPr>
            <a:xfrm>
              <a:off x="1521403"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66" name="tx66"/>
            <p:cNvSpPr/>
            <p:nvPr/>
          </p:nvSpPr>
          <p:spPr>
            <a:xfrm>
              <a:off x="1809781"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67" name="tx67"/>
            <p:cNvSpPr/>
            <p:nvPr/>
          </p:nvSpPr>
          <p:spPr>
            <a:xfrm>
              <a:off x="2098159"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8" name="tx68"/>
            <p:cNvSpPr/>
            <p:nvPr/>
          </p:nvSpPr>
          <p:spPr>
            <a:xfrm>
              <a:off x="2386538"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9" name="tx69"/>
            <p:cNvSpPr/>
            <p:nvPr/>
          </p:nvSpPr>
          <p:spPr>
            <a:xfrm>
              <a:off x="2674916"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70" name="tx70"/>
            <p:cNvSpPr/>
            <p:nvPr/>
          </p:nvSpPr>
          <p:spPr>
            <a:xfrm>
              <a:off x="2963294"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71" name="tx71"/>
            <p:cNvSpPr/>
            <p:nvPr/>
          </p:nvSpPr>
          <p:spPr>
            <a:xfrm>
              <a:off x="3251673"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72" name="tx72"/>
            <p:cNvSpPr/>
            <p:nvPr/>
          </p:nvSpPr>
          <p:spPr>
            <a:xfrm>
              <a:off x="3540051"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73" name="tx73"/>
            <p:cNvSpPr/>
            <p:nvPr/>
          </p:nvSpPr>
          <p:spPr>
            <a:xfrm>
              <a:off x="4116808"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74" name="tx74"/>
            <p:cNvSpPr/>
            <p:nvPr/>
          </p:nvSpPr>
          <p:spPr>
            <a:xfrm>
              <a:off x="4405186"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75" name="pl75"/>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6" name="tx76"/>
            <p:cNvSpPr/>
            <p:nvPr/>
          </p:nvSpPr>
          <p:spPr>
            <a:xfrm>
              <a:off x="378991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77" name="tx77"/>
            <p:cNvSpPr/>
            <p:nvPr/>
          </p:nvSpPr>
          <p:spPr>
            <a:xfrm>
              <a:off x="365624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78" name="rc78"/>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9" name="pl79"/>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0" name="pl90"/>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8310208" y="4458296"/>
              <a:ext cx="288378" cy="191380"/>
            </a:xfrm>
            <a:custGeom>
              <a:avLst/>
              <a:pathLst>
                <a:path w="288378" h="191380">
                  <a:moveTo>
                    <a:pt x="0" y="191380"/>
                  </a:moveTo>
                  <a:lnTo>
                    <a:pt x="288378" y="0"/>
                  </a:lnTo>
                </a:path>
              </a:pathLst>
            </a:custGeom>
            <a:ln w="29811" cap="flat">
              <a:solidFill>
                <a:srgbClr val="FF0000">
                  <a:alpha val="100000"/>
                </a:srgbClr>
              </a:solidFill>
              <a:prstDash val="solid"/>
              <a:round/>
            </a:ln>
          </p:spPr>
          <p:txBody>
            <a:bodyPr/>
            <a:lstStyle/>
            <a:p/>
          </p:txBody>
        </p:sp>
        <p:sp>
          <p:nvSpPr>
            <p:cNvPr id="105" name="pl105"/>
            <p:cNvSpPr/>
            <p:nvPr/>
          </p:nvSpPr>
          <p:spPr>
            <a:xfrm>
              <a:off x="8310208" y="4458296"/>
              <a:ext cx="288378" cy="191380"/>
            </a:xfrm>
            <a:custGeom>
              <a:avLst/>
              <a:pathLst>
                <a:path w="288378" h="191380">
                  <a:moveTo>
                    <a:pt x="0" y="191380"/>
                  </a:moveTo>
                  <a:lnTo>
                    <a:pt x="288378" y="0"/>
                  </a:lnTo>
                </a:path>
              </a:pathLst>
            </a:custGeom>
            <a:ln w="29811" cap="flat">
              <a:solidFill>
                <a:srgbClr val="0058AB">
                  <a:alpha val="100000"/>
                </a:srgbClr>
              </a:solidFill>
              <a:prstDash val="solid"/>
              <a:round/>
            </a:ln>
          </p:spPr>
          <p:txBody>
            <a:bodyPr/>
            <a:lstStyle/>
            <a:p/>
          </p:txBody>
        </p:sp>
        <p:sp>
          <p:nvSpPr>
            <p:cNvPr id="106" name="pt106"/>
            <p:cNvSpPr/>
            <p:nvPr/>
          </p:nvSpPr>
          <p:spPr>
            <a:xfrm>
              <a:off x="8285382"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8573760"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8285382"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pt109"/>
            <p:cNvSpPr/>
            <p:nvPr/>
          </p:nvSpPr>
          <p:spPr>
            <a:xfrm>
              <a:off x="8573760" y="44334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tx110"/>
            <p:cNvSpPr/>
            <p:nvPr/>
          </p:nvSpPr>
          <p:spPr>
            <a:xfrm>
              <a:off x="8310208"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111" name="tx111"/>
            <p:cNvSpPr/>
            <p:nvPr/>
          </p:nvSpPr>
          <p:spPr>
            <a:xfrm>
              <a:off x="8598586" y="45279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112" name="tx112"/>
            <p:cNvSpPr/>
            <p:nvPr/>
          </p:nvSpPr>
          <p:spPr>
            <a:xfrm>
              <a:off x="8310208"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113" name="tx113"/>
            <p:cNvSpPr/>
            <p:nvPr/>
          </p:nvSpPr>
          <p:spPr>
            <a:xfrm>
              <a:off x="8598586"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14" name="pl11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5" name="tx115"/>
            <p:cNvSpPr/>
            <p:nvPr/>
          </p:nvSpPr>
          <p:spPr>
            <a:xfrm>
              <a:off x="798331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16" name="tx116"/>
            <p:cNvSpPr/>
            <p:nvPr/>
          </p:nvSpPr>
          <p:spPr>
            <a:xfrm>
              <a:off x="7849645"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17" name="rc11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18" name="tx11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9" name="tx11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0" name="tx120"/>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1" name="tx121"/>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2" name="tx122"/>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3" name="tx123"/>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4" name="tx124"/>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5" name="tx125"/>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6" name="tx126"/>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7" name="tx127"/>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8" name="tx128"/>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9" name="tx129"/>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0" name="tx130"/>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1" name="tx131"/>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2" name="tx132"/>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3" name="tx133"/>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4" name="tx134"/>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5" name="tx135"/>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6" name="tx136"/>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7" name="tx137"/>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8" name="tx138"/>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9" name="tx139"/>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0" name="tx140"/>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1" name="tx141"/>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2" name="tx142"/>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3" name="tx143"/>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4" name="tx14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5" name="tx14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6" name="tx14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7" name="tx14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8" name="tx14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9" name="tx14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0" name="tx15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2" name="pl15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3" name="tx15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4" name="tx15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5" name="tx155"/>
            <p:cNvSpPr/>
            <p:nvPr/>
          </p:nvSpPr>
          <p:spPr>
            <a:xfrm>
              <a:off x="757200" y="1330710"/>
              <a:ext cx="55253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Suriname, 2014-2025</a:t>
              </a:r>
            </a:p>
          </p:txBody>
        </p:sp>
        <p:sp>
          <p:nvSpPr>
            <p:cNvPr id="156" name="tx15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7" name="tx15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Suriname was 2014.
In 2025, first dose (HPV1) programme coverage among girls was 21%. In 2025, last dose (HPVc) programme coverage among girls was 21%.</a:t>
            </a:r>
          </a:p>
        </p:txBody>
      </p:sp>
      <p:sp>
        <p:nvSpPr>
          <p:cNvPr id="1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21% and coverage among boys increased to 20%, following switch to single dose in 2024.</a:t>
            </a:r>
          </a:p>
        </p:txBody>
      </p:sp>
      <p:grpSp xmlns:pic="http://schemas.openxmlformats.org/drawingml/2006/picture">
        <p:nvGrpSpPr>
          <p:cNvPr id="160" name=""/>
          <p:cNvGrpSpPr/>
          <p:nvPr/>
        </p:nvGrpSpPr>
        <p:grpSpPr>
          <a:xfrm>
            <a:off x="292608" y="1005840"/>
            <a:ext cx="8595360" cy="28575"/>
            <a:chOff x="292608" y="1005840"/>
            <a:chExt cx="8595360" cy="28575"/>
          </a:xfrm>
        </p:grpSpPr>
        <p:sp>
          <p:nvSpPr>
            <p:cNvPr id="1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73970"/>
              <a:ext cx="6481656" cy="1246853"/>
            </a:xfrm>
            <a:custGeom>
              <a:avLst/>
              <a:pathLst>
                <a:path w="6481656" h="1246853">
                  <a:moveTo>
                    <a:pt x="0" y="666921"/>
                  </a:moveTo>
                  <a:lnTo>
                    <a:pt x="259266" y="753911"/>
                  </a:lnTo>
                  <a:lnTo>
                    <a:pt x="518532" y="608928"/>
                  </a:lnTo>
                  <a:lnTo>
                    <a:pt x="777798" y="550935"/>
                  </a:lnTo>
                  <a:lnTo>
                    <a:pt x="1037065" y="260969"/>
                  </a:lnTo>
                  <a:lnTo>
                    <a:pt x="1296331" y="318962"/>
                  </a:lnTo>
                  <a:lnTo>
                    <a:pt x="1555597" y="289965"/>
                  </a:lnTo>
                  <a:lnTo>
                    <a:pt x="1814863" y="289965"/>
                  </a:lnTo>
                  <a:lnTo>
                    <a:pt x="2074130" y="260969"/>
                  </a:lnTo>
                  <a:lnTo>
                    <a:pt x="2333396" y="202976"/>
                  </a:lnTo>
                  <a:lnTo>
                    <a:pt x="2592662" y="0"/>
                  </a:lnTo>
                  <a:lnTo>
                    <a:pt x="2851928" y="405952"/>
                  </a:lnTo>
                  <a:lnTo>
                    <a:pt x="3111195" y="521938"/>
                  </a:lnTo>
                  <a:lnTo>
                    <a:pt x="3370461" y="492942"/>
                  </a:lnTo>
                  <a:lnTo>
                    <a:pt x="3629727" y="666921"/>
                  </a:lnTo>
                  <a:lnTo>
                    <a:pt x="3888994" y="608928"/>
                  </a:lnTo>
                  <a:lnTo>
                    <a:pt x="4148260" y="492942"/>
                  </a:lnTo>
                  <a:lnTo>
                    <a:pt x="4407526" y="782907"/>
                  </a:lnTo>
                  <a:lnTo>
                    <a:pt x="4666792" y="376955"/>
                  </a:lnTo>
                  <a:lnTo>
                    <a:pt x="4926059" y="492942"/>
                  </a:lnTo>
                  <a:lnTo>
                    <a:pt x="5185325" y="1246853"/>
                  </a:lnTo>
                  <a:lnTo>
                    <a:pt x="5444591" y="637924"/>
                  </a:lnTo>
                  <a:lnTo>
                    <a:pt x="5703857" y="492942"/>
                  </a:lnTo>
                  <a:lnTo>
                    <a:pt x="5963124" y="637924"/>
                  </a:lnTo>
                  <a:lnTo>
                    <a:pt x="6222390" y="405952"/>
                  </a:lnTo>
                  <a:lnTo>
                    <a:pt x="6481656" y="405952"/>
                  </a:lnTo>
                </a:path>
              </a:pathLst>
            </a:custGeom>
            <a:ln w="27101" cap="flat">
              <a:solidFill>
                <a:srgbClr val="F8766D">
                  <a:alpha val="100000"/>
                </a:srgbClr>
              </a:solidFill>
              <a:prstDash val="solid"/>
              <a:round/>
            </a:ln>
          </p:spPr>
          <p:txBody>
            <a:bodyPr/>
            <a:lstStyle/>
            <a:p/>
          </p:txBody>
        </p:sp>
        <p:sp>
          <p:nvSpPr>
            <p:cNvPr id="28" name="pl28"/>
            <p:cNvSpPr/>
            <p:nvPr/>
          </p:nvSpPr>
          <p:spPr>
            <a:xfrm>
              <a:off x="4809480" y="3491827"/>
              <a:ext cx="3111195" cy="1072873"/>
            </a:xfrm>
            <a:custGeom>
              <a:avLst/>
              <a:pathLst>
                <a:path w="3111195" h="1072873">
                  <a:moveTo>
                    <a:pt x="0" y="1072873"/>
                  </a:moveTo>
                  <a:lnTo>
                    <a:pt x="259266" y="1072873"/>
                  </a:lnTo>
                  <a:lnTo>
                    <a:pt x="518532" y="898894"/>
                  </a:lnTo>
                  <a:lnTo>
                    <a:pt x="777798" y="521938"/>
                  </a:lnTo>
                  <a:lnTo>
                    <a:pt x="1037065" y="579931"/>
                  </a:lnTo>
                  <a:lnTo>
                    <a:pt x="1296331" y="608928"/>
                  </a:lnTo>
                  <a:lnTo>
                    <a:pt x="1555597" y="579931"/>
                  </a:lnTo>
                  <a:lnTo>
                    <a:pt x="1814863" y="811904"/>
                  </a:lnTo>
                  <a:lnTo>
                    <a:pt x="2074130" y="260969"/>
                  </a:lnTo>
                  <a:lnTo>
                    <a:pt x="2333396" y="28996"/>
                  </a:lnTo>
                  <a:lnTo>
                    <a:pt x="2592662" y="0"/>
                  </a:lnTo>
                  <a:lnTo>
                    <a:pt x="2851928" y="0"/>
                  </a:lnTo>
                  <a:lnTo>
                    <a:pt x="3111195" y="0"/>
                  </a:lnTo>
                </a:path>
              </a:pathLst>
            </a:custGeom>
            <a:ln w="27101" cap="flat">
              <a:solidFill>
                <a:srgbClr val="00BA38">
                  <a:alpha val="100000"/>
                </a:srgbClr>
              </a:solidFill>
              <a:prstDash val="solid"/>
              <a:round/>
            </a:ln>
          </p:spPr>
          <p:txBody>
            <a:bodyPr/>
            <a:lstStyle/>
            <a:p/>
          </p:txBody>
        </p:sp>
        <p:sp>
          <p:nvSpPr>
            <p:cNvPr id="29" name="pl29"/>
            <p:cNvSpPr/>
            <p:nvPr/>
          </p:nvSpPr>
          <p:spPr>
            <a:xfrm>
              <a:off x="5068747" y="3172865"/>
              <a:ext cx="2851928" cy="1768791"/>
            </a:xfrm>
            <a:custGeom>
              <a:avLst/>
              <a:pathLst>
                <a:path w="2851928" h="1768791">
                  <a:moveTo>
                    <a:pt x="0" y="782907"/>
                  </a:moveTo>
                  <a:lnTo>
                    <a:pt x="259266" y="0"/>
                  </a:lnTo>
                  <a:lnTo>
                    <a:pt x="518532" y="840901"/>
                  </a:lnTo>
                  <a:lnTo>
                    <a:pt x="777798" y="231972"/>
                  </a:lnTo>
                  <a:lnTo>
                    <a:pt x="1037065" y="231972"/>
                  </a:lnTo>
                  <a:lnTo>
                    <a:pt x="1296331" y="811904"/>
                  </a:lnTo>
                  <a:lnTo>
                    <a:pt x="1555597" y="1710798"/>
                  </a:lnTo>
                  <a:lnTo>
                    <a:pt x="1814863" y="1768791"/>
                  </a:lnTo>
                  <a:lnTo>
                    <a:pt x="2074130" y="1768791"/>
                  </a:lnTo>
                  <a:lnTo>
                    <a:pt x="2592662" y="1449829"/>
                  </a:lnTo>
                  <a:lnTo>
                    <a:pt x="2851928" y="1217856"/>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64154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45345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435234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9025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4771104" y="452632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5030370" y="391739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2679920"/>
              <a:ext cx="239902" cy="2"/>
            </a:xfrm>
            <a:custGeom>
              <a:avLst/>
              <a:pathLst>
                <a:path w="239902" h="2">
                  <a:moveTo>
                    <a:pt x="239902" y="0"/>
                  </a:moveTo>
                  <a:lnTo>
                    <a:pt x="0" y="2"/>
                  </a:lnTo>
                </a:path>
              </a:pathLst>
            </a:custGeom>
          </p:spPr>
          <p:txBody>
            <a:bodyPr/>
            <a:lstStyle/>
            <a:p/>
          </p:txBody>
        </p:sp>
        <p:sp>
          <p:nvSpPr>
            <p:cNvPr id="38" name="pl38"/>
            <p:cNvSpPr/>
            <p:nvPr/>
          </p:nvSpPr>
          <p:spPr>
            <a:xfrm>
              <a:off x="7940040" y="3491825"/>
              <a:ext cx="239902" cy="1"/>
            </a:xfrm>
            <a:custGeom>
              <a:avLst/>
              <a:pathLst>
                <a:path w="239902" h="1">
                  <a:moveTo>
                    <a:pt x="239902" y="0"/>
                  </a:moveTo>
                  <a:lnTo>
                    <a:pt x="0" y="1"/>
                  </a:lnTo>
                </a:path>
              </a:pathLst>
            </a:custGeom>
          </p:spPr>
          <p:txBody>
            <a:bodyPr/>
            <a:lstStyle/>
            <a:p/>
          </p:txBody>
        </p:sp>
        <p:sp>
          <p:nvSpPr>
            <p:cNvPr id="39" name="pl39"/>
            <p:cNvSpPr/>
            <p:nvPr/>
          </p:nvSpPr>
          <p:spPr>
            <a:xfrm>
              <a:off x="7940040" y="4390721"/>
              <a:ext cx="239902" cy="0"/>
            </a:xfrm>
            <a:custGeom>
              <a:avLst/>
              <a:pathLst>
                <a:path w="239902" h="0">
                  <a:moveTo>
                    <a:pt x="239902" y="0"/>
                  </a:moveTo>
                  <a:lnTo>
                    <a:pt x="0" y="0"/>
                  </a:lnTo>
                </a:path>
              </a:pathLst>
            </a:custGeom>
          </p:spPr>
          <p:txBody>
            <a:bodyPr/>
            <a:lstStyle/>
            <a:p/>
          </p:txBody>
        </p:sp>
        <p:sp>
          <p:nvSpPr>
            <p:cNvPr id="40" name="pg40"/>
            <p:cNvSpPr/>
            <p:nvPr/>
          </p:nvSpPr>
          <p:spPr>
            <a:xfrm>
              <a:off x="8111362" y="258893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62977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2" name="pg42"/>
            <p:cNvSpPr/>
            <p:nvPr/>
          </p:nvSpPr>
          <p:spPr>
            <a:xfrm>
              <a:off x="8111362" y="340083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344168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52%</a:t>
              </a:r>
            </a:p>
          </p:txBody>
        </p:sp>
        <p:sp>
          <p:nvSpPr>
            <p:cNvPr id="44" name="pg44"/>
            <p:cNvSpPr/>
            <p:nvPr/>
          </p:nvSpPr>
          <p:spPr>
            <a:xfrm>
              <a:off x="8111362" y="429973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434057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21%</a:t>
              </a:r>
            </a:p>
          </p:txBody>
        </p:sp>
        <p:sp>
          <p:nvSpPr>
            <p:cNvPr id="46" name="pg46"/>
            <p:cNvSpPr/>
            <p:nvPr/>
          </p:nvSpPr>
          <p:spPr>
            <a:xfrm>
              <a:off x="1504026" y="278059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9746" y="282594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71</a:t>
              </a:r>
            </a:p>
          </p:txBody>
        </p:sp>
        <p:sp>
          <p:nvSpPr>
            <p:cNvPr id="48" name="pg48"/>
            <p:cNvSpPr/>
            <p:nvPr/>
          </p:nvSpPr>
          <p:spPr>
            <a:xfrm>
              <a:off x="4873258" y="44048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4918978" y="4448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15</a:t>
              </a:r>
            </a:p>
          </p:txBody>
        </p:sp>
        <p:sp>
          <p:nvSpPr>
            <p:cNvPr id="50" name="pg50"/>
            <p:cNvSpPr/>
            <p:nvPr/>
          </p:nvSpPr>
          <p:spPr>
            <a:xfrm>
              <a:off x="4770499" y="393457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4816219" y="397832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36</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132960" y="1704354"/>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Suriname has 3 out of the 4 SDG vaccines.
In 2025, Suriname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6 percentage points from 86% in 2024 to 80% in 2025.
• DTP3 coverage remained constant at 80% between 2024 and 2025.
• There were there were approximately the same number of zero-dose children in 2025. This leaves 2,000 children without vaccination, vulnerable to vaccine-preventable diseases and a further &lt;100 with incomplete protection.
• Suriname accounted for 0.2% of zero-dose children in Latin America and the Caribbean (LACR) and &lt;0.1% of zero-dose children globally.
• MCV1 coverage declined 6 percentage points from 73% in 2024 to 67% in 2025. There were 4,000 children who missed out on the first measles vaccination.
• MCV2 coverage remained constant at 52% between 2024 and 2025.
• Last dose coverage of HPV vaccination (HPVc) among girls increased from 13% to 21%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Suriname,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Suriname.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P7TF5XRZ5TZD-1674051314-8159</_dlc_DocId>
    <_dlc_DocIdUrl xmlns="5ce71423-0d49-4a04-8822-86064e799dcd">
      <Url>https://unicef.sharepoint.com/teams/DAPM-DataComm/_layouts/15/DocIdRedir.aspx?ID=P7TF5XRZ5TZD-1674051314-8159</Url>
      <Description>P7TF5XRZ5TZD-1674051314-8159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FF2F31A-0E4B-4FA3-91A5-0E4F0CE79A3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669788c8-2a09-4123-8c79-f59ea8f4c72f</vt:lpwstr>
  </property>
</Properties>
</file>