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9fda0f6d4b536db0f08432280f3876d9174bd58.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5f38e7f0f971fcfe4611cc90e5628f3efb81234.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9aad2800117f5e0cc0a8c340b2ae785ab00fc05.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71406"/>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71406"/>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71406"/>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71406"/>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71406"/>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71406"/>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32432"/>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2" name="rc82"/>
            <p:cNvSpPr/>
            <p:nvPr/>
          </p:nvSpPr>
          <p:spPr>
            <a:xfrm>
              <a:off x="1889102" y="3254485"/>
              <a:ext cx="311052" cy="26102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83" name="rc83"/>
            <p:cNvSpPr/>
            <p:nvPr/>
          </p:nvSpPr>
          <p:spPr>
            <a:xfrm>
              <a:off x="2200154" y="3254485"/>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4" name="rc84"/>
            <p:cNvSpPr/>
            <p:nvPr/>
          </p:nvSpPr>
          <p:spPr>
            <a:xfrm>
              <a:off x="2511207"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5" name="rc85"/>
            <p:cNvSpPr/>
            <p:nvPr/>
          </p:nvSpPr>
          <p:spPr>
            <a:xfrm>
              <a:off x="2822259" y="3254485"/>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6" name="rc86"/>
            <p:cNvSpPr/>
            <p:nvPr/>
          </p:nvSpPr>
          <p:spPr>
            <a:xfrm>
              <a:off x="3133311" y="325448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7" name="rc87"/>
            <p:cNvSpPr/>
            <p:nvPr/>
          </p:nvSpPr>
          <p:spPr>
            <a:xfrm>
              <a:off x="3444364"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8" name="rc88"/>
            <p:cNvSpPr/>
            <p:nvPr/>
          </p:nvSpPr>
          <p:spPr>
            <a:xfrm>
              <a:off x="3755416"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9" name="rc89"/>
            <p:cNvSpPr/>
            <p:nvPr/>
          </p:nvSpPr>
          <p:spPr>
            <a:xfrm>
              <a:off x="4066468"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0" name="rc90"/>
            <p:cNvSpPr/>
            <p:nvPr/>
          </p:nvSpPr>
          <p:spPr>
            <a:xfrm>
              <a:off x="4377521"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1" name="rc91"/>
            <p:cNvSpPr/>
            <p:nvPr/>
          </p:nvSpPr>
          <p:spPr>
            <a:xfrm>
              <a:off x="4688573"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2" name="rc92"/>
            <p:cNvSpPr/>
            <p:nvPr/>
          </p:nvSpPr>
          <p:spPr>
            <a:xfrm>
              <a:off x="4999625"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3" name="rc93"/>
            <p:cNvSpPr/>
            <p:nvPr/>
          </p:nvSpPr>
          <p:spPr>
            <a:xfrm>
              <a:off x="5310677"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4" name="rc94"/>
            <p:cNvSpPr/>
            <p:nvPr/>
          </p:nvSpPr>
          <p:spPr>
            <a:xfrm>
              <a:off x="5621730"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5" name="rc95"/>
            <p:cNvSpPr/>
            <p:nvPr/>
          </p:nvSpPr>
          <p:spPr>
            <a:xfrm>
              <a:off x="5932782"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6" name="rc96"/>
            <p:cNvSpPr/>
            <p:nvPr/>
          </p:nvSpPr>
          <p:spPr>
            <a:xfrm>
              <a:off x="6243834"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7" name="rc97"/>
            <p:cNvSpPr/>
            <p:nvPr/>
          </p:nvSpPr>
          <p:spPr>
            <a:xfrm>
              <a:off x="6554887"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8" name="rc98"/>
            <p:cNvSpPr/>
            <p:nvPr/>
          </p:nvSpPr>
          <p:spPr>
            <a:xfrm>
              <a:off x="6865939"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9" name="rc99"/>
            <p:cNvSpPr/>
            <p:nvPr/>
          </p:nvSpPr>
          <p:spPr>
            <a:xfrm>
              <a:off x="7176991"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0" name="rc100"/>
            <p:cNvSpPr/>
            <p:nvPr/>
          </p:nvSpPr>
          <p:spPr>
            <a:xfrm>
              <a:off x="7488044"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1" name="rc101"/>
            <p:cNvSpPr/>
            <p:nvPr/>
          </p:nvSpPr>
          <p:spPr>
            <a:xfrm>
              <a:off x="7799096"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2" name="rc102"/>
            <p:cNvSpPr/>
            <p:nvPr/>
          </p:nvSpPr>
          <p:spPr>
            <a:xfrm>
              <a:off x="8110148" y="325448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3" name="rc103"/>
            <p:cNvSpPr/>
            <p:nvPr/>
          </p:nvSpPr>
          <p:spPr>
            <a:xfrm>
              <a:off x="8421201" y="325448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4" name="rc104"/>
            <p:cNvSpPr/>
            <p:nvPr/>
          </p:nvSpPr>
          <p:spPr>
            <a:xfrm>
              <a:off x="8732253" y="325448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5" name="rc105"/>
            <p:cNvSpPr/>
            <p:nvPr/>
          </p:nvSpPr>
          <p:spPr>
            <a:xfrm>
              <a:off x="6865939" y="221037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6" name="rc106"/>
            <p:cNvSpPr/>
            <p:nvPr/>
          </p:nvSpPr>
          <p:spPr>
            <a:xfrm>
              <a:off x="7176991" y="2210379"/>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7" name="rc107"/>
            <p:cNvSpPr/>
            <p:nvPr/>
          </p:nvSpPr>
          <p:spPr>
            <a:xfrm>
              <a:off x="7488044" y="2210379"/>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08" name="rc108"/>
            <p:cNvSpPr/>
            <p:nvPr/>
          </p:nvSpPr>
          <p:spPr>
            <a:xfrm>
              <a:off x="7799096" y="2210379"/>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9" name="rc109"/>
            <p:cNvSpPr/>
            <p:nvPr/>
          </p:nvSpPr>
          <p:spPr>
            <a:xfrm>
              <a:off x="8110148" y="2210379"/>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0" name="rc110"/>
            <p:cNvSpPr/>
            <p:nvPr/>
          </p:nvSpPr>
          <p:spPr>
            <a:xfrm>
              <a:off x="8421201" y="2210379"/>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1" name="rc111"/>
            <p:cNvSpPr/>
            <p:nvPr/>
          </p:nvSpPr>
          <p:spPr>
            <a:xfrm>
              <a:off x="8732253" y="2210379"/>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2" name="rc112"/>
            <p:cNvSpPr/>
            <p:nvPr/>
          </p:nvSpPr>
          <p:spPr>
            <a:xfrm>
              <a:off x="4066468"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3" name="rc113"/>
            <p:cNvSpPr/>
            <p:nvPr/>
          </p:nvSpPr>
          <p:spPr>
            <a:xfrm>
              <a:off x="4377521"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4" name="rc114"/>
            <p:cNvSpPr/>
            <p:nvPr/>
          </p:nvSpPr>
          <p:spPr>
            <a:xfrm>
              <a:off x="4688573"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5" name="rc115"/>
            <p:cNvSpPr/>
            <p:nvPr/>
          </p:nvSpPr>
          <p:spPr>
            <a:xfrm>
              <a:off x="4999625"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6" name="rc116"/>
            <p:cNvSpPr/>
            <p:nvPr/>
          </p:nvSpPr>
          <p:spPr>
            <a:xfrm>
              <a:off x="5310677"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7" name="rc117"/>
            <p:cNvSpPr/>
            <p:nvPr/>
          </p:nvSpPr>
          <p:spPr>
            <a:xfrm>
              <a:off x="5621730"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8" name="rc118"/>
            <p:cNvSpPr/>
            <p:nvPr/>
          </p:nvSpPr>
          <p:spPr>
            <a:xfrm>
              <a:off x="5932782"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9" name="rc119"/>
            <p:cNvSpPr/>
            <p:nvPr/>
          </p:nvSpPr>
          <p:spPr>
            <a:xfrm>
              <a:off x="6243834"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0" name="rc120"/>
            <p:cNvSpPr/>
            <p:nvPr/>
          </p:nvSpPr>
          <p:spPr>
            <a:xfrm>
              <a:off x="6554887"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1" name="rc121"/>
            <p:cNvSpPr/>
            <p:nvPr/>
          </p:nvSpPr>
          <p:spPr>
            <a:xfrm>
              <a:off x="6865939"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2" name="rc122"/>
            <p:cNvSpPr/>
            <p:nvPr/>
          </p:nvSpPr>
          <p:spPr>
            <a:xfrm>
              <a:off x="7176991"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3" name="rc123"/>
            <p:cNvSpPr/>
            <p:nvPr/>
          </p:nvSpPr>
          <p:spPr>
            <a:xfrm>
              <a:off x="7488044"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4" name="rc124"/>
            <p:cNvSpPr/>
            <p:nvPr/>
          </p:nvSpPr>
          <p:spPr>
            <a:xfrm>
              <a:off x="7799096"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5" name="rc125"/>
            <p:cNvSpPr/>
            <p:nvPr/>
          </p:nvSpPr>
          <p:spPr>
            <a:xfrm>
              <a:off x="8110148" y="299345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6" name="rc126"/>
            <p:cNvSpPr/>
            <p:nvPr/>
          </p:nvSpPr>
          <p:spPr>
            <a:xfrm>
              <a:off x="8421201" y="299345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7" name="rc127"/>
            <p:cNvSpPr/>
            <p:nvPr/>
          </p:nvSpPr>
          <p:spPr>
            <a:xfrm>
              <a:off x="8732253" y="299345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8" name="rc128"/>
            <p:cNvSpPr/>
            <p:nvPr/>
          </p:nvSpPr>
          <p:spPr>
            <a:xfrm>
              <a:off x="5932782" y="4037565"/>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9" name="rc129"/>
            <p:cNvSpPr/>
            <p:nvPr/>
          </p:nvSpPr>
          <p:spPr>
            <a:xfrm>
              <a:off x="6243834" y="4037565"/>
              <a:ext cx="311052" cy="26102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30" name="rc130"/>
            <p:cNvSpPr/>
            <p:nvPr/>
          </p:nvSpPr>
          <p:spPr>
            <a:xfrm>
              <a:off x="6554887" y="403756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1" name="rc131"/>
            <p:cNvSpPr/>
            <p:nvPr/>
          </p:nvSpPr>
          <p:spPr>
            <a:xfrm>
              <a:off x="6865939" y="403756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2" name="rc132"/>
            <p:cNvSpPr/>
            <p:nvPr/>
          </p:nvSpPr>
          <p:spPr>
            <a:xfrm>
              <a:off x="7176991" y="403756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3" name="rc133"/>
            <p:cNvSpPr/>
            <p:nvPr/>
          </p:nvSpPr>
          <p:spPr>
            <a:xfrm>
              <a:off x="7488044" y="403756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4" name="rc134"/>
            <p:cNvSpPr/>
            <p:nvPr/>
          </p:nvSpPr>
          <p:spPr>
            <a:xfrm>
              <a:off x="7799096" y="403756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5" name="rc135"/>
            <p:cNvSpPr/>
            <p:nvPr/>
          </p:nvSpPr>
          <p:spPr>
            <a:xfrm>
              <a:off x="8110148" y="403756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6" name="rc136"/>
            <p:cNvSpPr/>
            <p:nvPr/>
          </p:nvSpPr>
          <p:spPr>
            <a:xfrm>
              <a:off x="8421201" y="403756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7" name="rc137"/>
            <p:cNvSpPr/>
            <p:nvPr/>
          </p:nvSpPr>
          <p:spPr>
            <a:xfrm>
              <a:off x="8732253" y="403756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8" name="rc138"/>
            <p:cNvSpPr/>
            <p:nvPr/>
          </p:nvSpPr>
          <p:spPr>
            <a:xfrm>
              <a:off x="955945" y="4298591"/>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39" name="rc139"/>
            <p:cNvSpPr/>
            <p:nvPr/>
          </p:nvSpPr>
          <p:spPr>
            <a:xfrm>
              <a:off x="1266997" y="4298591"/>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0" name="rc140"/>
            <p:cNvSpPr/>
            <p:nvPr/>
          </p:nvSpPr>
          <p:spPr>
            <a:xfrm>
              <a:off x="1578050" y="4298591"/>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1" name="rc141"/>
            <p:cNvSpPr/>
            <p:nvPr/>
          </p:nvSpPr>
          <p:spPr>
            <a:xfrm>
              <a:off x="1889102" y="4298591"/>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2" name="rc142"/>
            <p:cNvSpPr/>
            <p:nvPr/>
          </p:nvSpPr>
          <p:spPr>
            <a:xfrm>
              <a:off x="2200154" y="4298591"/>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3" name="rc143"/>
            <p:cNvSpPr/>
            <p:nvPr/>
          </p:nvSpPr>
          <p:spPr>
            <a:xfrm>
              <a:off x="2511207" y="4298591"/>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4" name="rc144"/>
            <p:cNvSpPr/>
            <p:nvPr/>
          </p:nvSpPr>
          <p:spPr>
            <a:xfrm>
              <a:off x="2822259" y="4298591"/>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5" name="rc145"/>
            <p:cNvSpPr/>
            <p:nvPr/>
          </p:nvSpPr>
          <p:spPr>
            <a:xfrm>
              <a:off x="3133311" y="4298591"/>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6" name="rc146"/>
            <p:cNvSpPr/>
            <p:nvPr/>
          </p:nvSpPr>
          <p:spPr>
            <a:xfrm>
              <a:off x="3444364" y="429859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7" name="rc147"/>
            <p:cNvSpPr/>
            <p:nvPr/>
          </p:nvSpPr>
          <p:spPr>
            <a:xfrm>
              <a:off x="3755416" y="4298591"/>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8" name="rc148"/>
            <p:cNvSpPr/>
            <p:nvPr/>
          </p:nvSpPr>
          <p:spPr>
            <a:xfrm>
              <a:off x="4066468" y="429859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9" name="rc149"/>
            <p:cNvSpPr/>
            <p:nvPr/>
          </p:nvSpPr>
          <p:spPr>
            <a:xfrm>
              <a:off x="4377521" y="4298591"/>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0" name="rc150"/>
            <p:cNvSpPr/>
            <p:nvPr/>
          </p:nvSpPr>
          <p:spPr>
            <a:xfrm>
              <a:off x="4688573" y="429859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1" name="rc151"/>
            <p:cNvSpPr/>
            <p:nvPr/>
          </p:nvSpPr>
          <p:spPr>
            <a:xfrm>
              <a:off x="4999625" y="4298591"/>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2" name="rc152"/>
            <p:cNvSpPr/>
            <p:nvPr/>
          </p:nvSpPr>
          <p:spPr>
            <a:xfrm>
              <a:off x="5310677" y="429859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3" name="rc153"/>
            <p:cNvSpPr/>
            <p:nvPr/>
          </p:nvSpPr>
          <p:spPr>
            <a:xfrm>
              <a:off x="5621730" y="429859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4" name="rc154"/>
            <p:cNvSpPr/>
            <p:nvPr/>
          </p:nvSpPr>
          <p:spPr>
            <a:xfrm>
              <a:off x="5932782" y="429859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5" name="rc155"/>
            <p:cNvSpPr/>
            <p:nvPr/>
          </p:nvSpPr>
          <p:spPr>
            <a:xfrm>
              <a:off x="6243834" y="4298591"/>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6" name="rc156"/>
            <p:cNvSpPr/>
            <p:nvPr/>
          </p:nvSpPr>
          <p:spPr>
            <a:xfrm>
              <a:off x="6554887" y="429859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7" name="rc157"/>
            <p:cNvSpPr/>
            <p:nvPr/>
          </p:nvSpPr>
          <p:spPr>
            <a:xfrm>
              <a:off x="6865939" y="429859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8" name="rc158"/>
            <p:cNvSpPr/>
            <p:nvPr/>
          </p:nvSpPr>
          <p:spPr>
            <a:xfrm>
              <a:off x="7176991" y="4298591"/>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9" name="rc159"/>
            <p:cNvSpPr/>
            <p:nvPr/>
          </p:nvSpPr>
          <p:spPr>
            <a:xfrm>
              <a:off x="7488044" y="4298591"/>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0" name="rc160"/>
            <p:cNvSpPr/>
            <p:nvPr/>
          </p:nvSpPr>
          <p:spPr>
            <a:xfrm>
              <a:off x="7799096" y="4298591"/>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1" name="rc161"/>
            <p:cNvSpPr/>
            <p:nvPr/>
          </p:nvSpPr>
          <p:spPr>
            <a:xfrm>
              <a:off x="8110148" y="4298591"/>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2" name="rc162"/>
            <p:cNvSpPr/>
            <p:nvPr/>
          </p:nvSpPr>
          <p:spPr>
            <a:xfrm>
              <a:off x="8421201" y="4298591"/>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3" name="rc163"/>
            <p:cNvSpPr/>
            <p:nvPr/>
          </p:nvSpPr>
          <p:spPr>
            <a:xfrm>
              <a:off x="8732253" y="4298591"/>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4" name="rc164"/>
            <p:cNvSpPr/>
            <p:nvPr/>
          </p:nvSpPr>
          <p:spPr>
            <a:xfrm>
              <a:off x="5310677" y="4820645"/>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5" name="rc165"/>
            <p:cNvSpPr/>
            <p:nvPr/>
          </p:nvSpPr>
          <p:spPr>
            <a:xfrm>
              <a:off x="5621730" y="4820645"/>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6" name="rc166"/>
            <p:cNvSpPr/>
            <p:nvPr/>
          </p:nvSpPr>
          <p:spPr>
            <a:xfrm>
              <a:off x="5932782" y="4820645"/>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7" name="rc167"/>
            <p:cNvSpPr/>
            <p:nvPr/>
          </p:nvSpPr>
          <p:spPr>
            <a:xfrm>
              <a:off x="6243834" y="4820645"/>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8" name="rc168"/>
            <p:cNvSpPr/>
            <p:nvPr/>
          </p:nvSpPr>
          <p:spPr>
            <a:xfrm>
              <a:off x="6554887" y="4820645"/>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9" name="rc169"/>
            <p:cNvSpPr/>
            <p:nvPr/>
          </p:nvSpPr>
          <p:spPr>
            <a:xfrm>
              <a:off x="6865939" y="482064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0" name="rc170"/>
            <p:cNvSpPr/>
            <p:nvPr/>
          </p:nvSpPr>
          <p:spPr>
            <a:xfrm>
              <a:off x="7176991" y="4820645"/>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1" name="rc171"/>
            <p:cNvSpPr/>
            <p:nvPr/>
          </p:nvSpPr>
          <p:spPr>
            <a:xfrm>
              <a:off x="7488044" y="4820645"/>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72" name="rc172"/>
            <p:cNvSpPr/>
            <p:nvPr/>
          </p:nvSpPr>
          <p:spPr>
            <a:xfrm>
              <a:off x="7799096" y="482064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3" name="rc173"/>
            <p:cNvSpPr/>
            <p:nvPr/>
          </p:nvSpPr>
          <p:spPr>
            <a:xfrm>
              <a:off x="8110148" y="482064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4" name="rc174"/>
            <p:cNvSpPr/>
            <p:nvPr/>
          </p:nvSpPr>
          <p:spPr>
            <a:xfrm>
              <a:off x="8421201" y="482064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5" name="rc175"/>
            <p:cNvSpPr/>
            <p:nvPr/>
          </p:nvSpPr>
          <p:spPr>
            <a:xfrm>
              <a:off x="8732253" y="482064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6" name="rc176"/>
            <p:cNvSpPr/>
            <p:nvPr/>
          </p:nvSpPr>
          <p:spPr>
            <a:xfrm>
              <a:off x="4999625" y="351551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7" name="rc177"/>
            <p:cNvSpPr/>
            <p:nvPr/>
          </p:nvSpPr>
          <p:spPr>
            <a:xfrm>
              <a:off x="5310677" y="351551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8" name="rc178"/>
            <p:cNvSpPr/>
            <p:nvPr/>
          </p:nvSpPr>
          <p:spPr>
            <a:xfrm>
              <a:off x="5621730" y="351551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9" name="rc179"/>
            <p:cNvSpPr/>
            <p:nvPr/>
          </p:nvSpPr>
          <p:spPr>
            <a:xfrm>
              <a:off x="5932782" y="351551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0" name="rc180"/>
            <p:cNvSpPr/>
            <p:nvPr/>
          </p:nvSpPr>
          <p:spPr>
            <a:xfrm>
              <a:off x="6243834" y="351551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1" name="rc181"/>
            <p:cNvSpPr/>
            <p:nvPr/>
          </p:nvSpPr>
          <p:spPr>
            <a:xfrm>
              <a:off x="6554887" y="351551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2" name="rc182"/>
            <p:cNvSpPr/>
            <p:nvPr/>
          </p:nvSpPr>
          <p:spPr>
            <a:xfrm>
              <a:off x="6865939" y="351551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3" name="rc183"/>
            <p:cNvSpPr/>
            <p:nvPr/>
          </p:nvSpPr>
          <p:spPr>
            <a:xfrm>
              <a:off x="7176991" y="351551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4" name="rc184"/>
            <p:cNvSpPr/>
            <p:nvPr/>
          </p:nvSpPr>
          <p:spPr>
            <a:xfrm>
              <a:off x="7488044" y="351551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5" name="rc185"/>
            <p:cNvSpPr/>
            <p:nvPr/>
          </p:nvSpPr>
          <p:spPr>
            <a:xfrm>
              <a:off x="7799096" y="351551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6" name="rc186"/>
            <p:cNvSpPr/>
            <p:nvPr/>
          </p:nvSpPr>
          <p:spPr>
            <a:xfrm>
              <a:off x="8110148" y="351551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7" name="rc187"/>
            <p:cNvSpPr/>
            <p:nvPr/>
          </p:nvSpPr>
          <p:spPr>
            <a:xfrm>
              <a:off x="8421201" y="351551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8" name="rc188"/>
            <p:cNvSpPr/>
            <p:nvPr/>
          </p:nvSpPr>
          <p:spPr>
            <a:xfrm>
              <a:off x="8732253" y="351551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9" name="rc189"/>
            <p:cNvSpPr/>
            <p:nvPr/>
          </p:nvSpPr>
          <p:spPr>
            <a:xfrm>
              <a:off x="5932782"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0" name="rc190"/>
            <p:cNvSpPr/>
            <p:nvPr/>
          </p:nvSpPr>
          <p:spPr>
            <a:xfrm>
              <a:off x="6243834" y="455961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1" name="rc191"/>
            <p:cNvSpPr/>
            <p:nvPr/>
          </p:nvSpPr>
          <p:spPr>
            <a:xfrm>
              <a:off x="6554887"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2" name="rc192"/>
            <p:cNvSpPr/>
            <p:nvPr/>
          </p:nvSpPr>
          <p:spPr>
            <a:xfrm>
              <a:off x="6865939"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3" name="rc193"/>
            <p:cNvSpPr/>
            <p:nvPr/>
          </p:nvSpPr>
          <p:spPr>
            <a:xfrm>
              <a:off x="7176991" y="455961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4" name="rc194"/>
            <p:cNvSpPr/>
            <p:nvPr/>
          </p:nvSpPr>
          <p:spPr>
            <a:xfrm>
              <a:off x="7488044" y="4559618"/>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95" name="rc195"/>
            <p:cNvSpPr/>
            <p:nvPr/>
          </p:nvSpPr>
          <p:spPr>
            <a:xfrm>
              <a:off x="7799096" y="4559618"/>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6" name="rc196"/>
            <p:cNvSpPr/>
            <p:nvPr/>
          </p:nvSpPr>
          <p:spPr>
            <a:xfrm>
              <a:off x="8110148" y="455961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7" name="rc197"/>
            <p:cNvSpPr/>
            <p:nvPr/>
          </p:nvSpPr>
          <p:spPr>
            <a:xfrm>
              <a:off x="8421201" y="455961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8" name="rc198"/>
            <p:cNvSpPr/>
            <p:nvPr/>
          </p:nvSpPr>
          <p:spPr>
            <a:xfrm>
              <a:off x="8732253" y="455961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9" name="rc199"/>
            <p:cNvSpPr/>
            <p:nvPr/>
          </p:nvSpPr>
          <p:spPr>
            <a:xfrm>
              <a:off x="5932782" y="3776538"/>
              <a:ext cx="311052" cy="261026"/>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00" name="rc200"/>
            <p:cNvSpPr/>
            <p:nvPr/>
          </p:nvSpPr>
          <p:spPr>
            <a:xfrm>
              <a:off x="6243834" y="377653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1" name="rc201"/>
            <p:cNvSpPr/>
            <p:nvPr/>
          </p:nvSpPr>
          <p:spPr>
            <a:xfrm>
              <a:off x="6554887" y="377653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2" name="rc202"/>
            <p:cNvSpPr/>
            <p:nvPr/>
          </p:nvSpPr>
          <p:spPr>
            <a:xfrm>
              <a:off x="6865939" y="377653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3" name="rc203"/>
            <p:cNvSpPr/>
            <p:nvPr/>
          </p:nvSpPr>
          <p:spPr>
            <a:xfrm>
              <a:off x="7176991" y="377653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4" name="rc204"/>
            <p:cNvSpPr/>
            <p:nvPr/>
          </p:nvSpPr>
          <p:spPr>
            <a:xfrm>
              <a:off x="7488044" y="3776538"/>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05" name="rc205"/>
            <p:cNvSpPr/>
            <p:nvPr/>
          </p:nvSpPr>
          <p:spPr>
            <a:xfrm>
              <a:off x="7799096" y="3776538"/>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06" name="rc206"/>
            <p:cNvSpPr/>
            <p:nvPr/>
          </p:nvSpPr>
          <p:spPr>
            <a:xfrm>
              <a:off x="8110148" y="3776538"/>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07" name="rc207"/>
            <p:cNvSpPr/>
            <p:nvPr/>
          </p:nvSpPr>
          <p:spPr>
            <a:xfrm>
              <a:off x="8421201" y="377653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8" name="rc208"/>
            <p:cNvSpPr/>
            <p:nvPr/>
          </p:nvSpPr>
          <p:spPr>
            <a:xfrm>
              <a:off x="8732253" y="377653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9" name="rc209"/>
            <p:cNvSpPr/>
            <p:nvPr/>
          </p:nvSpPr>
          <p:spPr>
            <a:xfrm>
              <a:off x="1889102" y="5081671"/>
              <a:ext cx="311052" cy="26102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10" name="rc210"/>
            <p:cNvSpPr/>
            <p:nvPr/>
          </p:nvSpPr>
          <p:spPr>
            <a:xfrm>
              <a:off x="2200154" y="5081671"/>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11" name="rc211"/>
            <p:cNvSpPr/>
            <p:nvPr/>
          </p:nvSpPr>
          <p:spPr>
            <a:xfrm>
              <a:off x="2511207" y="5081671"/>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12" name="rc212"/>
            <p:cNvSpPr/>
            <p:nvPr/>
          </p:nvSpPr>
          <p:spPr>
            <a:xfrm>
              <a:off x="2822259" y="5081671"/>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3" name="rc213"/>
            <p:cNvSpPr/>
            <p:nvPr/>
          </p:nvSpPr>
          <p:spPr>
            <a:xfrm>
              <a:off x="3133311" y="5081671"/>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4" name="rc214"/>
            <p:cNvSpPr/>
            <p:nvPr/>
          </p:nvSpPr>
          <p:spPr>
            <a:xfrm>
              <a:off x="3444364"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5" name="rc215"/>
            <p:cNvSpPr/>
            <p:nvPr/>
          </p:nvSpPr>
          <p:spPr>
            <a:xfrm>
              <a:off x="3755416" y="5081671"/>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6" name="rc216"/>
            <p:cNvSpPr/>
            <p:nvPr/>
          </p:nvSpPr>
          <p:spPr>
            <a:xfrm>
              <a:off x="4066468"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7" name="rc217"/>
            <p:cNvSpPr/>
            <p:nvPr/>
          </p:nvSpPr>
          <p:spPr>
            <a:xfrm>
              <a:off x="4377521" y="5081671"/>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8" name="rc218"/>
            <p:cNvSpPr/>
            <p:nvPr/>
          </p:nvSpPr>
          <p:spPr>
            <a:xfrm>
              <a:off x="4688573"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9" name="rc219"/>
            <p:cNvSpPr/>
            <p:nvPr/>
          </p:nvSpPr>
          <p:spPr>
            <a:xfrm>
              <a:off x="4999625" y="5081671"/>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0" name="rc220"/>
            <p:cNvSpPr/>
            <p:nvPr/>
          </p:nvSpPr>
          <p:spPr>
            <a:xfrm>
              <a:off x="7488044" y="5342698"/>
              <a:ext cx="311052" cy="2610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21" name="rc221"/>
            <p:cNvSpPr/>
            <p:nvPr/>
          </p:nvSpPr>
          <p:spPr>
            <a:xfrm>
              <a:off x="7799096" y="5342698"/>
              <a:ext cx="311052" cy="2610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22" name="rc222"/>
            <p:cNvSpPr/>
            <p:nvPr/>
          </p:nvSpPr>
          <p:spPr>
            <a:xfrm>
              <a:off x="8110148" y="5342698"/>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3" name="rc223"/>
            <p:cNvSpPr/>
            <p:nvPr/>
          </p:nvSpPr>
          <p:spPr>
            <a:xfrm>
              <a:off x="8421201" y="5342698"/>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4" name="rc224"/>
            <p:cNvSpPr/>
            <p:nvPr/>
          </p:nvSpPr>
          <p:spPr>
            <a:xfrm>
              <a:off x="8732253" y="534269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5" name="tx225"/>
            <p:cNvSpPr/>
            <p:nvPr/>
          </p:nvSpPr>
          <p:spPr>
            <a:xfrm>
              <a:off x="105118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26" name="tx226"/>
            <p:cNvSpPr/>
            <p:nvPr/>
          </p:nvSpPr>
          <p:spPr>
            <a:xfrm>
              <a:off x="136223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27" name="tx227"/>
            <p:cNvSpPr/>
            <p:nvPr/>
          </p:nvSpPr>
          <p:spPr>
            <a:xfrm>
              <a:off x="167328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28" name="tx228"/>
            <p:cNvSpPr/>
            <p:nvPr/>
          </p:nvSpPr>
          <p:spPr>
            <a:xfrm>
              <a:off x="198433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9" name="tx229"/>
            <p:cNvSpPr/>
            <p:nvPr/>
          </p:nvSpPr>
          <p:spPr>
            <a:xfrm>
              <a:off x="229539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0" name="tx230"/>
            <p:cNvSpPr/>
            <p:nvPr/>
          </p:nvSpPr>
          <p:spPr>
            <a:xfrm>
              <a:off x="260644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1" name="tx231"/>
            <p:cNvSpPr/>
            <p:nvPr/>
          </p:nvSpPr>
          <p:spPr>
            <a:xfrm>
              <a:off x="291749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2" name="tx232"/>
            <p:cNvSpPr/>
            <p:nvPr/>
          </p:nvSpPr>
          <p:spPr>
            <a:xfrm>
              <a:off x="322854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3" name="tx233"/>
            <p:cNvSpPr/>
            <p:nvPr/>
          </p:nvSpPr>
          <p:spPr>
            <a:xfrm>
              <a:off x="353960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4" name="tx234"/>
            <p:cNvSpPr/>
            <p:nvPr/>
          </p:nvSpPr>
          <p:spPr>
            <a:xfrm>
              <a:off x="385065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5" name="tx235"/>
            <p:cNvSpPr/>
            <p:nvPr/>
          </p:nvSpPr>
          <p:spPr>
            <a:xfrm>
              <a:off x="416170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6" name="tx236"/>
            <p:cNvSpPr/>
            <p:nvPr/>
          </p:nvSpPr>
          <p:spPr>
            <a:xfrm>
              <a:off x="447275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7" name="tx237"/>
            <p:cNvSpPr/>
            <p:nvPr/>
          </p:nvSpPr>
          <p:spPr>
            <a:xfrm>
              <a:off x="478380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8" name="tx238"/>
            <p:cNvSpPr/>
            <p:nvPr/>
          </p:nvSpPr>
          <p:spPr>
            <a:xfrm>
              <a:off x="5073768"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9" name="tx239"/>
            <p:cNvSpPr/>
            <p:nvPr/>
          </p:nvSpPr>
          <p:spPr>
            <a:xfrm>
              <a:off x="540591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0" name="tx240"/>
            <p:cNvSpPr/>
            <p:nvPr/>
          </p:nvSpPr>
          <p:spPr>
            <a:xfrm>
              <a:off x="5695873"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1" name="tx241"/>
            <p:cNvSpPr/>
            <p:nvPr/>
          </p:nvSpPr>
          <p:spPr>
            <a:xfrm>
              <a:off x="602801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2" name="tx242"/>
            <p:cNvSpPr/>
            <p:nvPr/>
          </p:nvSpPr>
          <p:spPr>
            <a:xfrm>
              <a:off x="633907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3" name="tx243"/>
            <p:cNvSpPr/>
            <p:nvPr/>
          </p:nvSpPr>
          <p:spPr>
            <a:xfrm>
              <a:off x="665012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4" name="tx244"/>
            <p:cNvSpPr/>
            <p:nvPr/>
          </p:nvSpPr>
          <p:spPr>
            <a:xfrm>
              <a:off x="696117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5" name="tx245"/>
            <p:cNvSpPr/>
            <p:nvPr/>
          </p:nvSpPr>
          <p:spPr>
            <a:xfrm>
              <a:off x="727222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6" name="tx246"/>
            <p:cNvSpPr/>
            <p:nvPr/>
          </p:nvSpPr>
          <p:spPr>
            <a:xfrm>
              <a:off x="7583280"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7" name="tx247"/>
            <p:cNvSpPr/>
            <p:nvPr/>
          </p:nvSpPr>
          <p:spPr>
            <a:xfrm>
              <a:off x="789433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48" name="tx248"/>
            <p:cNvSpPr/>
            <p:nvPr/>
          </p:nvSpPr>
          <p:spPr>
            <a:xfrm>
              <a:off x="820538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49" name="tx249"/>
            <p:cNvSpPr/>
            <p:nvPr/>
          </p:nvSpPr>
          <p:spPr>
            <a:xfrm>
              <a:off x="8495344"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50" name="tx250"/>
            <p:cNvSpPr/>
            <p:nvPr/>
          </p:nvSpPr>
          <p:spPr>
            <a:xfrm>
              <a:off x="882748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51" name="tx251"/>
            <p:cNvSpPr/>
            <p:nvPr/>
          </p:nvSpPr>
          <p:spPr>
            <a:xfrm>
              <a:off x="105118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52" name="tx252"/>
            <p:cNvSpPr/>
            <p:nvPr/>
          </p:nvSpPr>
          <p:spPr>
            <a:xfrm>
              <a:off x="136223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3" name="tx253"/>
            <p:cNvSpPr/>
            <p:nvPr/>
          </p:nvSpPr>
          <p:spPr>
            <a:xfrm>
              <a:off x="167328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4" name="tx254"/>
            <p:cNvSpPr/>
            <p:nvPr/>
          </p:nvSpPr>
          <p:spPr>
            <a:xfrm>
              <a:off x="198433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5" name="tx255"/>
            <p:cNvSpPr/>
            <p:nvPr/>
          </p:nvSpPr>
          <p:spPr>
            <a:xfrm>
              <a:off x="229539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6" name="tx256"/>
            <p:cNvSpPr/>
            <p:nvPr/>
          </p:nvSpPr>
          <p:spPr>
            <a:xfrm>
              <a:off x="260644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291749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8" name="tx258"/>
            <p:cNvSpPr/>
            <p:nvPr/>
          </p:nvSpPr>
          <p:spPr>
            <a:xfrm>
              <a:off x="322854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353960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385065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41617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2" name="tx262"/>
            <p:cNvSpPr/>
            <p:nvPr/>
          </p:nvSpPr>
          <p:spPr>
            <a:xfrm>
              <a:off x="447275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3" name="tx263"/>
            <p:cNvSpPr/>
            <p:nvPr/>
          </p:nvSpPr>
          <p:spPr>
            <a:xfrm>
              <a:off x="478380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4" name="tx264"/>
            <p:cNvSpPr/>
            <p:nvPr/>
          </p:nvSpPr>
          <p:spPr>
            <a:xfrm>
              <a:off x="509486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5" name="tx265"/>
            <p:cNvSpPr/>
            <p:nvPr/>
          </p:nvSpPr>
          <p:spPr>
            <a:xfrm>
              <a:off x="540591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6" name="tx266"/>
            <p:cNvSpPr/>
            <p:nvPr/>
          </p:nvSpPr>
          <p:spPr>
            <a:xfrm>
              <a:off x="571696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7" name="tx267"/>
            <p:cNvSpPr/>
            <p:nvPr/>
          </p:nvSpPr>
          <p:spPr>
            <a:xfrm>
              <a:off x="602801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8" name="tx268"/>
            <p:cNvSpPr/>
            <p:nvPr/>
          </p:nvSpPr>
          <p:spPr>
            <a:xfrm>
              <a:off x="633907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9" name="tx269"/>
            <p:cNvSpPr/>
            <p:nvPr/>
          </p:nvSpPr>
          <p:spPr>
            <a:xfrm>
              <a:off x="665012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0" name="tx270"/>
            <p:cNvSpPr/>
            <p:nvPr/>
          </p:nvSpPr>
          <p:spPr>
            <a:xfrm>
              <a:off x="696117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1" name="tx271"/>
            <p:cNvSpPr/>
            <p:nvPr/>
          </p:nvSpPr>
          <p:spPr>
            <a:xfrm>
              <a:off x="727222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2" name="tx272"/>
            <p:cNvSpPr/>
            <p:nvPr/>
          </p:nvSpPr>
          <p:spPr>
            <a:xfrm>
              <a:off x="75832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3" name="tx273"/>
            <p:cNvSpPr/>
            <p:nvPr/>
          </p:nvSpPr>
          <p:spPr>
            <a:xfrm>
              <a:off x="789433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4" name="tx274"/>
            <p:cNvSpPr/>
            <p:nvPr/>
          </p:nvSpPr>
          <p:spPr>
            <a:xfrm>
              <a:off x="820538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75" name="tx275"/>
            <p:cNvSpPr/>
            <p:nvPr/>
          </p:nvSpPr>
          <p:spPr>
            <a:xfrm>
              <a:off x="851643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76" name="tx276"/>
            <p:cNvSpPr/>
            <p:nvPr/>
          </p:nvSpPr>
          <p:spPr>
            <a:xfrm>
              <a:off x="882748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77" name="tx277"/>
            <p:cNvSpPr/>
            <p:nvPr/>
          </p:nvSpPr>
          <p:spPr>
            <a:xfrm>
              <a:off x="105118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78" name="tx278"/>
            <p:cNvSpPr/>
            <p:nvPr/>
          </p:nvSpPr>
          <p:spPr>
            <a:xfrm>
              <a:off x="136223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9" name="tx279"/>
            <p:cNvSpPr/>
            <p:nvPr/>
          </p:nvSpPr>
          <p:spPr>
            <a:xfrm>
              <a:off x="167328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0" name="tx280"/>
            <p:cNvSpPr/>
            <p:nvPr/>
          </p:nvSpPr>
          <p:spPr>
            <a:xfrm>
              <a:off x="198433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1" name="tx281"/>
            <p:cNvSpPr/>
            <p:nvPr/>
          </p:nvSpPr>
          <p:spPr>
            <a:xfrm>
              <a:off x="229539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2" name="tx282"/>
            <p:cNvSpPr/>
            <p:nvPr/>
          </p:nvSpPr>
          <p:spPr>
            <a:xfrm>
              <a:off x="260644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3" name="tx283"/>
            <p:cNvSpPr/>
            <p:nvPr/>
          </p:nvSpPr>
          <p:spPr>
            <a:xfrm>
              <a:off x="291749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4" name="tx284"/>
            <p:cNvSpPr/>
            <p:nvPr/>
          </p:nvSpPr>
          <p:spPr>
            <a:xfrm>
              <a:off x="322854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5" name="tx285"/>
            <p:cNvSpPr/>
            <p:nvPr/>
          </p:nvSpPr>
          <p:spPr>
            <a:xfrm>
              <a:off x="353960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385065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7" name="tx287"/>
            <p:cNvSpPr/>
            <p:nvPr/>
          </p:nvSpPr>
          <p:spPr>
            <a:xfrm>
              <a:off x="41617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8" name="tx288"/>
            <p:cNvSpPr/>
            <p:nvPr/>
          </p:nvSpPr>
          <p:spPr>
            <a:xfrm>
              <a:off x="447275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9" name="tx289"/>
            <p:cNvSpPr/>
            <p:nvPr/>
          </p:nvSpPr>
          <p:spPr>
            <a:xfrm>
              <a:off x="478380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0" name="tx290"/>
            <p:cNvSpPr/>
            <p:nvPr/>
          </p:nvSpPr>
          <p:spPr>
            <a:xfrm>
              <a:off x="509486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1" name="tx291"/>
            <p:cNvSpPr/>
            <p:nvPr/>
          </p:nvSpPr>
          <p:spPr>
            <a:xfrm>
              <a:off x="540591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2" name="tx292"/>
            <p:cNvSpPr/>
            <p:nvPr/>
          </p:nvSpPr>
          <p:spPr>
            <a:xfrm>
              <a:off x="571696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3" name="tx293"/>
            <p:cNvSpPr/>
            <p:nvPr/>
          </p:nvSpPr>
          <p:spPr>
            <a:xfrm>
              <a:off x="602801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4" name="tx294"/>
            <p:cNvSpPr/>
            <p:nvPr/>
          </p:nvSpPr>
          <p:spPr>
            <a:xfrm>
              <a:off x="633907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5" name="tx295"/>
            <p:cNvSpPr/>
            <p:nvPr/>
          </p:nvSpPr>
          <p:spPr>
            <a:xfrm>
              <a:off x="665012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6" name="tx296"/>
            <p:cNvSpPr/>
            <p:nvPr/>
          </p:nvSpPr>
          <p:spPr>
            <a:xfrm>
              <a:off x="696117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7" name="tx297"/>
            <p:cNvSpPr/>
            <p:nvPr/>
          </p:nvSpPr>
          <p:spPr>
            <a:xfrm>
              <a:off x="727222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8" name="tx298"/>
            <p:cNvSpPr/>
            <p:nvPr/>
          </p:nvSpPr>
          <p:spPr>
            <a:xfrm>
              <a:off x="75832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9" name="tx299"/>
            <p:cNvSpPr/>
            <p:nvPr/>
          </p:nvSpPr>
          <p:spPr>
            <a:xfrm>
              <a:off x="789433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0" name="tx300"/>
            <p:cNvSpPr/>
            <p:nvPr/>
          </p:nvSpPr>
          <p:spPr>
            <a:xfrm>
              <a:off x="820538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01" name="tx301"/>
            <p:cNvSpPr/>
            <p:nvPr/>
          </p:nvSpPr>
          <p:spPr>
            <a:xfrm>
              <a:off x="851643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02" name="tx302"/>
            <p:cNvSpPr/>
            <p:nvPr/>
          </p:nvSpPr>
          <p:spPr>
            <a:xfrm>
              <a:off x="882748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03" name="tx303"/>
            <p:cNvSpPr/>
            <p:nvPr/>
          </p:nvSpPr>
          <p:spPr>
            <a:xfrm>
              <a:off x="229539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04" name="tx304"/>
            <p:cNvSpPr/>
            <p:nvPr/>
          </p:nvSpPr>
          <p:spPr>
            <a:xfrm>
              <a:off x="260644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5" name="tx305"/>
            <p:cNvSpPr/>
            <p:nvPr/>
          </p:nvSpPr>
          <p:spPr>
            <a:xfrm>
              <a:off x="2896402"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06" name="tx306"/>
            <p:cNvSpPr/>
            <p:nvPr/>
          </p:nvSpPr>
          <p:spPr>
            <a:xfrm>
              <a:off x="322854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07" name="tx307"/>
            <p:cNvSpPr/>
            <p:nvPr/>
          </p:nvSpPr>
          <p:spPr>
            <a:xfrm>
              <a:off x="353960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385065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9" name="tx309"/>
            <p:cNvSpPr/>
            <p:nvPr/>
          </p:nvSpPr>
          <p:spPr>
            <a:xfrm>
              <a:off x="41617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0" name="tx310"/>
            <p:cNvSpPr/>
            <p:nvPr/>
          </p:nvSpPr>
          <p:spPr>
            <a:xfrm>
              <a:off x="447275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1" name="tx311"/>
            <p:cNvSpPr/>
            <p:nvPr/>
          </p:nvSpPr>
          <p:spPr>
            <a:xfrm>
              <a:off x="478380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2" name="tx312"/>
            <p:cNvSpPr/>
            <p:nvPr/>
          </p:nvSpPr>
          <p:spPr>
            <a:xfrm>
              <a:off x="509486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3" name="tx313"/>
            <p:cNvSpPr/>
            <p:nvPr/>
          </p:nvSpPr>
          <p:spPr>
            <a:xfrm>
              <a:off x="540591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4" name="tx314"/>
            <p:cNvSpPr/>
            <p:nvPr/>
          </p:nvSpPr>
          <p:spPr>
            <a:xfrm>
              <a:off x="571696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5" name="tx315"/>
            <p:cNvSpPr/>
            <p:nvPr/>
          </p:nvSpPr>
          <p:spPr>
            <a:xfrm>
              <a:off x="602801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6" name="tx316"/>
            <p:cNvSpPr/>
            <p:nvPr/>
          </p:nvSpPr>
          <p:spPr>
            <a:xfrm>
              <a:off x="633907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7" name="tx317"/>
            <p:cNvSpPr/>
            <p:nvPr/>
          </p:nvSpPr>
          <p:spPr>
            <a:xfrm>
              <a:off x="665012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8" name="tx318"/>
            <p:cNvSpPr/>
            <p:nvPr/>
          </p:nvSpPr>
          <p:spPr>
            <a:xfrm>
              <a:off x="696117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9" name="tx319"/>
            <p:cNvSpPr/>
            <p:nvPr/>
          </p:nvSpPr>
          <p:spPr>
            <a:xfrm>
              <a:off x="727222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0" name="tx320"/>
            <p:cNvSpPr/>
            <p:nvPr/>
          </p:nvSpPr>
          <p:spPr>
            <a:xfrm>
              <a:off x="75832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1" name="tx321"/>
            <p:cNvSpPr/>
            <p:nvPr/>
          </p:nvSpPr>
          <p:spPr>
            <a:xfrm>
              <a:off x="789433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2" name="tx322"/>
            <p:cNvSpPr/>
            <p:nvPr/>
          </p:nvSpPr>
          <p:spPr>
            <a:xfrm>
              <a:off x="820538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3" name="tx323"/>
            <p:cNvSpPr/>
            <p:nvPr/>
          </p:nvSpPr>
          <p:spPr>
            <a:xfrm>
              <a:off x="851643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4" name="tx324"/>
            <p:cNvSpPr/>
            <p:nvPr/>
          </p:nvSpPr>
          <p:spPr>
            <a:xfrm>
              <a:off x="882748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5" name="tx325"/>
            <p:cNvSpPr/>
            <p:nvPr/>
          </p:nvSpPr>
          <p:spPr>
            <a:xfrm>
              <a:off x="696117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6" name="tx326"/>
            <p:cNvSpPr/>
            <p:nvPr/>
          </p:nvSpPr>
          <p:spPr>
            <a:xfrm>
              <a:off x="727222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7" name="tx327"/>
            <p:cNvSpPr/>
            <p:nvPr/>
          </p:nvSpPr>
          <p:spPr>
            <a:xfrm>
              <a:off x="758328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28" name="tx328"/>
            <p:cNvSpPr/>
            <p:nvPr/>
          </p:nvSpPr>
          <p:spPr>
            <a:xfrm>
              <a:off x="7894332" y="230209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29" name="tx329"/>
            <p:cNvSpPr/>
            <p:nvPr/>
          </p:nvSpPr>
          <p:spPr>
            <a:xfrm>
              <a:off x="820538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30" name="tx330"/>
            <p:cNvSpPr/>
            <p:nvPr/>
          </p:nvSpPr>
          <p:spPr>
            <a:xfrm>
              <a:off x="851643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31" name="tx331"/>
            <p:cNvSpPr/>
            <p:nvPr/>
          </p:nvSpPr>
          <p:spPr>
            <a:xfrm>
              <a:off x="882748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32" name="tx332"/>
            <p:cNvSpPr/>
            <p:nvPr/>
          </p:nvSpPr>
          <p:spPr>
            <a:xfrm>
              <a:off x="416170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3" name="tx333"/>
            <p:cNvSpPr/>
            <p:nvPr/>
          </p:nvSpPr>
          <p:spPr>
            <a:xfrm>
              <a:off x="447275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4" name="tx334"/>
            <p:cNvSpPr/>
            <p:nvPr/>
          </p:nvSpPr>
          <p:spPr>
            <a:xfrm>
              <a:off x="478380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5" name="tx335"/>
            <p:cNvSpPr/>
            <p:nvPr/>
          </p:nvSpPr>
          <p:spPr>
            <a:xfrm>
              <a:off x="509486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6" name="tx336"/>
            <p:cNvSpPr/>
            <p:nvPr/>
          </p:nvSpPr>
          <p:spPr>
            <a:xfrm>
              <a:off x="540591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7" name="tx337"/>
            <p:cNvSpPr/>
            <p:nvPr/>
          </p:nvSpPr>
          <p:spPr>
            <a:xfrm>
              <a:off x="571696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8" name="tx338"/>
            <p:cNvSpPr/>
            <p:nvPr/>
          </p:nvSpPr>
          <p:spPr>
            <a:xfrm>
              <a:off x="602801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9" name="tx339"/>
            <p:cNvSpPr/>
            <p:nvPr/>
          </p:nvSpPr>
          <p:spPr>
            <a:xfrm>
              <a:off x="633907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0" name="tx340"/>
            <p:cNvSpPr/>
            <p:nvPr/>
          </p:nvSpPr>
          <p:spPr>
            <a:xfrm>
              <a:off x="665012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1" name="tx341"/>
            <p:cNvSpPr/>
            <p:nvPr/>
          </p:nvSpPr>
          <p:spPr>
            <a:xfrm>
              <a:off x="696117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2" name="tx342"/>
            <p:cNvSpPr/>
            <p:nvPr/>
          </p:nvSpPr>
          <p:spPr>
            <a:xfrm>
              <a:off x="727222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3" name="tx343"/>
            <p:cNvSpPr/>
            <p:nvPr/>
          </p:nvSpPr>
          <p:spPr>
            <a:xfrm>
              <a:off x="75832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4" name="tx344"/>
            <p:cNvSpPr/>
            <p:nvPr/>
          </p:nvSpPr>
          <p:spPr>
            <a:xfrm>
              <a:off x="789433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5" name="tx345"/>
            <p:cNvSpPr/>
            <p:nvPr/>
          </p:nvSpPr>
          <p:spPr>
            <a:xfrm>
              <a:off x="820538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6" name="tx346"/>
            <p:cNvSpPr/>
            <p:nvPr/>
          </p:nvSpPr>
          <p:spPr>
            <a:xfrm>
              <a:off x="851643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7" name="tx347"/>
            <p:cNvSpPr/>
            <p:nvPr/>
          </p:nvSpPr>
          <p:spPr>
            <a:xfrm>
              <a:off x="882748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8" name="tx348"/>
            <p:cNvSpPr/>
            <p:nvPr/>
          </p:nvSpPr>
          <p:spPr>
            <a:xfrm>
              <a:off x="602801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49" name="tx349"/>
            <p:cNvSpPr/>
            <p:nvPr/>
          </p:nvSpPr>
          <p:spPr>
            <a:xfrm>
              <a:off x="6650123"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0" name="tx350"/>
            <p:cNvSpPr/>
            <p:nvPr/>
          </p:nvSpPr>
          <p:spPr>
            <a:xfrm>
              <a:off x="696117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1" name="tx351"/>
            <p:cNvSpPr/>
            <p:nvPr/>
          </p:nvSpPr>
          <p:spPr>
            <a:xfrm>
              <a:off x="7272228"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2" name="tx352"/>
            <p:cNvSpPr/>
            <p:nvPr/>
          </p:nvSpPr>
          <p:spPr>
            <a:xfrm>
              <a:off x="7583280" y="41275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3" name="tx353"/>
            <p:cNvSpPr/>
            <p:nvPr/>
          </p:nvSpPr>
          <p:spPr>
            <a:xfrm>
              <a:off x="7894332"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4" name="tx354"/>
            <p:cNvSpPr/>
            <p:nvPr/>
          </p:nvSpPr>
          <p:spPr>
            <a:xfrm>
              <a:off x="8184291" y="412663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5" name="tx355"/>
            <p:cNvSpPr/>
            <p:nvPr/>
          </p:nvSpPr>
          <p:spPr>
            <a:xfrm>
              <a:off x="8516437"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6" name="tx356"/>
            <p:cNvSpPr/>
            <p:nvPr/>
          </p:nvSpPr>
          <p:spPr>
            <a:xfrm>
              <a:off x="882748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7" name="tx357"/>
            <p:cNvSpPr/>
            <p:nvPr/>
          </p:nvSpPr>
          <p:spPr>
            <a:xfrm>
              <a:off x="1051182"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58" name="tx358"/>
            <p:cNvSpPr/>
            <p:nvPr/>
          </p:nvSpPr>
          <p:spPr>
            <a:xfrm>
              <a:off x="1362234" y="43899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9" name="tx359"/>
            <p:cNvSpPr/>
            <p:nvPr/>
          </p:nvSpPr>
          <p:spPr>
            <a:xfrm>
              <a:off x="1673286"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0" name="tx360"/>
            <p:cNvSpPr/>
            <p:nvPr/>
          </p:nvSpPr>
          <p:spPr>
            <a:xfrm>
              <a:off x="1984338"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1" name="tx361"/>
            <p:cNvSpPr/>
            <p:nvPr/>
          </p:nvSpPr>
          <p:spPr>
            <a:xfrm>
              <a:off x="2295391"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2" name="tx362"/>
            <p:cNvSpPr/>
            <p:nvPr/>
          </p:nvSpPr>
          <p:spPr>
            <a:xfrm>
              <a:off x="2606443"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3" name="tx363"/>
            <p:cNvSpPr/>
            <p:nvPr/>
          </p:nvSpPr>
          <p:spPr>
            <a:xfrm>
              <a:off x="291749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4" name="tx364"/>
            <p:cNvSpPr/>
            <p:nvPr/>
          </p:nvSpPr>
          <p:spPr>
            <a:xfrm>
              <a:off x="3228548"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5" name="tx365"/>
            <p:cNvSpPr/>
            <p:nvPr/>
          </p:nvSpPr>
          <p:spPr>
            <a:xfrm>
              <a:off x="3539600"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6" name="tx366"/>
            <p:cNvSpPr/>
            <p:nvPr/>
          </p:nvSpPr>
          <p:spPr>
            <a:xfrm>
              <a:off x="3850652"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7" name="tx367"/>
            <p:cNvSpPr/>
            <p:nvPr/>
          </p:nvSpPr>
          <p:spPr>
            <a:xfrm>
              <a:off x="416170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8" name="tx368"/>
            <p:cNvSpPr/>
            <p:nvPr/>
          </p:nvSpPr>
          <p:spPr>
            <a:xfrm>
              <a:off x="4472757"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9" name="tx369"/>
            <p:cNvSpPr/>
            <p:nvPr/>
          </p:nvSpPr>
          <p:spPr>
            <a:xfrm>
              <a:off x="478380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0" name="tx370"/>
            <p:cNvSpPr/>
            <p:nvPr/>
          </p:nvSpPr>
          <p:spPr>
            <a:xfrm>
              <a:off x="5094862"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1" name="tx371"/>
            <p:cNvSpPr/>
            <p:nvPr/>
          </p:nvSpPr>
          <p:spPr>
            <a:xfrm>
              <a:off x="5405914"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2" name="tx372"/>
            <p:cNvSpPr/>
            <p:nvPr/>
          </p:nvSpPr>
          <p:spPr>
            <a:xfrm>
              <a:off x="5716966"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3" name="tx373"/>
            <p:cNvSpPr/>
            <p:nvPr/>
          </p:nvSpPr>
          <p:spPr>
            <a:xfrm>
              <a:off x="6028019"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4" name="tx374"/>
            <p:cNvSpPr/>
            <p:nvPr/>
          </p:nvSpPr>
          <p:spPr>
            <a:xfrm>
              <a:off x="6339071"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5" name="tx375"/>
            <p:cNvSpPr/>
            <p:nvPr/>
          </p:nvSpPr>
          <p:spPr>
            <a:xfrm>
              <a:off x="6650123"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6" name="tx376"/>
            <p:cNvSpPr/>
            <p:nvPr/>
          </p:nvSpPr>
          <p:spPr>
            <a:xfrm>
              <a:off x="696117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7" name="tx377"/>
            <p:cNvSpPr/>
            <p:nvPr/>
          </p:nvSpPr>
          <p:spPr>
            <a:xfrm>
              <a:off x="7272228"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8" name="tx378"/>
            <p:cNvSpPr/>
            <p:nvPr/>
          </p:nvSpPr>
          <p:spPr>
            <a:xfrm>
              <a:off x="7583280" y="439131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79" name="tx379"/>
            <p:cNvSpPr/>
            <p:nvPr/>
          </p:nvSpPr>
          <p:spPr>
            <a:xfrm>
              <a:off x="7894332"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0" name="tx380"/>
            <p:cNvSpPr/>
            <p:nvPr/>
          </p:nvSpPr>
          <p:spPr>
            <a:xfrm>
              <a:off x="820538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1" name="tx381"/>
            <p:cNvSpPr/>
            <p:nvPr/>
          </p:nvSpPr>
          <p:spPr>
            <a:xfrm>
              <a:off x="8516437"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2" name="tx382"/>
            <p:cNvSpPr/>
            <p:nvPr/>
          </p:nvSpPr>
          <p:spPr>
            <a:xfrm>
              <a:off x="882748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3" name="tx383"/>
            <p:cNvSpPr/>
            <p:nvPr/>
          </p:nvSpPr>
          <p:spPr>
            <a:xfrm>
              <a:off x="5405914" y="49120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84" name="tx384"/>
            <p:cNvSpPr/>
            <p:nvPr/>
          </p:nvSpPr>
          <p:spPr>
            <a:xfrm>
              <a:off x="571696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85" name="tx385"/>
            <p:cNvSpPr/>
            <p:nvPr/>
          </p:nvSpPr>
          <p:spPr>
            <a:xfrm>
              <a:off x="602801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86" name="tx386"/>
            <p:cNvSpPr/>
            <p:nvPr/>
          </p:nvSpPr>
          <p:spPr>
            <a:xfrm>
              <a:off x="633907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87" name="tx387"/>
            <p:cNvSpPr/>
            <p:nvPr/>
          </p:nvSpPr>
          <p:spPr>
            <a:xfrm>
              <a:off x="665012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88" name="tx388"/>
            <p:cNvSpPr/>
            <p:nvPr/>
          </p:nvSpPr>
          <p:spPr>
            <a:xfrm>
              <a:off x="696117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9" name="tx389"/>
            <p:cNvSpPr/>
            <p:nvPr/>
          </p:nvSpPr>
          <p:spPr>
            <a:xfrm>
              <a:off x="7272228" y="49120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90" name="tx390"/>
            <p:cNvSpPr/>
            <p:nvPr/>
          </p:nvSpPr>
          <p:spPr>
            <a:xfrm>
              <a:off x="75832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91" name="tx391"/>
            <p:cNvSpPr/>
            <p:nvPr/>
          </p:nvSpPr>
          <p:spPr>
            <a:xfrm>
              <a:off x="789433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92" name="tx392"/>
            <p:cNvSpPr/>
            <p:nvPr/>
          </p:nvSpPr>
          <p:spPr>
            <a:xfrm>
              <a:off x="820538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3" name="tx393"/>
            <p:cNvSpPr/>
            <p:nvPr/>
          </p:nvSpPr>
          <p:spPr>
            <a:xfrm>
              <a:off x="851643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4" name="tx394"/>
            <p:cNvSpPr/>
            <p:nvPr/>
          </p:nvSpPr>
          <p:spPr>
            <a:xfrm>
              <a:off x="882748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5" name="tx395"/>
            <p:cNvSpPr/>
            <p:nvPr/>
          </p:nvSpPr>
          <p:spPr>
            <a:xfrm>
              <a:off x="509486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6" name="tx396"/>
            <p:cNvSpPr/>
            <p:nvPr/>
          </p:nvSpPr>
          <p:spPr>
            <a:xfrm>
              <a:off x="5405914"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7" name="tx397"/>
            <p:cNvSpPr/>
            <p:nvPr/>
          </p:nvSpPr>
          <p:spPr>
            <a:xfrm>
              <a:off x="5716966"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8" name="tx398"/>
            <p:cNvSpPr/>
            <p:nvPr/>
          </p:nvSpPr>
          <p:spPr>
            <a:xfrm>
              <a:off x="602801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9" name="tx399"/>
            <p:cNvSpPr/>
            <p:nvPr/>
          </p:nvSpPr>
          <p:spPr>
            <a:xfrm>
              <a:off x="6339071"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0" name="tx400"/>
            <p:cNvSpPr/>
            <p:nvPr/>
          </p:nvSpPr>
          <p:spPr>
            <a:xfrm>
              <a:off x="6650123"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1" name="tx401"/>
            <p:cNvSpPr/>
            <p:nvPr/>
          </p:nvSpPr>
          <p:spPr>
            <a:xfrm>
              <a:off x="696117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2" name="tx402"/>
            <p:cNvSpPr/>
            <p:nvPr/>
          </p:nvSpPr>
          <p:spPr>
            <a:xfrm>
              <a:off x="7272228"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3" name="tx403"/>
            <p:cNvSpPr/>
            <p:nvPr/>
          </p:nvSpPr>
          <p:spPr>
            <a:xfrm>
              <a:off x="7583280"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4" name="tx404"/>
            <p:cNvSpPr/>
            <p:nvPr/>
          </p:nvSpPr>
          <p:spPr>
            <a:xfrm>
              <a:off x="789433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5" name="tx405"/>
            <p:cNvSpPr/>
            <p:nvPr/>
          </p:nvSpPr>
          <p:spPr>
            <a:xfrm>
              <a:off x="820538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6" name="tx406"/>
            <p:cNvSpPr/>
            <p:nvPr/>
          </p:nvSpPr>
          <p:spPr>
            <a:xfrm>
              <a:off x="851643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7" name="tx407"/>
            <p:cNvSpPr/>
            <p:nvPr/>
          </p:nvSpPr>
          <p:spPr>
            <a:xfrm>
              <a:off x="882748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8" name="tx408"/>
            <p:cNvSpPr/>
            <p:nvPr/>
          </p:nvSpPr>
          <p:spPr>
            <a:xfrm>
              <a:off x="6028019"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9" name="tx409"/>
            <p:cNvSpPr/>
            <p:nvPr/>
          </p:nvSpPr>
          <p:spPr>
            <a:xfrm>
              <a:off x="633907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0" name="tx410"/>
            <p:cNvSpPr/>
            <p:nvPr/>
          </p:nvSpPr>
          <p:spPr>
            <a:xfrm>
              <a:off x="665012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1" name="tx411"/>
            <p:cNvSpPr/>
            <p:nvPr/>
          </p:nvSpPr>
          <p:spPr>
            <a:xfrm>
              <a:off x="696117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2" name="tx412"/>
            <p:cNvSpPr/>
            <p:nvPr/>
          </p:nvSpPr>
          <p:spPr>
            <a:xfrm>
              <a:off x="727222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3" name="tx413"/>
            <p:cNvSpPr/>
            <p:nvPr/>
          </p:nvSpPr>
          <p:spPr>
            <a:xfrm>
              <a:off x="7583280" y="465233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14" name="tx414"/>
            <p:cNvSpPr/>
            <p:nvPr/>
          </p:nvSpPr>
          <p:spPr>
            <a:xfrm>
              <a:off x="789433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15" name="tx415"/>
            <p:cNvSpPr/>
            <p:nvPr/>
          </p:nvSpPr>
          <p:spPr>
            <a:xfrm>
              <a:off x="820538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6" name="tx416"/>
            <p:cNvSpPr/>
            <p:nvPr/>
          </p:nvSpPr>
          <p:spPr>
            <a:xfrm>
              <a:off x="851643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7" name="tx417"/>
            <p:cNvSpPr/>
            <p:nvPr/>
          </p:nvSpPr>
          <p:spPr>
            <a:xfrm>
              <a:off x="882748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8" name="tx418"/>
            <p:cNvSpPr/>
            <p:nvPr/>
          </p:nvSpPr>
          <p:spPr>
            <a:xfrm>
              <a:off x="6339071"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9" name="tx419"/>
            <p:cNvSpPr/>
            <p:nvPr/>
          </p:nvSpPr>
          <p:spPr>
            <a:xfrm>
              <a:off x="6650123"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0" name="tx420"/>
            <p:cNvSpPr/>
            <p:nvPr/>
          </p:nvSpPr>
          <p:spPr>
            <a:xfrm>
              <a:off x="696117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1" name="tx421"/>
            <p:cNvSpPr/>
            <p:nvPr/>
          </p:nvSpPr>
          <p:spPr>
            <a:xfrm>
              <a:off x="7272228"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22" name="tx422"/>
            <p:cNvSpPr/>
            <p:nvPr/>
          </p:nvSpPr>
          <p:spPr>
            <a:xfrm>
              <a:off x="758328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23" name="tx423"/>
            <p:cNvSpPr/>
            <p:nvPr/>
          </p:nvSpPr>
          <p:spPr>
            <a:xfrm>
              <a:off x="789433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24" name="tx424"/>
            <p:cNvSpPr/>
            <p:nvPr/>
          </p:nvSpPr>
          <p:spPr>
            <a:xfrm>
              <a:off x="8516437"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25" name="tx425"/>
            <p:cNvSpPr/>
            <p:nvPr/>
          </p:nvSpPr>
          <p:spPr>
            <a:xfrm>
              <a:off x="882748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26" name="tx426"/>
            <p:cNvSpPr/>
            <p:nvPr/>
          </p:nvSpPr>
          <p:spPr>
            <a:xfrm>
              <a:off x="2585350"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27" name="tx427"/>
            <p:cNvSpPr/>
            <p:nvPr/>
          </p:nvSpPr>
          <p:spPr>
            <a:xfrm>
              <a:off x="291749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8" name="tx428"/>
            <p:cNvSpPr/>
            <p:nvPr/>
          </p:nvSpPr>
          <p:spPr>
            <a:xfrm>
              <a:off x="322854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29" name="tx429"/>
            <p:cNvSpPr/>
            <p:nvPr/>
          </p:nvSpPr>
          <p:spPr>
            <a:xfrm>
              <a:off x="353960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0" name="tx430"/>
            <p:cNvSpPr/>
            <p:nvPr/>
          </p:nvSpPr>
          <p:spPr>
            <a:xfrm>
              <a:off x="385065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1" name="tx431"/>
            <p:cNvSpPr/>
            <p:nvPr/>
          </p:nvSpPr>
          <p:spPr>
            <a:xfrm>
              <a:off x="416170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2" name="tx432"/>
            <p:cNvSpPr/>
            <p:nvPr/>
          </p:nvSpPr>
          <p:spPr>
            <a:xfrm>
              <a:off x="447275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3" name="tx433"/>
            <p:cNvSpPr/>
            <p:nvPr/>
          </p:nvSpPr>
          <p:spPr>
            <a:xfrm>
              <a:off x="478380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4" name="tx434"/>
            <p:cNvSpPr/>
            <p:nvPr/>
          </p:nvSpPr>
          <p:spPr>
            <a:xfrm>
              <a:off x="509486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5" name="tx435"/>
            <p:cNvSpPr/>
            <p:nvPr/>
          </p:nvSpPr>
          <p:spPr>
            <a:xfrm>
              <a:off x="820538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36" name="tx436"/>
            <p:cNvSpPr/>
            <p:nvPr/>
          </p:nvSpPr>
          <p:spPr>
            <a:xfrm>
              <a:off x="8516437"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37" name="tx437"/>
            <p:cNvSpPr/>
            <p:nvPr/>
          </p:nvSpPr>
          <p:spPr>
            <a:xfrm>
              <a:off x="8827489"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8" name="tx438"/>
            <p:cNvSpPr/>
            <p:nvPr/>
          </p:nvSpPr>
          <p:spPr>
            <a:xfrm>
              <a:off x="1984338"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39" name="tx439"/>
            <p:cNvSpPr/>
            <p:nvPr/>
          </p:nvSpPr>
          <p:spPr>
            <a:xfrm>
              <a:off x="6317977" y="412663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40" name="tx440"/>
            <p:cNvSpPr/>
            <p:nvPr/>
          </p:nvSpPr>
          <p:spPr>
            <a:xfrm>
              <a:off x="6028019" y="38679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441" name="tx441"/>
            <p:cNvSpPr/>
            <p:nvPr/>
          </p:nvSpPr>
          <p:spPr>
            <a:xfrm>
              <a:off x="8184291"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42" name="tx442"/>
            <p:cNvSpPr/>
            <p:nvPr/>
          </p:nvSpPr>
          <p:spPr>
            <a:xfrm>
              <a:off x="1984338"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443" name="tx443"/>
            <p:cNvSpPr/>
            <p:nvPr/>
          </p:nvSpPr>
          <p:spPr>
            <a:xfrm>
              <a:off x="2274297"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44" name="tx444"/>
            <p:cNvSpPr/>
            <p:nvPr/>
          </p:nvSpPr>
          <p:spPr>
            <a:xfrm>
              <a:off x="7583280"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45" name="tx445"/>
            <p:cNvSpPr/>
            <p:nvPr/>
          </p:nvSpPr>
          <p:spPr>
            <a:xfrm>
              <a:off x="7894332"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46" name="tx446"/>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47" name="tx447"/>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48" name="tx448"/>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49" name="tx449"/>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50" name="tx450"/>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51" name="tx451"/>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52" name="tx452"/>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53" name="tx453"/>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54" name="tx454"/>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55" name="tx455"/>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56" name="tx456"/>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57" name="tx457"/>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58" name="tx458"/>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59" name="tx459"/>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60" name="tx460"/>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61" name="tx461"/>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62" name="tx462"/>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63" name="tx463"/>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64" name="tx464"/>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65" name="tx465"/>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66" name="tx466"/>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67" name="tx467"/>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68" name="tx468"/>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69" name="tx469"/>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70" name="tx470"/>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71" name="tx471"/>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72" name="tx472"/>
            <p:cNvSpPr/>
            <p:nvPr/>
          </p:nvSpPr>
          <p:spPr>
            <a:xfrm>
              <a:off x="576534"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73" name="tx473"/>
            <p:cNvSpPr/>
            <p:nvPr/>
          </p:nvSpPr>
          <p:spPr>
            <a:xfrm>
              <a:off x="644856" y="5172184"/>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474" name="tx474"/>
            <p:cNvSpPr/>
            <p:nvPr/>
          </p:nvSpPr>
          <p:spPr>
            <a:xfrm>
              <a:off x="551705" y="490842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75" name="tx475"/>
            <p:cNvSpPr/>
            <p:nvPr/>
          </p:nvSpPr>
          <p:spPr>
            <a:xfrm>
              <a:off x="564092" y="464740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76" name="tx476"/>
            <p:cNvSpPr/>
            <p:nvPr/>
          </p:nvSpPr>
          <p:spPr>
            <a:xfrm>
              <a:off x="551705" y="438637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77" name="tx477"/>
            <p:cNvSpPr/>
            <p:nvPr/>
          </p:nvSpPr>
          <p:spPr>
            <a:xfrm>
              <a:off x="619917" y="412775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78" name="tx478"/>
            <p:cNvSpPr/>
            <p:nvPr/>
          </p:nvSpPr>
          <p:spPr>
            <a:xfrm>
              <a:off x="545429" y="38643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79" name="tx479"/>
            <p:cNvSpPr/>
            <p:nvPr/>
          </p:nvSpPr>
          <p:spPr>
            <a:xfrm>
              <a:off x="551705" y="36032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80" name="tx480"/>
            <p:cNvSpPr/>
            <p:nvPr/>
          </p:nvSpPr>
          <p:spPr>
            <a:xfrm>
              <a:off x="520490" y="332246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81" name="tx481"/>
            <p:cNvSpPr/>
            <p:nvPr/>
          </p:nvSpPr>
          <p:spPr>
            <a:xfrm>
              <a:off x="632360" y="3082226"/>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82" name="tx482"/>
            <p:cNvSpPr/>
            <p:nvPr/>
          </p:nvSpPr>
          <p:spPr>
            <a:xfrm>
              <a:off x="576534" y="282119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83" name="tx483"/>
            <p:cNvSpPr/>
            <p:nvPr/>
          </p:nvSpPr>
          <p:spPr>
            <a:xfrm>
              <a:off x="576534" y="25615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84" name="tx484"/>
            <p:cNvSpPr/>
            <p:nvPr/>
          </p:nvSpPr>
          <p:spPr>
            <a:xfrm>
              <a:off x="508103" y="227868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485" name="tx485"/>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86" name="tx486"/>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87" name="pic487"/>
            <p:cNvPicPr/>
            <p:nvPr/>
          </p:nvPicPr>
          <p:blipFill>
            <a:blip r:embed="rId2" cstate="print"/>
            <a:stretch>
              <a:fillRect/>
            </a:stretch>
          </p:blipFill>
          <p:spPr>
            <a:xfrm>
              <a:off x="4653227" y="5838594"/>
              <a:ext cx="2160000" cy="219455"/>
            </a:xfrm>
            <a:prstGeom prst="rect">
              <a:avLst/>
            </a:prstGeom>
          </p:spPr>
        </p:pic>
        <p:sp>
          <p:nvSpPr>
            <p:cNvPr id="488" name="pl488"/>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9" name="pl489"/>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0" name="pl490"/>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1" name="pl491"/>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2" name="pl492"/>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3" name="pl493"/>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4" name="pl494"/>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5" name="pl495"/>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6" name="pl496"/>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7" name="pl497"/>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8" name="pl498"/>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9" name="pl499"/>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0" name="tx500"/>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01" name="tx501"/>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02" name="tx502"/>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03" name="tx503"/>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04" name="tx504"/>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05" name="tx505"/>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06" name="tx506"/>
            <p:cNvSpPr/>
            <p:nvPr/>
          </p:nvSpPr>
          <p:spPr>
            <a:xfrm>
              <a:off x="924840" y="1330710"/>
              <a:ext cx="407247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Sao Tome and Principe, 2000-2025</a:t>
              </a:r>
            </a:p>
          </p:txBody>
        </p:sp>
        <p:sp>
          <p:nvSpPr>
            <p:cNvPr id="507" name="tx507"/>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08" name="tx508"/>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09" name="tx509"/>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all 14 (8%) vaccines in the schedule achieved coverage of 90% or more. Vaccine coverage ranged from 78% to 87%.
Since 2003, estimates have been made for 10 new vaccines. HPVc is the newest vaccine reported (2021), which achieved 97% coverage in 2025.
In 2025, Sao Tome and Principe reported stockouts of vaccines/supplies (HPV and OPV) (more information on slide 8).</a:t>
            </a:r>
          </a:p>
        </p:txBody>
      </p:sp>
      <p:sp>
        <p:nvSpPr>
          <p:cNvPr id="51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one antigens, remained unchanged for 12, and declined for none, indicating overall progress in routine immunization performance; one achieved at least 90% coverage.</a:t>
            </a:r>
          </a:p>
        </p:txBody>
      </p:sp>
      <p:grpSp xmlns:pic="http://schemas.openxmlformats.org/drawingml/2006/picture">
        <p:nvGrpSpPr>
          <p:cNvPr id="512" name=""/>
          <p:cNvGrpSpPr/>
          <p:nvPr/>
        </p:nvGrpSpPr>
        <p:grpSpPr>
          <a:xfrm>
            <a:off x="292608" y="1005840"/>
            <a:ext cx="8595360" cy="28575"/>
            <a:chOff x="292608" y="1005840"/>
            <a:chExt cx="8595360" cy="28575"/>
          </a:xfrm>
        </p:grpSpPr>
        <p:sp>
          <p:nvSpPr>
            <p:cNvPr id="51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1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478832"/>
            </a:xfrm>
            <a:custGeom>
              <a:avLst/>
              <a:pathLst>
                <a:path w="6481656" h="478832">
                  <a:moveTo>
                    <a:pt x="0" y="399027"/>
                  </a:moveTo>
                  <a:lnTo>
                    <a:pt x="259266" y="79805"/>
                  </a:lnTo>
                  <a:lnTo>
                    <a:pt x="518532" y="199513"/>
                  </a:lnTo>
                  <a:lnTo>
                    <a:pt x="777798" y="39902"/>
                  </a:lnTo>
                  <a:lnTo>
                    <a:pt x="1037065" y="0"/>
                  </a:lnTo>
                  <a:lnTo>
                    <a:pt x="1296331" y="0"/>
                  </a:lnTo>
                  <a:lnTo>
                    <a:pt x="1555597" y="0"/>
                  </a:lnTo>
                  <a:lnTo>
                    <a:pt x="1814863" y="0"/>
                  </a:lnTo>
                  <a:lnTo>
                    <a:pt x="2074130" y="0"/>
                  </a:lnTo>
                  <a:lnTo>
                    <a:pt x="2333396" y="0"/>
                  </a:lnTo>
                  <a:lnTo>
                    <a:pt x="2592662" y="39902"/>
                  </a:lnTo>
                  <a:lnTo>
                    <a:pt x="2851928" y="39902"/>
                  </a:lnTo>
                  <a:lnTo>
                    <a:pt x="3111195" y="39902"/>
                  </a:lnTo>
                  <a:lnTo>
                    <a:pt x="3370461" y="0"/>
                  </a:lnTo>
                  <a:lnTo>
                    <a:pt x="3629727" y="39902"/>
                  </a:lnTo>
                  <a:lnTo>
                    <a:pt x="3888994" y="39902"/>
                  </a:lnTo>
                  <a:lnTo>
                    <a:pt x="4148260" y="79805"/>
                  </a:lnTo>
                  <a:lnTo>
                    <a:pt x="4407526" y="119708"/>
                  </a:lnTo>
                  <a:lnTo>
                    <a:pt x="4666792" y="79805"/>
                  </a:lnTo>
                  <a:lnTo>
                    <a:pt x="4926059" y="79805"/>
                  </a:lnTo>
                  <a:lnTo>
                    <a:pt x="5185325" y="79805"/>
                  </a:lnTo>
                  <a:lnTo>
                    <a:pt x="5444591" y="79805"/>
                  </a:lnTo>
                  <a:lnTo>
                    <a:pt x="5703857" y="279319"/>
                  </a:lnTo>
                  <a:lnTo>
                    <a:pt x="5963124" y="478832"/>
                  </a:lnTo>
                  <a:lnTo>
                    <a:pt x="6222390" y="478832"/>
                  </a:lnTo>
                  <a:lnTo>
                    <a:pt x="6481656" y="478832"/>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678346"/>
            </a:xfrm>
            <a:custGeom>
              <a:avLst/>
              <a:pathLst>
                <a:path w="6481656" h="678346">
                  <a:moveTo>
                    <a:pt x="0" y="678346"/>
                  </a:moveTo>
                  <a:lnTo>
                    <a:pt x="259266" y="279319"/>
                  </a:lnTo>
                  <a:lnTo>
                    <a:pt x="518532" y="279319"/>
                  </a:lnTo>
                  <a:lnTo>
                    <a:pt x="777798" y="199513"/>
                  </a:lnTo>
                  <a:lnTo>
                    <a:pt x="1037065" y="119708"/>
                  </a:lnTo>
                  <a:lnTo>
                    <a:pt x="1296331" y="79805"/>
                  </a:lnTo>
                  <a:lnTo>
                    <a:pt x="1555597" y="79805"/>
                  </a:lnTo>
                  <a:lnTo>
                    <a:pt x="1814863" y="79805"/>
                  </a:lnTo>
                  <a:lnTo>
                    <a:pt x="2074130" y="0"/>
                  </a:lnTo>
                  <a:lnTo>
                    <a:pt x="2333396" y="39902"/>
                  </a:lnTo>
                  <a:lnTo>
                    <a:pt x="2592662" y="39902"/>
                  </a:lnTo>
                  <a:lnTo>
                    <a:pt x="2851928" y="119708"/>
                  </a:lnTo>
                  <a:lnTo>
                    <a:pt x="3111195" y="119708"/>
                  </a:lnTo>
                  <a:lnTo>
                    <a:pt x="3370461" y="79805"/>
                  </a:lnTo>
                  <a:lnTo>
                    <a:pt x="3629727" y="159610"/>
                  </a:lnTo>
                  <a:lnTo>
                    <a:pt x="3888994" y="119708"/>
                  </a:lnTo>
                  <a:lnTo>
                    <a:pt x="4148260" y="119708"/>
                  </a:lnTo>
                  <a:lnTo>
                    <a:pt x="4407526" y="159610"/>
                  </a:lnTo>
                  <a:lnTo>
                    <a:pt x="4666792" y="159610"/>
                  </a:lnTo>
                  <a:lnTo>
                    <a:pt x="4926059" y="159610"/>
                  </a:lnTo>
                  <a:lnTo>
                    <a:pt x="5185325" y="119708"/>
                  </a:lnTo>
                  <a:lnTo>
                    <a:pt x="5444591" y="79805"/>
                  </a:lnTo>
                  <a:lnTo>
                    <a:pt x="5703857" y="279319"/>
                  </a:lnTo>
                  <a:lnTo>
                    <a:pt x="5963124" y="478832"/>
                  </a:lnTo>
                  <a:lnTo>
                    <a:pt x="6222390" y="478832"/>
                  </a:lnTo>
                  <a:lnTo>
                    <a:pt x="6481656" y="478832"/>
                  </a:lnTo>
                </a:path>
              </a:pathLst>
            </a:custGeom>
            <a:ln w="27101" cap="flat">
              <a:solidFill>
                <a:srgbClr val="7CAE00">
                  <a:alpha val="100000"/>
                </a:srgbClr>
              </a:solidFill>
              <a:prstDash val="solid"/>
              <a:round/>
            </a:ln>
          </p:spPr>
          <p:txBody>
            <a:bodyPr/>
            <a:lstStyle/>
            <a:p/>
          </p:txBody>
        </p:sp>
        <p:sp>
          <p:nvSpPr>
            <p:cNvPr id="30" name="pl30"/>
            <p:cNvSpPr/>
            <p:nvPr/>
          </p:nvSpPr>
          <p:spPr>
            <a:xfrm>
              <a:off x="1439019" y="1478223"/>
              <a:ext cx="6481656" cy="1037470"/>
            </a:xfrm>
            <a:custGeom>
              <a:avLst/>
              <a:pathLst>
                <a:path w="6481656" h="1037470">
                  <a:moveTo>
                    <a:pt x="0" y="1037470"/>
                  </a:moveTo>
                  <a:lnTo>
                    <a:pt x="259266" y="798054"/>
                  </a:lnTo>
                  <a:lnTo>
                    <a:pt x="518532" y="399027"/>
                  </a:lnTo>
                  <a:lnTo>
                    <a:pt x="777798" y="319221"/>
                  </a:lnTo>
                  <a:lnTo>
                    <a:pt x="1037065" y="159610"/>
                  </a:lnTo>
                  <a:lnTo>
                    <a:pt x="1296331" y="279319"/>
                  </a:lnTo>
                  <a:lnTo>
                    <a:pt x="1555597" y="399027"/>
                  </a:lnTo>
                  <a:lnTo>
                    <a:pt x="1814863" y="359124"/>
                  </a:lnTo>
                  <a:lnTo>
                    <a:pt x="2074130" y="79805"/>
                  </a:lnTo>
                  <a:lnTo>
                    <a:pt x="2333396" y="199513"/>
                  </a:lnTo>
                  <a:lnTo>
                    <a:pt x="2592662" y="119708"/>
                  </a:lnTo>
                  <a:lnTo>
                    <a:pt x="2851928" y="159610"/>
                  </a:lnTo>
                  <a:lnTo>
                    <a:pt x="3111195" y="119708"/>
                  </a:lnTo>
                  <a:lnTo>
                    <a:pt x="3370461" y="159610"/>
                  </a:lnTo>
                  <a:lnTo>
                    <a:pt x="3629727" y="119708"/>
                  </a:lnTo>
                  <a:lnTo>
                    <a:pt x="3888994" y="79805"/>
                  </a:lnTo>
                  <a:lnTo>
                    <a:pt x="4148260" y="79805"/>
                  </a:lnTo>
                  <a:lnTo>
                    <a:pt x="4407526" y="199513"/>
                  </a:lnTo>
                  <a:lnTo>
                    <a:pt x="4666792" y="0"/>
                  </a:lnTo>
                  <a:lnTo>
                    <a:pt x="4926059" y="0"/>
                  </a:lnTo>
                  <a:lnTo>
                    <a:pt x="5185325" y="359124"/>
                  </a:lnTo>
                  <a:lnTo>
                    <a:pt x="5444591" y="718249"/>
                  </a:lnTo>
                  <a:lnTo>
                    <a:pt x="5703857" y="518735"/>
                  </a:lnTo>
                  <a:lnTo>
                    <a:pt x="5963124" y="319221"/>
                  </a:lnTo>
                  <a:lnTo>
                    <a:pt x="6222390" y="319221"/>
                  </a:lnTo>
                  <a:lnTo>
                    <a:pt x="6481656" y="319221"/>
                  </a:lnTo>
                </a:path>
              </a:pathLst>
            </a:custGeom>
            <a:ln w="27101" cap="flat">
              <a:solidFill>
                <a:srgbClr val="00BFC4">
                  <a:alpha val="100000"/>
                </a:srgbClr>
              </a:solidFill>
              <a:prstDash val="solid"/>
              <a:round/>
            </a:ln>
          </p:spPr>
          <p:txBody>
            <a:bodyPr/>
            <a:lstStyle/>
            <a:p/>
          </p:txBody>
        </p:sp>
        <p:sp>
          <p:nvSpPr>
            <p:cNvPr id="31" name="pl31"/>
            <p:cNvSpPr/>
            <p:nvPr/>
          </p:nvSpPr>
          <p:spPr>
            <a:xfrm>
              <a:off x="5068747" y="1797445"/>
              <a:ext cx="2851928" cy="718249"/>
            </a:xfrm>
            <a:custGeom>
              <a:avLst/>
              <a:pathLst>
                <a:path w="2851928" h="718249">
                  <a:moveTo>
                    <a:pt x="0" y="638443"/>
                  </a:moveTo>
                  <a:lnTo>
                    <a:pt x="259266" y="438929"/>
                  </a:lnTo>
                  <a:lnTo>
                    <a:pt x="518532" y="438929"/>
                  </a:lnTo>
                  <a:lnTo>
                    <a:pt x="777798" y="438929"/>
                  </a:lnTo>
                  <a:lnTo>
                    <a:pt x="1037065" y="438929"/>
                  </a:lnTo>
                  <a:lnTo>
                    <a:pt x="1296331" y="239416"/>
                  </a:lnTo>
                  <a:lnTo>
                    <a:pt x="1555597" y="478832"/>
                  </a:lnTo>
                  <a:lnTo>
                    <a:pt x="1814863" y="718249"/>
                  </a:lnTo>
                  <a:lnTo>
                    <a:pt x="2074130" y="279319"/>
                  </a:lnTo>
                  <a:lnTo>
                    <a:pt x="2333396" y="0"/>
                  </a:lnTo>
                  <a:lnTo>
                    <a:pt x="2592662" y="0"/>
                  </a:lnTo>
                  <a:lnTo>
                    <a:pt x="2851928"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75906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75906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75906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75906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67926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95858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47731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5030370" y="239751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6415" y="1807705"/>
              <a:ext cx="253526" cy="453173"/>
            </a:xfrm>
            <a:custGeom>
              <a:avLst/>
              <a:pathLst>
                <a:path w="253526" h="453173">
                  <a:moveTo>
                    <a:pt x="253526" y="453173"/>
                  </a:moveTo>
                  <a:lnTo>
                    <a:pt x="0" y="0"/>
                  </a:lnTo>
                </a:path>
              </a:pathLst>
            </a:custGeom>
          </p:spPr>
          <p:txBody>
            <a:bodyPr/>
            <a:lstStyle/>
            <a:p/>
          </p:txBody>
        </p:sp>
        <p:sp>
          <p:nvSpPr>
            <p:cNvPr id="42" name="pl42"/>
            <p:cNvSpPr/>
            <p:nvPr/>
          </p:nvSpPr>
          <p:spPr>
            <a:xfrm>
              <a:off x="7928528" y="1474851"/>
              <a:ext cx="251413" cy="312822"/>
            </a:xfrm>
            <a:custGeom>
              <a:avLst/>
              <a:pathLst>
                <a:path w="251413" h="312822">
                  <a:moveTo>
                    <a:pt x="251413" y="0"/>
                  </a:moveTo>
                  <a:lnTo>
                    <a:pt x="0" y="312822"/>
                  </a:lnTo>
                </a:path>
              </a:pathLst>
            </a:custGeom>
          </p:spPr>
          <p:txBody>
            <a:bodyPr/>
            <a:lstStyle/>
            <a:p/>
          </p:txBody>
        </p:sp>
        <p:sp>
          <p:nvSpPr>
            <p:cNvPr id="43" name="pl43"/>
            <p:cNvSpPr/>
            <p:nvPr/>
          </p:nvSpPr>
          <p:spPr>
            <a:xfrm>
              <a:off x="7937777" y="1735272"/>
              <a:ext cx="242165" cy="58071"/>
            </a:xfrm>
            <a:custGeom>
              <a:avLst/>
              <a:pathLst>
                <a:path w="242165" h="58071">
                  <a:moveTo>
                    <a:pt x="242165" y="0"/>
                  </a:moveTo>
                  <a:lnTo>
                    <a:pt x="0" y="58071"/>
                  </a:lnTo>
                </a:path>
              </a:pathLst>
            </a:custGeom>
          </p:spPr>
          <p:txBody>
            <a:bodyPr/>
            <a:lstStyle/>
            <a:p/>
          </p:txBody>
        </p:sp>
        <p:sp>
          <p:nvSpPr>
            <p:cNvPr id="44" name="pl44"/>
            <p:cNvSpPr/>
            <p:nvPr/>
          </p:nvSpPr>
          <p:spPr>
            <a:xfrm>
              <a:off x="7932551" y="1805717"/>
              <a:ext cx="247390" cy="172309"/>
            </a:xfrm>
            <a:custGeom>
              <a:avLst/>
              <a:pathLst>
                <a:path w="247390" h="172309">
                  <a:moveTo>
                    <a:pt x="247390" y="172309"/>
                  </a:moveTo>
                  <a:lnTo>
                    <a:pt x="0" y="0"/>
                  </a:lnTo>
                </a:path>
              </a:pathLst>
            </a:custGeom>
          </p:spPr>
          <p:txBody>
            <a:bodyPr/>
            <a:lstStyle/>
            <a:p/>
          </p:txBody>
        </p:sp>
        <p:sp>
          <p:nvSpPr>
            <p:cNvPr id="45" name="pg45"/>
            <p:cNvSpPr/>
            <p:nvPr/>
          </p:nvSpPr>
          <p:spPr>
            <a:xfrm>
              <a:off x="8111362" y="218544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222628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87%</a:t>
              </a:r>
            </a:p>
          </p:txBody>
        </p:sp>
        <p:sp>
          <p:nvSpPr>
            <p:cNvPr id="47" name="pg47"/>
            <p:cNvSpPr/>
            <p:nvPr/>
          </p:nvSpPr>
          <p:spPr>
            <a:xfrm>
              <a:off x="8111362" y="136419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40503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87%</a:t>
              </a:r>
            </a:p>
          </p:txBody>
        </p:sp>
        <p:sp>
          <p:nvSpPr>
            <p:cNvPr id="49" name="pg49"/>
            <p:cNvSpPr/>
            <p:nvPr/>
          </p:nvSpPr>
          <p:spPr>
            <a:xfrm>
              <a:off x="8111362" y="163826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67910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87%</a:t>
              </a:r>
            </a:p>
          </p:txBody>
        </p:sp>
        <p:sp>
          <p:nvSpPr>
            <p:cNvPr id="51" name="pg51"/>
            <p:cNvSpPr/>
            <p:nvPr/>
          </p:nvSpPr>
          <p:spPr>
            <a:xfrm>
              <a:off x="8111362" y="191036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95120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87%</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573094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Sao Tome and Principe,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87%.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366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11424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4918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8694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3173966"/>
              <a:ext cx="1585983" cy="181730"/>
            </a:xfrm>
            <a:prstGeom prst="rect">
              <a:avLst/>
            </a:prstGeom>
            <a:solidFill>
              <a:srgbClr val="D9D9D9">
                <a:alpha val="60000"/>
              </a:srgbClr>
            </a:solidFill>
          </p:spPr>
          <p:txBody>
            <a:bodyPr/>
            <a:lstStyle/>
            <a:p/>
          </p:txBody>
        </p:sp>
        <p:sp>
          <p:nvSpPr>
            <p:cNvPr id="10" name="pl10"/>
            <p:cNvSpPr/>
            <p:nvPr/>
          </p:nvSpPr>
          <p:spPr>
            <a:xfrm>
              <a:off x="151074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056537"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81%</a:t>
              </a:r>
            </a:p>
          </p:txBody>
        </p:sp>
        <p:sp>
          <p:nvSpPr>
            <p:cNvPr id="12" name="pt12"/>
            <p:cNvSpPr/>
            <p:nvPr/>
          </p:nvSpPr>
          <p:spPr>
            <a:xfrm>
              <a:off x="104658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1159870"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254274" y="48516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405320" y="46698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480843" y="44881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480843" y="43064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518605" y="41247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518605" y="39429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518605" y="37612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556366"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556366"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575247"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631889" y="30343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631889" y="28525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650770" y="26708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669651" y="24891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688532" y="23074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688532" y="21256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707412"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 name="pt31"/>
            <p:cNvSpPr/>
            <p:nvPr/>
          </p:nvSpPr>
          <p:spPr>
            <a:xfrm>
              <a:off x="1726293" y="17622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726293" y="15804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726293" y="13987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726293" y="1217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801816"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tx36"/>
            <p:cNvSpPr/>
            <p:nvPr/>
          </p:nvSpPr>
          <p:spPr>
            <a:xfrm>
              <a:off x="1189767"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7" name="tx37"/>
            <p:cNvSpPr/>
            <p:nvPr/>
          </p:nvSpPr>
          <p:spPr>
            <a:xfrm>
              <a:off x="1303051"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8" name="tx38"/>
            <p:cNvSpPr/>
            <p:nvPr/>
          </p:nvSpPr>
          <p:spPr>
            <a:xfrm>
              <a:off x="1397455"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9" name="tx39"/>
            <p:cNvSpPr/>
            <p:nvPr/>
          </p:nvSpPr>
          <p:spPr>
            <a:xfrm>
              <a:off x="1548501" y="468827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0" name="tx40"/>
            <p:cNvSpPr/>
            <p:nvPr/>
          </p:nvSpPr>
          <p:spPr>
            <a:xfrm>
              <a:off x="1271759"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1" name="tx41"/>
            <p:cNvSpPr/>
            <p:nvPr/>
          </p:nvSpPr>
          <p:spPr>
            <a:xfrm>
              <a:off x="1258561"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2" name="tx42"/>
            <p:cNvSpPr/>
            <p:nvPr/>
          </p:nvSpPr>
          <p:spPr>
            <a:xfrm>
              <a:off x="1340457"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3" name="tx43"/>
            <p:cNvSpPr/>
            <p:nvPr/>
          </p:nvSpPr>
          <p:spPr>
            <a:xfrm>
              <a:off x="1291897" y="395786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4" name="tx44"/>
            <p:cNvSpPr/>
            <p:nvPr/>
          </p:nvSpPr>
          <p:spPr>
            <a:xfrm>
              <a:off x="1291897" y="3779628"/>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5" name="tx45"/>
            <p:cNvSpPr/>
            <p:nvPr/>
          </p:nvSpPr>
          <p:spPr>
            <a:xfrm>
              <a:off x="1329698" y="359789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 name="tx46"/>
            <p:cNvSpPr/>
            <p:nvPr/>
          </p:nvSpPr>
          <p:spPr>
            <a:xfrm>
              <a:off x="1347359" y="3416167"/>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7" name="tx47"/>
            <p:cNvSpPr/>
            <p:nvPr/>
          </p:nvSpPr>
          <p:spPr>
            <a:xfrm>
              <a:off x="1375013" y="3234437"/>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8" name="tx48"/>
            <p:cNvSpPr/>
            <p:nvPr/>
          </p:nvSpPr>
          <p:spPr>
            <a:xfrm>
              <a:off x="1413993"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9" name="tx49"/>
            <p:cNvSpPr/>
            <p:nvPr/>
          </p:nvSpPr>
          <p:spPr>
            <a:xfrm>
              <a:off x="1453742"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50" name="tx50"/>
            <p:cNvSpPr/>
            <p:nvPr/>
          </p:nvSpPr>
          <p:spPr>
            <a:xfrm>
              <a:off x="1450497"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51" name="tx51"/>
            <p:cNvSpPr/>
            <p:nvPr/>
          </p:nvSpPr>
          <p:spPr>
            <a:xfrm>
              <a:off x="1473764" y="250751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52" name="tx52"/>
            <p:cNvSpPr/>
            <p:nvPr/>
          </p:nvSpPr>
          <p:spPr>
            <a:xfrm>
              <a:off x="1479447" y="23257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53" name="tx53"/>
            <p:cNvSpPr/>
            <p:nvPr/>
          </p:nvSpPr>
          <p:spPr>
            <a:xfrm>
              <a:off x="1461824" y="214401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54" name="tx54"/>
            <p:cNvSpPr/>
            <p:nvPr/>
          </p:nvSpPr>
          <p:spPr>
            <a:xfrm>
              <a:off x="1498328" y="196232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55" name="tx55"/>
            <p:cNvSpPr/>
            <p:nvPr/>
          </p:nvSpPr>
          <p:spPr>
            <a:xfrm>
              <a:off x="1526059"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56" name="tx56"/>
            <p:cNvSpPr/>
            <p:nvPr/>
          </p:nvSpPr>
          <p:spPr>
            <a:xfrm>
              <a:off x="1508475" y="160080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57" name="tx57"/>
            <p:cNvSpPr/>
            <p:nvPr/>
          </p:nvSpPr>
          <p:spPr>
            <a:xfrm>
              <a:off x="1512822" y="141907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58" name="tx58"/>
            <p:cNvSpPr/>
            <p:nvPr/>
          </p:nvSpPr>
          <p:spPr>
            <a:xfrm>
              <a:off x="1508436" y="1235367"/>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59" name="tx59"/>
            <p:cNvSpPr/>
            <p:nvPr/>
          </p:nvSpPr>
          <p:spPr>
            <a:xfrm>
              <a:off x="1583920"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60" name="rc60"/>
            <p:cNvSpPr/>
            <p:nvPr/>
          </p:nvSpPr>
          <p:spPr>
            <a:xfrm>
              <a:off x="343909" y="875080"/>
              <a:ext cx="1585983" cy="4597772"/>
            </a:xfrm>
            <a:prstGeom prst="rect">
              <a:avLst/>
            </a:prstGeom>
            <a:ln w="13550" cap="rnd">
              <a:solidFill>
                <a:srgbClr val="999999">
                  <a:alpha val="100000"/>
                </a:srgbClr>
              </a:solidFill>
              <a:prstDash val="solid"/>
              <a:round/>
            </a:ln>
          </p:spPr>
          <p:txBody>
            <a:bodyPr/>
            <a:lstStyle/>
            <a:p/>
          </p:txBody>
        </p:sp>
        <p:sp>
          <p:nvSpPr>
            <p:cNvPr id="61" name="pl61"/>
            <p:cNvSpPr/>
            <p:nvPr/>
          </p:nvSpPr>
          <p:spPr>
            <a:xfrm>
              <a:off x="20145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23922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27698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31474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35250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6" name="rc66"/>
            <p:cNvSpPr/>
            <p:nvPr/>
          </p:nvSpPr>
          <p:spPr>
            <a:xfrm>
              <a:off x="1999482" y="2083585"/>
              <a:ext cx="1585983" cy="181730"/>
            </a:xfrm>
            <a:prstGeom prst="rect">
              <a:avLst/>
            </a:prstGeom>
            <a:solidFill>
              <a:srgbClr val="D9D9D9">
                <a:alpha val="60000"/>
              </a:srgbClr>
            </a:solidFill>
          </p:spPr>
          <p:txBody>
            <a:bodyPr/>
            <a:lstStyle/>
            <a:p/>
          </p:txBody>
        </p:sp>
        <p:sp>
          <p:nvSpPr>
            <p:cNvPr id="67" name="pl67"/>
            <p:cNvSpPr/>
            <p:nvPr/>
          </p:nvSpPr>
          <p:spPr>
            <a:xfrm>
              <a:off x="297750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8" name="tx68"/>
            <p:cNvSpPr/>
            <p:nvPr/>
          </p:nvSpPr>
          <p:spPr>
            <a:xfrm>
              <a:off x="2523303"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71%</a:t>
              </a:r>
            </a:p>
          </p:txBody>
        </p:sp>
        <p:sp>
          <p:nvSpPr>
            <p:cNvPr id="69" name="pt69"/>
            <p:cNvSpPr/>
            <p:nvPr/>
          </p:nvSpPr>
          <p:spPr>
            <a:xfrm>
              <a:off x="245670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0" name="pt70"/>
            <p:cNvSpPr/>
            <p:nvPr/>
          </p:nvSpPr>
          <p:spPr>
            <a:xfrm>
              <a:off x="2758801"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 name="pt71"/>
            <p:cNvSpPr/>
            <p:nvPr/>
          </p:nvSpPr>
          <p:spPr>
            <a:xfrm>
              <a:off x="2758801"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2" name="pt72"/>
            <p:cNvSpPr/>
            <p:nvPr/>
          </p:nvSpPr>
          <p:spPr>
            <a:xfrm>
              <a:off x="2815443"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3" name="pt73"/>
            <p:cNvSpPr/>
            <p:nvPr/>
          </p:nvSpPr>
          <p:spPr>
            <a:xfrm>
              <a:off x="2815443"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 name="pt74"/>
            <p:cNvSpPr/>
            <p:nvPr/>
          </p:nvSpPr>
          <p:spPr>
            <a:xfrm>
              <a:off x="2890966"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5" name="pt75"/>
            <p:cNvSpPr/>
            <p:nvPr/>
          </p:nvSpPr>
          <p:spPr>
            <a:xfrm>
              <a:off x="2909847" y="41247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6" name="pt76"/>
            <p:cNvSpPr/>
            <p:nvPr/>
          </p:nvSpPr>
          <p:spPr>
            <a:xfrm>
              <a:off x="2928728"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7" name="pt77"/>
            <p:cNvSpPr/>
            <p:nvPr/>
          </p:nvSpPr>
          <p:spPr>
            <a:xfrm>
              <a:off x="3060893"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8" name="pt78"/>
            <p:cNvSpPr/>
            <p:nvPr/>
          </p:nvSpPr>
          <p:spPr>
            <a:xfrm>
              <a:off x="3136416"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3155297"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3155297"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3174178"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3174178"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3193058"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3211939"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3230820"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3230820"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3287462"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3306343"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3306343"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3306343"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3344105"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3457389"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tx93"/>
            <p:cNvSpPr/>
            <p:nvPr/>
          </p:nvSpPr>
          <p:spPr>
            <a:xfrm>
              <a:off x="2599890"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94" name="tx94"/>
            <p:cNvSpPr/>
            <p:nvPr/>
          </p:nvSpPr>
          <p:spPr>
            <a:xfrm>
              <a:off x="2901982"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95" name="tx95"/>
            <p:cNvSpPr/>
            <p:nvPr/>
          </p:nvSpPr>
          <p:spPr>
            <a:xfrm>
              <a:off x="2901982"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96" name="tx96"/>
            <p:cNvSpPr/>
            <p:nvPr/>
          </p:nvSpPr>
          <p:spPr>
            <a:xfrm>
              <a:off x="2958624" y="468823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97" name="tx97"/>
            <p:cNvSpPr/>
            <p:nvPr/>
          </p:nvSpPr>
          <p:spPr>
            <a:xfrm>
              <a:off x="2958624" y="450654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98" name="tx98"/>
            <p:cNvSpPr/>
            <p:nvPr/>
          </p:nvSpPr>
          <p:spPr>
            <a:xfrm>
              <a:off x="3034147" y="43267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99" name="tx99"/>
            <p:cNvSpPr/>
            <p:nvPr/>
          </p:nvSpPr>
          <p:spPr>
            <a:xfrm>
              <a:off x="3053028"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00" name="tx100"/>
            <p:cNvSpPr/>
            <p:nvPr/>
          </p:nvSpPr>
          <p:spPr>
            <a:xfrm>
              <a:off x="3071909" y="396135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01" name="tx101"/>
            <p:cNvSpPr/>
            <p:nvPr/>
          </p:nvSpPr>
          <p:spPr>
            <a:xfrm>
              <a:off x="3204074" y="377613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02" name="tx102"/>
            <p:cNvSpPr/>
            <p:nvPr/>
          </p:nvSpPr>
          <p:spPr>
            <a:xfrm>
              <a:off x="2909709" y="359789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03" name="tx103"/>
            <p:cNvSpPr/>
            <p:nvPr/>
          </p:nvSpPr>
          <p:spPr>
            <a:xfrm>
              <a:off x="2928628"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04" name="tx104"/>
            <p:cNvSpPr/>
            <p:nvPr/>
          </p:nvSpPr>
          <p:spPr>
            <a:xfrm>
              <a:off x="2955024"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05" name="tx105"/>
            <p:cNvSpPr/>
            <p:nvPr/>
          </p:nvSpPr>
          <p:spPr>
            <a:xfrm>
              <a:off x="2956282"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06" name="tx106"/>
            <p:cNvSpPr/>
            <p:nvPr/>
          </p:nvSpPr>
          <p:spPr>
            <a:xfrm>
              <a:off x="2996030"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07" name="tx107"/>
            <p:cNvSpPr/>
            <p:nvPr/>
          </p:nvSpPr>
          <p:spPr>
            <a:xfrm>
              <a:off x="2966351"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08" name="tx108"/>
            <p:cNvSpPr/>
            <p:nvPr/>
          </p:nvSpPr>
          <p:spPr>
            <a:xfrm>
              <a:off x="2994121"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09" name="tx109"/>
            <p:cNvSpPr/>
            <p:nvPr/>
          </p:nvSpPr>
          <p:spPr>
            <a:xfrm>
              <a:off x="3017349"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10" name="tx110"/>
            <p:cNvSpPr/>
            <p:nvPr/>
          </p:nvSpPr>
          <p:spPr>
            <a:xfrm>
              <a:off x="3030586"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11" name="tx111"/>
            <p:cNvSpPr/>
            <p:nvPr/>
          </p:nvSpPr>
          <p:spPr>
            <a:xfrm>
              <a:off x="3069605"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12" name="tx112"/>
            <p:cNvSpPr/>
            <p:nvPr/>
          </p:nvSpPr>
          <p:spPr>
            <a:xfrm>
              <a:off x="3106109"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13" name="tx113"/>
            <p:cNvSpPr/>
            <p:nvPr/>
          </p:nvSpPr>
          <p:spPr>
            <a:xfrm>
              <a:off x="3097258"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14" name="tx114"/>
            <p:cNvSpPr/>
            <p:nvPr/>
          </p:nvSpPr>
          <p:spPr>
            <a:xfrm>
              <a:off x="3110456" y="141713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15" name="tx115"/>
            <p:cNvSpPr/>
            <p:nvPr/>
          </p:nvSpPr>
          <p:spPr>
            <a:xfrm>
              <a:off x="3135020"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16" name="tx116"/>
            <p:cNvSpPr/>
            <p:nvPr/>
          </p:nvSpPr>
          <p:spPr>
            <a:xfrm>
              <a:off x="3239493"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17" name="rc117"/>
            <p:cNvSpPr/>
            <p:nvPr/>
          </p:nvSpPr>
          <p:spPr>
            <a:xfrm>
              <a:off x="1999482" y="875080"/>
              <a:ext cx="1585983" cy="4597772"/>
            </a:xfrm>
            <a:prstGeom prst="rect">
              <a:avLst/>
            </a:prstGeom>
            <a:ln w="13550" cap="rnd">
              <a:solidFill>
                <a:srgbClr val="999999">
                  <a:alpha val="100000"/>
                </a:srgbClr>
              </a:solidFill>
              <a:prstDash val="solid"/>
              <a:round/>
            </a:ln>
          </p:spPr>
          <p:txBody>
            <a:bodyPr/>
            <a:lstStyle/>
            <a:p/>
          </p:txBody>
        </p:sp>
        <p:sp>
          <p:nvSpPr>
            <p:cNvPr id="118" name="pl118"/>
            <p:cNvSpPr/>
            <p:nvPr/>
          </p:nvSpPr>
          <p:spPr>
            <a:xfrm>
              <a:off x="36701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0477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44253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48030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1806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3655055" y="2083585"/>
              <a:ext cx="1585983" cy="181730"/>
            </a:xfrm>
            <a:prstGeom prst="rect">
              <a:avLst/>
            </a:prstGeom>
            <a:solidFill>
              <a:srgbClr val="D9D9D9">
                <a:alpha val="60000"/>
              </a:srgbClr>
            </a:solidFill>
          </p:spPr>
          <p:txBody>
            <a:bodyPr/>
            <a:lstStyle/>
            <a:p/>
          </p:txBody>
        </p:sp>
        <p:sp>
          <p:nvSpPr>
            <p:cNvPr id="124" name="pl124"/>
            <p:cNvSpPr/>
            <p:nvPr/>
          </p:nvSpPr>
          <p:spPr>
            <a:xfrm>
              <a:off x="470860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5" name="tx125"/>
            <p:cNvSpPr/>
            <p:nvPr/>
          </p:nvSpPr>
          <p:spPr>
            <a:xfrm>
              <a:off x="425439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75%</a:t>
              </a:r>
            </a:p>
          </p:txBody>
        </p:sp>
        <p:sp>
          <p:nvSpPr>
            <p:cNvPr id="126" name="pt126"/>
            <p:cNvSpPr/>
            <p:nvPr/>
          </p:nvSpPr>
          <p:spPr>
            <a:xfrm>
              <a:off x="4093401"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7" name="pt127"/>
            <p:cNvSpPr/>
            <p:nvPr/>
          </p:nvSpPr>
          <p:spPr>
            <a:xfrm>
              <a:off x="4395493"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8" name="pt128"/>
            <p:cNvSpPr/>
            <p:nvPr/>
          </p:nvSpPr>
          <p:spPr>
            <a:xfrm>
              <a:off x="4471016"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9" name="pt129"/>
            <p:cNvSpPr/>
            <p:nvPr/>
          </p:nvSpPr>
          <p:spPr>
            <a:xfrm>
              <a:off x="4527658"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0" name="pt130"/>
            <p:cNvSpPr/>
            <p:nvPr/>
          </p:nvSpPr>
          <p:spPr>
            <a:xfrm>
              <a:off x="4546539"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1" name="pt131"/>
            <p:cNvSpPr/>
            <p:nvPr/>
          </p:nvSpPr>
          <p:spPr>
            <a:xfrm>
              <a:off x="4546539"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2" name="pt132"/>
            <p:cNvSpPr/>
            <p:nvPr/>
          </p:nvSpPr>
          <p:spPr>
            <a:xfrm>
              <a:off x="4546539"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3" name="pt133"/>
            <p:cNvSpPr/>
            <p:nvPr/>
          </p:nvSpPr>
          <p:spPr>
            <a:xfrm>
              <a:off x="4659824"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4" name="pt134"/>
            <p:cNvSpPr/>
            <p:nvPr/>
          </p:nvSpPr>
          <p:spPr>
            <a:xfrm>
              <a:off x="4678705"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5" name="pt135"/>
            <p:cNvSpPr/>
            <p:nvPr/>
          </p:nvSpPr>
          <p:spPr>
            <a:xfrm>
              <a:off x="4754228"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4773108"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4791989"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4810870"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4810870"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4829751"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4829751"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2" name="pt142"/>
            <p:cNvSpPr/>
            <p:nvPr/>
          </p:nvSpPr>
          <p:spPr>
            <a:xfrm>
              <a:off x="4886393"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4886393"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4943035"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4961916"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6" name="pt146"/>
            <p:cNvSpPr/>
            <p:nvPr/>
          </p:nvSpPr>
          <p:spPr>
            <a:xfrm>
              <a:off x="4961916"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7" name="pt147"/>
            <p:cNvSpPr/>
            <p:nvPr/>
          </p:nvSpPr>
          <p:spPr>
            <a:xfrm>
              <a:off x="5018558"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8" name="pt148"/>
            <p:cNvSpPr/>
            <p:nvPr/>
          </p:nvSpPr>
          <p:spPr>
            <a:xfrm>
              <a:off x="5018558"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9" name="pt149"/>
            <p:cNvSpPr/>
            <p:nvPr/>
          </p:nvSpPr>
          <p:spPr>
            <a:xfrm>
              <a:off x="5075201"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tx150"/>
            <p:cNvSpPr/>
            <p:nvPr/>
          </p:nvSpPr>
          <p:spPr>
            <a:xfrm>
              <a:off x="4236582"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151" name="tx151"/>
            <p:cNvSpPr/>
            <p:nvPr/>
          </p:nvSpPr>
          <p:spPr>
            <a:xfrm>
              <a:off x="4538674"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152" name="tx152"/>
            <p:cNvSpPr/>
            <p:nvPr/>
          </p:nvSpPr>
          <p:spPr>
            <a:xfrm>
              <a:off x="4614197" y="487000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153" name="tx153"/>
            <p:cNvSpPr/>
            <p:nvPr/>
          </p:nvSpPr>
          <p:spPr>
            <a:xfrm>
              <a:off x="4670839" y="468827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54" name="tx154"/>
            <p:cNvSpPr/>
            <p:nvPr/>
          </p:nvSpPr>
          <p:spPr>
            <a:xfrm>
              <a:off x="4689720"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155" name="tx155"/>
            <p:cNvSpPr/>
            <p:nvPr/>
          </p:nvSpPr>
          <p:spPr>
            <a:xfrm>
              <a:off x="4689720"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156" name="tx156"/>
            <p:cNvSpPr/>
            <p:nvPr/>
          </p:nvSpPr>
          <p:spPr>
            <a:xfrm>
              <a:off x="4689720" y="41430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157" name="tx157"/>
            <p:cNvSpPr/>
            <p:nvPr/>
          </p:nvSpPr>
          <p:spPr>
            <a:xfrm>
              <a:off x="4803005" y="39613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58" name="tx158"/>
            <p:cNvSpPr/>
            <p:nvPr/>
          </p:nvSpPr>
          <p:spPr>
            <a:xfrm>
              <a:off x="4821886" y="37815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59" name="tx159"/>
            <p:cNvSpPr/>
            <p:nvPr/>
          </p:nvSpPr>
          <p:spPr>
            <a:xfrm>
              <a:off x="4527520" y="359440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60" name="tx160"/>
            <p:cNvSpPr/>
            <p:nvPr/>
          </p:nvSpPr>
          <p:spPr>
            <a:xfrm>
              <a:off x="4546440"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61" name="tx161"/>
            <p:cNvSpPr/>
            <p:nvPr/>
          </p:nvSpPr>
          <p:spPr>
            <a:xfrm>
              <a:off x="4591716"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62" name="tx162"/>
            <p:cNvSpPr/>
            <p:nvPr/>
          </p:nvSpPr>
          <p:spPr>
            <a:xfrm>
              <a:off x="4632722" y="305270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63" name="tx163"/>
            <p:cNvSpPr/>
            <p:nvPr/>
          </p:nvSpPr>
          <p:spPr>
            <a:xfrm>
              <a:off x="4584162" y="287097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64" name="tx164"/>
            <p:cNvSpPr/>
            <p:nvPr/>
          </p:nvSpPr>
          <p:spPr>
            <a:xfrm>
              <a:off x="4603043"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65" name="tx165"/>
            <p:cNvSpPr/>
            <p:nvPr/>
          </p:nvSpPr>
          <p:spPr>
            <a:xfrm>
              <a:off x="4611932"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66" name="tx166"/>
            <p:cNvSpPr/>
            <p:nvPr/>
          </p:nvSpPr>
          <p:spPr>
            <a:xfrm>
              <a:off x="4672922"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67" name="tx167"/>
            <p:cNvSpPr/>
            <p:nvPr/>
          </p:nvSpPr>
          <p:spPr>
            <a:xfrm>
              <a:off x="4686159"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68" name="tx168"/>
            <p:cNvSpPr/>
            <p:nvPr/>
          </p:nvSpPr>
          <p:spPr>
            <a:xfrm>
              <a:off x="4725178"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69" name="tx169"/>
            <p:cNvSpPr/>
            <p:nvPr/>
          </p:nvSpPr>
          <p:spPr>
            <a:xfrm>
              <a:off x="4761682"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70" name="tx170"/>
            <p:cNvSpPr/>
            <p:nvPr/>
          </p:nvSpPr>
          <p:spPr>
            <a:xfrm>
              <a:off x="4766029" y="159886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71" name="tx171"/>
            <p:cNvSpPr/>
            <p:nvPr/>
          </p:nvSpPr>
          <p:spPr>
            <a:xfrm>
              <a:off x="4809474" y="14171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72" name="tx172"/>
            <p:cNvSpPr/>
            <p:nvPr/>
          </p:nvSpPr>
          <p:spPr>
            <a:xfrm>
              <a:off x="4809474"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73" name="tx173"/>
            <p:cNvSpPr/>
            <p:nvPr/>
          </p:nvSpPr>
          <p:spPr>
            <a:xfrm>
              <a:off x="485730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74" name="rc174"/>
            <p:cNvSpPr/>
            <p:nvPr/>
          </p:nvSpPr>
          <p:spPr>
            <a:xfrm>
              <a:off x="3655055" y="875080"/>
              <a:ext cx="1585983" cy="4597772"/>
            </a:xfrm>
            <a:prstGeom prst="rect">
              <a:avLst/>
            </a:prstGeom>
            <a:ln w="13550" cap="rnd">
              <a:solidFill>
                <a:srgbClr val="999999">
                  <a:alpha val="100000"/>
                </a:srgbClr>
              </a:solidFill>
              <a:prstDash val="solid"/>
              <a:round/>
            </a:ln>
          </p:spPr>
          <p:txBody>
            <a:bodyPr/>
            <a:lstStyle/>
            <a:p/>
          </p:txBody>
        </p:sp>
        <p:sp>
          <p:nvSpPr>
            <p:cNvPr id="175" name="pl175"/>
            <p:cNvSpPr/>
            <p:nvPr/>
          </p:nvSpPr>
          <p:spPr>
            <a:xfrm>
              <a:off x="53257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7033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08096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64585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68361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5310628" y="2083585"/>
              <a:ext cx="1585983" cy="181730"/>
            </a:xfrm>
            <a:prstGeom prst="rect">
              <a:avLst/>
            </a:prstGeom>
            <a:solidFill>
              <a:srgbClr val="D9D9D9">
                <a:alpha val="60000"/>
              </a:srgbClr>
            </a:solidFill>
          </p:spPr>
          <p:txBody>
            <a:bodyPr/>
            <a:lstStyle/>
            <a:p/>
          </p:txBody>
        </p:sp>
        <p:sp>
          <p:nvSpPr>
            <p:cNvPr id="181" name="pl181"/>
            <p:cNvSpPr/>
            <p:nvPr/>
          </p:nvSpPr>
          <p:spPr>
            <a:xfrm>
              <a:off x="615648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82" name="tx182"/>
            <p:cNvSpPr/>
            <p:nvPr/>
          </p:nvSpPr>
          <p:spPr>
            <a:xfrm>
              <a:off x="5702283"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64%</a:t>
              </a:r>
            </a:p>
          </p:txBody>
        </p:sp>
        <p:sp>
          <p:nvSpPr>
            <p:cNvPr id="183" name="pt183"/>
            <p:cNvSpPr/>
            <p:nvPr/>
          </p:nvSpPr>
          <p:spPr>
            <a:xfrm>
              <a:off x="573009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4" name="pt184"/>
            <p:cNvSpPr/>
            <p:nvPr/>
          </p:nvSpPr>
          <p:spPr>
            <a:xfrm>
              <a:off x="5824497" y="503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5" name="pt185"/>
            <p:cNvSpPr/>
            <p:nvPr/>
          </p:nvSpPr>
          <p:spPr>
            <a:xfrm>
              <a:off x="5937782" y="48516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6" name="pt186"/>
            <p:cNvSpPr/>
            <p:nvPr/>
          </p:nvSpPr>
          <p:spPr>
            <a:xfrm>
              <a:off x="5956662" y="46698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7" name="pt187"/>
            <p:cNvSpPr/>
            <p:nvPr/>
          </p:nvSpPr>
          <p:spPr>
            <a:xfrm>
              <a:off x="5956662" y="44881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8" name="pt188"/>
            <p:cNvSpPr/>
            <p:nvPr/>
          </p:nvSpPr>
          <p:spPr>
            <a:xfrm>
              <a:off x="5994424" y="43064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9" name="pt189"/>
            <p:cNvSpPr/>
            <p:nvPr/>
          </p:nvSpPr>
          <p:spPr>
            <a:xfrm>
              <a:off x="6069947"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0" name="pt190"/>
            <p:cNvSpPr/>
            <p:nvPr/>
          </p:nvSpPr>
          <p:spPr>
            <a:xfrm>
              <a:off x="6069947" y="39429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1" name="pt191"/>
            <p:cNvSpPr/>
            <p:nvPr/>
          </p:nvSpPr>
          <p:spPr>
            <a:xfrm>
              <a:off x="6183231" y="376124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2" name="pt192"/>
            <p:cNvSpPr/>
            <p:nvPr/>
          </p:nvSpPr>
          <p:spPr>
            <a:xfrm>
              <a:off x="6183231" y="35795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3" name="pt193"/>
            <p:cNvSpPr/>
            <p:nvPr/>
          </p:nvSpPr>
          <p:spPr>
            <a:xfrm>
              <a:off x="6202112" y="33977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4" name="pt194"/>
            <p:cNvSpPr/>
            <p:nvPr/>
          </p:nvSpPr>
          <p:spPr>
            <a:xfrm>
              <a:off x="6315397" y="32160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5" name="pt195"/>
            <p:cNvSpPr/>
            <p:nvPr/>
          </p:nvSpPr>
          <p:spPr>
            <a:xfrm>
              <a:off x="6372039" y="303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6" name="pt196"/>
            <p:cNvSpPr/>
            <p:nvPr/>
          </p:nvSpPr>
          <p:spPr>
            <a:xfrm>
              <a:off x="6428681"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6447562"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64475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9" name="pt199"/>
            <p:cNvSpPr/>
            <p:nvPr/>
          </p:nvSpPr>
          <p:spPr>
            <a:xfrm>
              <a:off x="6504204"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0" name="pt200"/>
            <p:cNvSpPr/>
            <p:nvPr/>
          </p:nvSpPr>
          <p:spPr>
            <a:xfrm>
              <a:off x="6541966"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1" name="pt201"/>
            <p:cNvSpPr/>
            <p:nvPr/>
          </p:nvSpPr>
          <p:spPr>
            <a:xfrm>
              <a:off x="6560847" y="19439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2" name="pt202"/>
            <p:cNvSpPr/>
            <p:nvPr/>
          </p:nvSpPr>
          <p:spPr>
            <a:xfrm>
              <a:off x="6598608"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6636370"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6655251"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5" name="pt205"/>
            <p:cNvSpPr/>
            <p:nvPr/>
          </p:nvSpPr>
          <p:spPr>
            <a:xfrm>
              <a:off x="6655251"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6" name="pt206"/>
            <p:cNvSpPr/>
            <p:nvPr/>
          </p:nvSpPr>
          <p:spPr>
            <a:xfrm>
              <a:off x="669301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tx207"/>
            <p:cNvSpPr/>
            <p:nvPr/>
          </p:nvSpPr>
          <p:spPr>
            <a:xfrm>
              <a:off x="5873274"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208" name="tx208"/>
            <p:cNvSpPr/>
            <p:nvPr/>
          </p:nvSpPr>
          <p:spPr>
            <a:xfrm>
              <a:off x="5967678" y="505367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09" name="tx209"/>
            <p:cNvSpPr/>
            <p:nvPr/>
          </p:nvSpPr>
          <p:spPr>
            <a:xfrm>
              <a:off x="6080963" y="486996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10" name="tx210"/>
            <p:cNvSpPr/>
            <p:nvPr/>
          </p:nvSpPr>
          <p:spPr>
            <a:xfrm>
              <a:off x="6099843" y="468827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211" name="tx211"/>
            <p:cNvSpPr/>
            <p:nvPr/>
          </p:nvSpPr>
          <p:spPr>
            <a:xfrm>
              <a:off x="6099843" y="450654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12" name="tx212"/>
            <p:cNvSpPr/>
            <p:nvPr/>
          </p:nvSpPr>
          <p:spPr>
            <a:xfrm>
              <a:off x="6137605" y="43248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13" name="tx213"/>
            <p:cNvSpPr/>
            <p:nvPr/>
          </p:nvSpPr>
          <p:spPr>
            <a:xfrm>
              <a:off x="6213128" y="413959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14" name="tx214"/>
            <p:cNvSpPr/>
            <p:nvPr/>
          </p:nvSpPr>
          <p:spPr>
            <a:xfrm>
              <a:off x="6213128" y="396135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15" name="tx215"/>
            <p:cNvSpPr/>
            <p:nvPr/>
          </p:nvSpPr>
          <p:spPr>
            <a:xfrm>
              <a:off x="6326412" y="377962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16" name="tx216"/>
            <p:cNvSpPr/>
            <p:nvPr/>
          </p:nvSpPr>
          <p:spPr>
            <a:xfrm>
              <a:off x="6326412" y="359983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17" name="tx217"/>
            <p:cNvSpPr/>
            <p:nvPr/>
          </p:nvSpPr>
          <p:spPr>
            <a:xfrm>
              <a:off x="6345293" y="341616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18" name="tx218"/>
            <p:cNvSpPr/>
            <p:nvPr/>
          </p:nvSpPr>
          <p:spPr>
            <a:xfrm>
              <a:off x="6458578" y="323443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19" name="tx219"/>
            <p:cNvSpPr/>
            <p:nvPr/>
          </p:nvSpPr>
          <p:spPr>
            <a:xfrm>
              <a:off x="6515220" y="305270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20" name="tx220"/>
            <p:cNvSpPr/>
            <p:nvPr/>
          </p:nvSpPr>
          <p:spPr>
            <a:xfrm>
              <a:off x="6210824" y="287093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21" name="tx221"/>
            <p:cNvSpPr/>
            <p:nvPr/>
          </p:nvSpPr>
          <p:spPr>
            <a:xfrm>
              <a:off x="6247289"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22" name="tx222"/>
            <p:cNvSpPr/>
            <p:nvPr/>
          </p:nvSpPr>
          <p:spPr>
            <a:xfrm>
              <a:off x="6234091" y="250945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23" name="tx223"/>
            <p:cNvSpPr/>
            <p:nvPr/>
          </p:nvSpPr>
          <p:spPr>
            <a:xfrm>
              <a:off x="6277497" y="232574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24" name="tx224"/>
            <p:cNvSpPr/>
            <p:nvPr/>
          </p:nvSpPr>
          <p:spPr>
            <a:xfrm>
              <a:off x="6341732"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25" name="tx225"/>
            <p:cNvSpPr/>
            <p:nvPr/>
          </p:nvSpPr>
          <p:spPr>
            <a:xfrm>
              <a:off x="6360612" y="196426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26" name="tx226"/>
            <p:cNvSpPr/>
            <p:nvPr/>
          </p:nvSpPr>
          <p:spPr>
            <a:xfrm>
              <a:off x="6402721" y="178059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27" name="tx227"/>
            <p:cNvSpPr/>
            <p:nvPr/>
          </p:nvSpPr>
          <p:spPr>
            <a:xfrm>
              <a:off x="6427285"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28" name="tx228"/>
            <p:cNvSpPr/>
            <p:nvPr/>
          </p:nvSpPr>
          <p:spPr>
            <a:xfrm>
              <a:off x="6437355" y="141713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29" name="tx229"/>
            <p:cNvSpPr/>
            <p:nvPr/>
          </p:nvSpPr>
          <p:spPr>
            <a:xfrm>
              <a:off x="6437432" y="123734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30" name="tx230"/>
            <p:cNvSpPr/>
            <p:nvPr/>
          </p:nvSpPr>
          <p:spPr>
            <a:xfrm>
              <a:off x="6483927"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31" name="rc231"/>
            <p:cNvSpPr/>
            <p:nvPr/>
          </p:nvSpPr>
          <p:spPr>
            <a:xfrm>
              <a:off x="5310628" y="875080"/>
              <a:ext cx="1585983"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69813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358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73653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1141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4917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rc237"/>
            <p:cNvSpPr/>
            <p:nvPr/>
          </p:nvSpPr>
          <p:spPr>
            <a:xfrm>
              <a:off x="6966201" y="1183588"/>
              <a:ext cx="1585983" cy="199037"/>
            </a:xfrm>
            <a:prstGeom prst="rect">
              <a:avLst/>
            </a:prstGeom>
            <a:solidFill>
              <a:srgbClr val="D9D9D9">
                <a:alpha val="60000"/>
              </a:srgbClr>
            </a:solidFill>
          </p:spPr>
          <p:txBody>
            <a:bodyPr/>
            <a:lstStyle/>
            <a:p/>
          </p:txBody>
        </p:sp>
        <p:sp>
          <p:nvSpPr>
            <p:cNvPr id="238" name="pl238"/>
            <p:cNvSpPr/>
            <p:nvPr/>
          </p:nvSpPr>
          <p:spPr>
            <a:xfrm>
              <a:off x="7547728"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39" name="tx239"/>
            <p:cNvSpPr/>
            <p:nvPr/>
          </p:nvSpPr>
          <p:spPr>
            <a:xfrm>
              <a:off x="7093526"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50%</a:t>
              </a:r>
            </a:p>
          </p:txBody>
        </p:sp>
        <p:sp>
          <p:nvSpPr>
            <p:cNvPr id="240" name="pt240"/>
            <p:cNvSpPr/>
            <p:nvPr/>
          </p:nvSpPr>
          <p:spPr>
            <a:xfrm>
              <a:off x="6989170"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1" name="pt241"/>
            <p:cNvSpPr/>
            <p:nvPr/>
          </p:nvSpPr>
          <p:spPr>
            <a:xfrm>
              <a:off x="7215739" y="50160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7234620" y="481700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7442308" y="46179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4" name="pt244"/>
            <p:cNvSpPr/>
            <p:nvPr/>
          </p:nvSpPr>
          <p:spPr>
            <a:xfrm>
              <a:off x="7480070" y="44189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5" name="pt245"/>
            <p:cNvSpPr/>
            <p:nvPr/>
          </p:nvSpPr>
          <p:spPr>
            <a:xfrm>
              <a:off x="7517832" y="42198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6" name="pt246"/>
            <p:cNvSpPr/>
            <p:nvPr/>
          </p:nvSpPr>
          <p:spPr>
            <a:xfrm>
              <a:off x="7536712" y="402085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7" name="pt247"/>
            <p:cNvSpPr/>
            <p:nvPr/>
          </p:nvSpPr>
          <p:spPr>
            <a:xfrm>
              <a:off x="7536712" y="38218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8" name="pt248"/>
            <p:cNvSpPr/>
            <p:nvPr/>
          </p:nvSpPr>
          <p:spPr>
            <a:xfrm>
              <a:off x="7555593" y="362278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9" name="pt249"/>
            <p:cNvSpPr/>
            <p:nvPr/>
          </p:nvSpPr>
          <p:spPr>
            <a:xfrm>
              <a:off x="7649997" y="342374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0" name="pt250"/>
            <p:cNvSpPr/>
            <p:nvPr/>
          </p:nvSpPr>
          <p:spPr>
            <a:xfrm>
              <a:off x="7668878" y="32247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1" name="pt251"/>
            <p:cNvSpPr/>
            <p:nvPr/>
          </p:nvSpPr>
          <p:spPr>
            <a:xfrm>
              <a:off x="7687758" y="30256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2" name="pt252"/>
            <p:cNvSpPr/>
            <p:nvPr/>
          </p:nvSpPr>
          <p:spPr>
            <a:xfrm>
              <a:off x="7744401" y="28266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3" name="pt253"/>
            <p:cNvSpPr/>
            <p:nvPr/>
          </p:nvSpPr>
          <p:spPr>
            <a:xfrm>
              <a:off x="7782162" y="26275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4" name="pt254"/>
            <p:cNvSpPr/>
            <p:nvPr/>
          </p:nvSpPr>
          <p:spPr>
            <a:xfrm>
              <a:off x="7801043" y="24285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5" name="pt255"/>
            <p:cNvSpPr/>
            <p:nvPr/>
          </p:nvSpPr>
          <p:spPr>
            <a:xfrm>
              <a:off x="7933208" y="222951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6" name="pt256"/>
            <p:cNvSpPr/>
            <p:nvPr/>
          </p:nvSpPr>
          <p:spPr>
            <a:xfrm>
              <a:off x="8027612" y="2030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7" name="pt257"/>
            <p:cNvSpPr/>
            <p:nvPr/>
          </p:nvSpPr>
          <p:spPr>
            <a:xfrm>
              <a:off x="8027612" y="18314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8" name="pt258"/>
            <p:cNvSpPr/>
            <p:nvPr/>
          </p:nvSpPr>
          <p:spPr>
            <a:xfrm>
              <a:off x="8065374" y="16324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9" name="pt259"/>
            <p:cNvSpPr/>
            <p:nvPr/>
          </p:nvSpPr>
          <p:spPr>
            <a:xfrm>
              <a:off x="8178658" y="14333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0" name="pt260"/>
            <p:cNvSpPr/>
            <p:nvPr/>
          </p:nvSpPr>
          <p:spPr>
            <a:xfrm>
              <a:off x="8197539" y="12343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1" name="pt261"/>
            <p:cNvSpPr/>
            <p:nvPr/>
          </p:nvSpPr>
          <p:spPr>
            <a:xfrm>
              <a:off x="8291943"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tx262"/>
            <p:cNvSpPr/>
            <p:nvPr/>
          </p:nvSpPr>
          <p:spPr>
            <a:xfrm>
              <a:off x="713235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63" name="tx263"/>
            <p:cNvSpPr/>
            <p:nvPr/>
          </p:nvSpPr>
          <p:spPr>
            <a:xfrm>
              <a:off x="7358920" y="50344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64" name="tx264"/>
            <p:cNvSpPr/>
            <p:nvPr/>
          </p:nvSpPr>
          <p:spPr>
            <a:xfrm>
              <a:off x="7377801" y="483539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65" name="tx265"/>
            <p:cNvSpPr/>
            <p:nvPr/>
          </p:nvSpPr>
          <p:spPr>
            <a:xfrm>
              <a:off x="7585489" y="4636355"/>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66" name="tx266"/>
            <p:cNvSpPr/>
            <p:nvPr/>
          </p:nvSpPr>
          <p:spPr>
            <a:xfrm>
              <a:off x="7623251" y="44373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67" name="tx267"/>
            <p:cNvSpPr/>
            <p:nvPr/>
          </p:nvSpPr>
          <p:spPr>
            <a:xfrm>
              <a:off x="7661013" y="42382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68" name="tx268"/>
            <p:cNvSpPr/>
            <p:nvPr/>
          </p:nvSpPr>
          <p:spPr>
            <a:xfrm>
              <a:off x="7679893" y="4039242"/>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69" name="tx269"/>
            <p:cNvSpPr/>
            <p:nvPr/>
          </p:nvSpPr>
          <p:spPr>
            <a:xfrm>
              <a:off x="7679893"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70" name="tx270"/>
            <p:cNvSpPr/>
            <p:nvPr/>
          </p:nvSpPr>
          <p:spPr>
            <a:xfrm>
              <a:off x="7698774" y="3637673"/>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71" name="tx271"/>
            <p:cNvSpPr/>
            <p:nvPr/>
          </p:nvSpPr>
          <p:spPr>
            <a:xfrm>
              <a:off x="7793178" y="3442090"/>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72" name="tx272"/>
            <p:cNvSpPr/>
            <p:nvPr/>
          </p:nvSpPr>
          <p:spPr>
            <a:xfrm>
              <a:off x="7812059" y="3245032"/>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73" name="tx273"/>
            <p:cNvSpPr/>
            <p:nvPr/>
          </p:nvSpPr>
          <p:spPr>
            <a:xfrm>
              <a:off x="7830939" y="304599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74" name="tx274"/>
            <p:cNvSpPr/>
            <p:nvPr/>
          </p:nvSpPr>
          <p:spPr>
            <a:xfrm>
              <a:off x="7887582" y="284497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75" name="tx275"/>
            <p:cNvSpPr/>
            <p:nvPr/>
          </p:nvSpPr>
          <p:spPr>
            <a:xfrm>
              <a:off x="7925343" y="264791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76" name="tx276"/>
            <p:cNvSpPr/>
            <p:nvPr/>
          </p:nvSpPr>
          <p:spPr>
            <a:xfrm>
              <a:off x="7944224" y="2446940"/>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77" name="tx277"/>
            <p:cNvSpPr/>
            <p:nvPr/>
          </p:nvSpPr>
          <p:spPr>
            <a:xfrm>
              <a:off x="8076389" y="224790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78" name="tx278"/>
            <p:cNvSpPr/>
            <p:nvPr/>
          </p:nvSpPr>
          <p:spPr>
            <a:xfrm>
              <a:off x="8170793" y="20488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79" name="tx279"/>
            <p:cNvSpPr/>
            <p:nvPr/>
          </p:nvSpPr>
          <p:spPr>
            <a:xfrm>
              <a:off x="8170793" y="18498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80" name="tx280"/>
            <p:cNvSpPr/>
            <p:nvPr/>
          </p:nvSpPr>
          <p:spPr>
            <a:xfrm>
              <a:off x="7851903" y="165273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81" name="tx281"/>
            <p:cNvSpPr/>
            <p:nvPr/>
          </p:nvSpPr>
          <p:spPr>
            <a:xfrm>
              <a:off x="7969574" y="14517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82" name="tx282"/>
            <p:cNvSpPr/>
            <p:nvPr/>
          </p:nvSpPr>
          <p:spPr>
            <a:xfrm>
              <a:off x="7997305" y="1252714"/>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83" name="tx283"/>
            <p:cNvSpPr/>
            <p:nvPr/>
          </p:nvSpPr>
          <p:spPr>
            <a:xfrm>
              <a:off x="8074047"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84" name="rc284"/>
            <p:cNvSpPr/>
            <p:nvPr/>
          </p:nvSpPr>
          <p:spPr>
            <a:xfrm>
              <a:off x="6966201" y="875080"/>
              <a:ext cx="1585983" cy="4597772"/>
            </a:xfrm>
            <a:prstGeom prst="rect">
              <a:avLst/>
            </a:prstGeom>
            <a:ln w="13550" cap="rnd">
              <a:solidFill>
                <a:srgbClr val="999999">
                  <a:alpha val="100000"/>
                </a:srgbClr>
              </a:solidFill>
              <a:prstDash val="solid"/>
              <a:round/>
            </a:ln>
          </p:spPr>
          <p:txBody>
            <a:bodyPr/>
            <a:lstStyle/>
            <a:p/>
          </p:txBody>
        </p:sp>
        <p:sp>
          <p:nvSpPr>
            <p:cNvPr id="285" name="pl285"/>
            <p:cNvSpPr/>
            <p:nvPr/>
          </p:nvSpPr>
          <p:spPr>
            <a:xfrm>
              <a:off x="86368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90144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93921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97697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101473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90" name="rc290"/>
            <p:cNvSpPr/>
            <p:nvPr/>
          </p:nvSpPr>
          <p:spPr>
            <a:xfrm>
              <a:off x="8621774" y="2513999"/>
              <a:ext cx="1585983" cy="219989"/>
            </a:xfrm>
            <a:prstGeom prst="rect">
              <a:avLst/>
            </a:prstGeom>
            <a:solidFill>
              <a:srgbClr val="D9D9D9">
                <a:alpha val="60000"/>
              </a:srgbClr>
            </a:solidFill>
          </p:spPr>
          <p:txBody>
            <a:bodyPr/>
            <a:lstStyle/>
            <a:p/>
          </p:txBody>
        </p:sp>
        <p:sp>
          <p:nvSpPr>
            <p:cNvPr id="291" name="pl291"/>
            <p:cNvSpPr/>
            <p:nvPr/>
          </p:nvSpPr>
          <p:spPr>
            <a:xfrm>
              <a:off x="952427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92" name="tx292"/>
            <p:cNvSpPr/>
            <p:nvPr/>
          </p:nvSpPr>
          <p:spPr>
            <a:xfrm>
              <a:off x="9070071"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67%</a:t>
              </a:r>
            </a:p>
          </p:txBody>
        </p:sp>
        <p:sp>
          <p:nvSpPr>
            <p:cNvPr id="293" name="pt293"/>
            <p:cNvSpPr/>
            <p:nvPr/>
          </p:nvSpPr>
          <p:spPr>
            <a:xfrm>
              <a:off x="9060120"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4" name="pt294"/>
            <p:cNvSpPr/>
            <p:nvPr/>
          </p:nvSpPr>
          <p:spPr>
            <a:xfrm>
              <a:off x="9135643" y="49950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5" name="pt295"/>
            <p:cNvSpPr/>
            <p:nvPr/>
          </p:nvSpPr>
          <p:spPr>
            <a:xfrm>
              <a:off x="9324451" y="47751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6" name="pt296"/>
            <p:cNvSpPr/>
            <p:nvPr/>
          </p:nvSpPr>
          <p:spPr>
            <a:xfrm>
              <a:off x="9381093" y="45551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7" name="pt297"/>
            <p:cNvSpPr/>
            <p:nvPr/>
          </p:nvSpPr>
          <p:spPr>
            <a:xfrm>
              <a:off x="9399974" y="43351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8" name="pt298"/>
            <p:cNvSpPr/>
            <p:nvPr/>
          </p:nvSpPr>
          <p:spPr>
            <a:xfrm>
              <a:off x="9418854" y="411514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9" name="pt299"/>
            <p:cNvSpPr/>
            <p:nvPr/>
          </p:nvSpPr>
          <p:spPr>
            <a:xfrm>
              <a:off x="9720947" y="3895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0" name="pt300"/>
            <p:cNvSpPr/>
            <p:nvPr/>
          </p:nvSpPr>
          <p:spPr>
            <a:xfrm>
              <a:off x="9739827" y="36751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1" name="pt301"/>
            <p:cNvSpPr/>
            <p:nvPr/>
          </p:nvSpPr>
          <p:spPr>
            <a:xfrm>
              <a:off x="9758708" y="34551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2" name="pt302"/>
            <p:cNvSpPr/>
            <p:nvPr/>
          </p:nvSpPr>
          <p:spPr>
            <a:xfrm>
              <a:off x="9758708" y="32351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3" name="pt303"/>
            <p:cNvSpPr/>
            <p:nvPr/>
          </p:nvSpPr>
          <p:spPr>
            <a:xfrm>
              <a:off x="9815350" y="30151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4" name="pt304"/>
            <p:cNvSpPr/>
            <p:nvPr/>
          </p:nvSpPr>
          <p:spPr>
            <a:xfrm>
              <a:off x="9815350" y="27952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5" name="pt305"/>
            <p:cNvSpPr/>
            <p:nvPr/>
          </p:nvSpPr>
          <p:spPr>
            <a:xfrm>
              <a:off x="9834231" y="2575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6" name="pt306"/>
            <p:cNvSpPr/>
            <p:nvPr/>
          </p:nvSpPr>
          <p:spPr>
            <a:xfrm>
              <a:off x="9853112" y="23552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7" name="pt307"/>
            <p:cNvSpPr/>
            <p:nvPr/>
          </p:nvSpPr>
          <p:spPr>
            <a:xfrm>
              <a:off x="9890873" y="21352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8" name="pt308"/>
            <p:cNvSpPr/>
            <p:nvPr/>
          </p:nvSpPr>
          <p:spPr>
            <a:xfrm>
              <a:off x="9909754" y="19152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9" name="pt309"/>
            <p:cNvSpPr/>
            <p:nvPr/>
          </p:nvSpPr>
          <p:spPr>
            <a:xfrm>
              <a:off x="9928635" y="16952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0" name="pt310"/>
            <p:cNvSpPr/>
            <p:nvPr/>
          </p:nvSpPr>
          <p:spPr>
            <a:xfrm>
              <a:off x="9928635" y="14752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1" name="pt311"/>
            <p:cNvSpPr/>
            <p:nvPr/>
          </p:nvSpPr>
          <p:spPr>
            <a:xfrm>
              <a:off x="9966397" y="12552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2" name="pt312"/>
            <p:cNvSpPr/>
            <p:nvPr/>
          </p:nvSpPr>
          <p:spPr>
            <a:xfrm>
              <a:off x="10041920"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tx313"/>
            <p:cNvSpPr/>
            <p:nvPr/>
          </p:nvSpPr>
          <p:spPr>
            <a:xfrm>
              <a:off x="9203301"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14" name="tx314"/>
            <p:cNvSpPr/>
            <p:nvPr/>
          </p:nvSpPr>
          <p:spPr>
            <a:xfrm>
              <a:off x="9278824" y="501347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15" name="tx315"/>
            <p:cNvSpPr/>
            <p:nvPr/>
          </p:nvSpPr>
          <p:spPr>
            <a:xfrm>
              <a:off x="9467632" y="479349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16" name="tx316"/>
            <p:cNvSpPr/>
            <p:nvPr/>
          </p:nvSpPr>
          <p:spPr>
            <a:xfrm>
              <a:off x="9524274" y="4573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17" name="tx317"/>
            <p:cNvSpPr/>
            <p:nvPr/>
          </p:nvSpPr>
          <p:spPr>
            <a:xfrm>
              <a:off x="9543155" y="4353473"/>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18" name="tx318"/>
            <p:cNvSpPr/>
            <p:nvPr/>
          </p:nvSpPr>
          <p:spPr>
            <a:xfrm>
              <a:off x="9562035" y="413546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19" name="tx319"/>
            <p:cNvSpPr/>
            <p:nvPr/>
          </p:nvSpPr>
          <p:spPr>
            <a:xfrm>
              <a:off x="9520673" y="391547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20" name="tx320"/>
            <p:cNvSpPr/>
            <p:nvPr/>
          </p:nvSpPr>
          <p:spPr>
            <a:xfrm>
              <a:off x="9561680" y="369548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21" name="tx321"/>
            <p:cNvSpPr/>
            <p:nvPr/>
          </p:nvSpPr>
          <p:spPr>
            <a:xfrm>
              <a:off x="9532040" y="3473556"/>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22" name="tx322"/>
            <p:cNvSpPr/>
            <p:nvPr/>
          </p:nvSpPr>
          <p:spPr>
            <a:xfrm>
              <a:off x="9532001" y="325356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23" name="tx323"/>
            <p:cNvSpPr/>
            <p:nvPr/>
          </p:nvSpPr>
          <p:spPr>
            <a:xfrm>
              <a:off x="9588643" y="3033539"/>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24" name="tx324"/>
            <p:cNvSpPr/>
            <p:nvPr/>
          </p:nvSpPr>
          <p:spPr>
            <a:xfrm>
              <a:off x="9597532" y="2815529"/>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25" name="tx325"/>
            <p:cNvSpPr/>
            <p:nvPr/>
          </p:nvSpPr>
          <p:spPr>
            <a:xfrm>
              <a:off x="9633997" y="25935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26" name="tx326"/>
            <p:cNvSpPr/>
            <p:nvPr/>
          </p:nvSpPr>
          <p:spPr>
            <a:xfrm>
              <a:off x="9639641" y="237555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27" name="tx327"/>
            <p:cNvSpPr/>
            <p:nvPr/>
          </p:nvSpPr>
          <p:spPr>
            <a:xfrm>
              <a:off x="9673016" y="2153582"/>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28" name="tx328"/>
            <p:cNvSpPr/>
            <p:nvPr/>
          </p:nvSpPr>
          <p:spPr>
            <a:xfrm>
              <a:off x="9691858" y="1933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29" name="tx329"/>
            <p:cNvSpPr/>
            <p:nvPr/>
          </p:nvSpPr>
          <p:spPr>
            <a:xfrm>
              <a:off x="9728401" y="1715584"/>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30" name="tx330"/>
            <p:cNvSpPr/>
            <p:nvPr/>
          </p:nvSpPr>
          <p:spPr>
            <a:xfrm>
              <a:off x="9719550" y="14936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31" name="tx331"/>
            <p:cNvSpPr/>
            <p:nvPr/>
          </p:nvSpPr>
          <p:spPr>
            <a:xfrm>
              <a:off x="9770510"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32" name="tx332"/>
            <p:cNvSpPr/>
            <p:nvPr/>
          </p:nvSpPr>
          <p:spPr>
            <a:xfrm>
              <a:off x="9824024"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33" name="rc333"/>
            <p:cNvSpPr/>
            <p:nvPr/>
          </p:nvSpPr>
          <p:spPr>
            <a:xfrm>
              <a:off x="8621774" y="875080"/>
              <a:ext cx="1585983" cy="4597772"/>
            </a:xfrm>
            <a:prstGeom prst="rect">
              <a:avLst/>
            </a:prstGeom>
            <a:ln w="13550" cap="rnd">
              <a:solidFill>
                <a:srgbClr val="999999">
                  <a:alpha val="100000"/>
                </a:srgbClr>
              </a:solidFill>
              <a:prstDash val="solid"/>
              <a:round/>
            </a:ln>
          </p:spPr>
          <p:txBody>
            <a:bodyPr/>
            <a:lstStyle/>
            <a:p/>
          </p:txBody>
        </p:sp>
        <p:sp>
          <p:nvSpPr>
            <p:cNvPr id="334" name="pl334"/>
            <p:cNvSpPr/>
            <p:nvPr/>
          </p:nvSpPr>
          <p:spPr>
            <a:xfrm>
              <a:off x="102924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5" name="pl335"/>
            <p:cNvSpPr/>
            <p:nvPr/>
          </p:nvSpPr>
          <p:spPr>
            <a:xfrm>
              <a:off x="106700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6" name="pl336"/>
            <p:cNvSpPr/>
            <p:nvPr/>
          </p:nvSpPr>
          <p:spPr>
            <a:xfrm>
              <a:off x="110476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7" name="pl337"/>
            <p:cNvSpPr/>
            <p:nvPr/>
          </p:nvSpPr>
          <p:spPr>
            <a:xfrm>
              <a:off x="114252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8" name="pl338"/>
            <p:cNvSpPr/>
            <p:nvPr/>
          </p:nvSpPr>
          <p:spPr>
            <a:xfrm>
              <a:off x="11802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9" name="rc339"/>
            <p:cNvSpPr/>
            <p:nvPr/>
          </p:nvSpPr>
          <p:spPr>
            <a:xfrm>
              <a:off x="10277347" y="2129018"/>
              <a:ext cx="1585983" cy="232210"/>
            </a:xfrm>
            <a:prstGeom prst="rect">
              <a:avLst/>
            </a:prstGeom>
            <a:solidFill>
              <a:srgbClr val="D9D9D9">
                <a:alpha val="60000"/>
              </a:srgbClr>
            </a:solidFill>
          </p:spPr>
          <p:txBody>
            <a:bodyPr/>
            <a:lstStyle/>
            <a:p/>
          </p:txBody>
        </p:sp>
        <p:sp>
          <p:nvSpPr>
            <p:cNvPr id="340" name="pl340"/>
            <p:cNvSpPr/>
            <p:nvPr/>
          </p:nvSpPr>
          <p:spPr>
            <a:xfrm>
              <a:off x="1104768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41" name="tx341"/>
            <p:cNvSpPr/>
            <p:nvPr/>
          </p:nvSpPr>
          <p:spPr>
            <a:xfrm>
              <a:off x="1059347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60%</a:t>
              </a:r>
            </a:p>
          </p:txBody>
        </p:sp>
        <p:sp>
          <p:nvSpPr>
            <p:cNvPr id="342" name="pt342"/>
            <p:cNvSpPr/>
            <p:nvPr/>
          </p:nvSpPr>
          <p:spPr>
            <a:xfrm>
              <a:off x="10338078"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3" name="pt343"/>
            <p:cNvSpPr/>
            <p:nvPr/>
          </p:nvSpPr>
          <p:spPr>
            <a:xfrm>
              <a:off x="10753454" y="49828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4" name="pt344"/>
            <p:cNvSpPr/>
            <p:nvPr/>
          </p:nvSpPr>
          <p:spPr>
            <a:xfrm>
              <a:off x="10980024" y="47506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5" name="pt345"/>
            <p:cNvSpPr/>
            <p:nvPr/>
          </p:nvSpPr>
          <p:spPr>
            <a:xfrm>
              <a:off x="11055547" y="451845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6" name="pt346"/>
            <p:cNvSpPr/>
            <p:nvPr/>
          </p:nvSpPr>
          <p:spPr>
            <a:xfrm>
              <a:off x="11074427" y="42862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7" name="pt347"/>
            <p:cNvSpPr/>
            <p:nvPr/>
          </p:nvSpPr>
          <p:spPr>
            <a:xfrm>
              <a:off x="11263235" y="405403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48" name="pt348"/>
            <p:cNvSpPr/>
            <p:nvPr/>
          </p:nvSpPr>
          <p:spPr>
            <a:xfrm>
              <a:off x="11376520" y="3821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11376520" y="35896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0" name="pt350"/>
            <p:cNvSpPr/>
            <p:nvPr/>
          </p:nvSpPr>
          <p:spPr>
            <a:xfrm>
              <a:off x="11433162" y="33573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1" name="pt351"/>
            <p:cNvSpPr/>
            <p:nvPr/>
          </p:nvSpPr>
          <p:spPr>
            <a:xfrm>
              <a:off x="11433162"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2" name="pt352"/>
            <p:cNvSpPr/>
            <p:nvPr/>
          </p:nvSpPr>
          <p:spPr>
            <a:xfrm>
              <a:off x="11489804" y="28929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3" name="pt353"/>
            <p:cNvSpPr/>
            <p:nvPr/>
          </p:nvSpPr>
          <p:spPr>
            <a:xfrm>
              <a:off x="11489804" y="26607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4" name="pt354"/>
            <p:cNvSpPr/>
            <p:nvPr/>
          </p:nvSpPr>
          <p:spPr>
            <a:xfrm>
              <a:off x="11489804" y="24285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5" name="pt355"/>
            <p:cNvSpPr/>
            <p:nvPr/>
          </p:nvSpPr>
          <p:spPr>
            <a:xfrm>
              <a:off x="11508685" y="21963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6" name="pt356"/>
            <p:cNvSpPr/>
            <p:nvPr/>
          </p:nvSpPr>
          <p:spPr>
            <a:xfrm>
              <a:off x="11527566" y="1964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7" name="pt357"/>
            <p:cNvSpPr/>
            <p:nvPr/>
          </p:nvSpPr>
          <p:spPr>
            <a:xfrm>
              <a:off x="11565327" y="17319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8" name="pt358"/>
            <p:cNvSpPr/>
            <p:nvPr/>
          </p:nvSpPr>
          <p:spPr>
            <a:xfrm>
              <a:off x="11584208" y="149971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9" name="pt359"/>
            <p:cNvSpPr/>
            <p:nvPr/>
          </p:nvSpPr>
          <p:spPr>
            <a:xfrm>
              <a:off x="11584208" y="12675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60" name="pt360"/>
            <p:cNvSpPr/>
            <p:nvPr/>
          </p:nvSpPr>
          <p:spPr>
            <a:xfrm>
              <a:off x="11621970"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61" name="tx361"/>
            <p:cNvSpPr/>
            <p:nvPr/>
          </p:nvSpPr>
          <p:spPr>
            <a:xfrm>
              <a:off x="10481259" y="523346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62" name="tx362"/>
            <p:cNvSpPr/>
            <p:nvPr/>
          </p:nvSpPr>
          <p:spPr>
            <a:xfrm>
              <a:off x="10896635" y="50012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63" name="tx363"/>
            <p:cNvSpPr/>
            <p:nvPr/>
          </p:nvSpPr>
          <p:spPr>
            <a:xfrm>
              <a:off x="11123205" y="476904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64" name="tx364"/>
            <p:cNvSpPr/>
            <p:nvPr/>
          </p:nvSpPr>
          <p:spPr>
            <a:xfrm>
              <a:off x="11198728" y="453679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65" name="tx365"/>
            <p:cNvSpPr/>
            <p:nvPr/>
          </p:nvSpPr>
          <p:spPr>
            <a:xfrm>
              <a:off x="11217608" y="430656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66" name="tx366"/>
            <p:cNvSpPr/>
            <p:nvPr/>
          </p:nvSpPr>
          <p:spPr>
            <a:xfrm>
              <a:off x="11406416" y="407237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67" name="tx367"/>
            <p:cNvSpPr/>
            <p:nvPr/>
          </p:nvSpPr>
          <p:spPr>
            <a:xfrm>
              <a:off x="11149851" y="3840204"/>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68" name="tx368"/>
            <p:cNvSpPr/>
            <p:nvPr/>
          </p:nvSpPr>
          <p:spPr>
            <a:xfrm>
              <a:off x="11198372" y="360993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69" name="tx369"/>
            <p:cNvSpPr/>
            <p:nvPr/>
          </p:nvSpPr>
          <p:spPr>
            <a:xfrm>
              <a:off x="11206454" y="337578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70" name="tx370"/>
            <p:cNvSpPr/>
            <p:nvPr/>
          </p:nvSpPr>
          <p:spPr>
            <a:xfrm>
              <a:off x="11232889" y="314551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71" name="tx371"/>
            <p:cNvSpPr/>
            <p:nvPr/>
          </p:nvSpPr>
          <p:spPr>
            <a:xfrm>
              <a:off x="11289570" y="2913302"/>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72" name="tx372"/>
            <p:cNvSpPr/>
            <p:nvPr/>
          </p:nvSpPr>
          <p:spPr>
            <a:xfrm>
              <a:off x="11271908" y="267915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73" name="tx373"/>
            <p:cNvSpPr/>
            <p:nvPr/>
          </p:nvSpPr>
          <p:spPr>
            <a:xfrm>
              <a:off x="11271986"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74" name="tx374"/>
            <p:cNvSpPr/>
            <p:nvPr/>
          </p:nvSpPr>
          <p:spPr>
            <a:xfrm>
              <a:off x="11308451" y="221472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75" name="tx375"/>
            <p:cNvSpPr/>
            <p:nvPr/>
          </p:nvSpPr>
          <p:spPr>
            <a:xfrm>
              <a:off x="11331679" y="1982519"/>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76" name="tx376"/>
            <p:cNvSpPr/>
            <p:nvPr/>
          </p:nvSpPr>
          <p:spPr>
            <a:xfrm>
              <a:off x="11356243" y="17503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77" name="tx377"/>
            <p:cNvSpPr/>
            <p:nvPr/>
          </p:nvSpPr>
          <p:spPr>
            <a:xfrm>
              <a:off x="11370737" y="15200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78" name="tx378"/>
            <p:cNvSpPr/>
            <p:nvPr/>
          </p:nvSpPr>
          <p:spPr>
            <a:xfrm>
              <a:off x="11366351" y="128584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79" name="tx379"/>
            <p:cNvSpPr/>
            <p:nvPr/>
          </p:nvSpPr>
          <p:spPr>
            <a:xfrm>
              <a:off x="11404074"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80" name="rc380"/>
            <p:cNvSpPr/>
            <p:nvPr/>
          </p:nvSpPr>
          <p:spPr>
            <a:xfrm>
              <a:off x="10277347" y="875080"/>
              <a:ext cx="1585983" cy="4597772"/>
            </a:xfrm>
            <a:prstGeom prst="rect">
              <a:avLst/>
            </a:prstGeom>
            <a:ln w="13550" cap="rnd">
              <a:solidFill>
                <a:srgbClr val="999999">
                  <a:alpha val="100000"/>
                </a:srgbClr>
              </a:solidFill>
              <a:prstDash val="solid"/>
              <a:round/>
            </a:ln>
          </p:spPr>
          <p:txBody>
            <a:bodyPr/>
            <a:lstStyle/>
            <a:p/>
          </p:txBody>
        </p:sp>
        <p:sp>
          <p:nvSpPr>
            <p:cNvPr id="381" name="rc381"/>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2" name="tx382"/>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(87%)</a:t>
              </a:r>
            </a:p>
          </p:txBody>
        </p:sp>
        <p:sp>
          <p:nvSpPr>
            <p:cNvPr id="383" name="rc383"/>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4" name="tx384"/>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(87%)</a:t>
              </a:r>
            </a:p>
          </p:txBody>
        </p:sp>
        <p:sp>
          <p:nvSpPr>
            <p:cNvPr id="385" name="rc385"/>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6" name="tx386"/>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(87%)</a:t>
              </a:r>
            </a:p>
          </p:txBody>
        </p:sp>
        <p:sp>
          <p:nvSpPr>
            <p:cNvPr id="387" name="rc387"/>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8" name="tx388"/>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(87%)</a:t>
              </a:r>
            </a:p>
          </p:txBody>
        </p:sp>
        <p:sp>
          <p:nvSpPr>
            <p:cNvPr id="389" name="rc389"/>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0" name="tx390"/>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(87%)</a:t>
              </a:r>
            </a:p>
          </p:txBody>
        </p:sp>
        <p:sp>
          <p:nvSpPr>
            <p:cNvPr id="391" name="rc391"/>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2" name="tx392"/>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(86%)</a:t>
              </a:r>
            </a:p>
          </p:txBody>
        </p:sp>
        <p:sp>
          <p:nvSpPr>
            <p:cNvPr id="393" name="rc393"/>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4" name="tx394"/>
            <p:cNvSpPr/>
            <p:nvPr/>
          </p:nvSpPr>
          <p:spPr>
            <a:xfrm>
              <a:off x="10710174"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(87%)</a:t>
              </a:r>
            </a:p>
          </p:txBody>
        </p:sp>
        <p:sp>
          <p:nvSpPr>
            <p:cNvPr id="395" name="pl395"/>
            <p:cNvSpPr/>
            <p:nvPr/>
          </p:nvSpPr>
          <p:spPr>
            <a:xfrm>
              <a:off x="343909"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96" name="pl396"/>
            <p:cNvSpPr/>
            <p:nvPr/>
          </p:nvSpPr>
          <p:spPr>
            <a:xfrm>
              <a:off x="3590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97" name="pl397"/>
            <p:cNvSpPr/>
            <p:nvPr/>
          </p:nvSpPr>
          <p:spPr>
            <a:xfrm>
              <a:off x="7366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98" name="pl398"/>
            <p:cNvSpPr/>
            <p:nvPr/>
          </p:nvSpPr>
          <p:spPr>
            <a:xfrm>
              <a:off x="111424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99" name="pl399"/>
            <p:cNvSpPr/>
            <p:nvPr/>
          </p:nvSpPr>
          <p:spPr>
            <a:xfrm>
              <a:off x="14918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00" name="pl400"/>
            <p:cNvSpPr/>
            <p:nvPr/>
          </p:nvSpPr>
          <p:spPr>
            <a:xfrm>
              <a:off x="18694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01" name="tx401"/>
            <p:cNvSpPr/>
            <p:nvPr/>
          </p:nvSpPr>
          <p:spPr>
            <a:xfrm rot="-5400000">
              <a:off x="29601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02" name="tx402"/>
            <p:cNvSpPr/>
            <p:nvPr/>
          </p:nvSpPr>
          <p:spPr>
            <a:xfrm rot="-5400000">
              <a:off x="6736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03" name="tx403"/>
            <p:cNvSpPr/>
            <p:nvPr/>
          </p:nvSpPr>
          <p:spPr>
            <a:xfrm rot="-5400000">
              <a:off x="10512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04" name="tx404"/>
            <p:cNvSpPr/>
            <p:nvPr/>
          </p:nvSpPr>
          <p:spPr>
            <a:xfrm rot="-5400000">
              <a:off x="142885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05" name="tx405"/>
            <p:cNvSpPr/>
            <p:nvPr/>
          </p:nvSpPr>
          <p:spPr>
            <a:xfrm rot="-5400000">
              <a:off x="177539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06" name="pl406"/>
            <p:cNvSpPr/>
            <p:nvPr/>
          </p:nvSpPr>
          <p:spPr>
            <a:xfrm>
              <a:off x="1999482"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07" name="pl407"/>
            <p:cNvSpPr/>
            <p:nvPr/>
          </p:nvSpPr>
          <p:spPr>
            <a:xfrm>
              <a:off x="20145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08" name="pl408"/>
            <p:cNvSpPr/>
            <p:nvPr/>
          </p:nvSpPr>
          <p:spPr>
            <a:xfrm>
              <a:off x="23922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09" name="pl409"/>
            <p:cNvSpPr/>
            <p:nvPr/>
          </p:nvSpPr>
          <p:spPr>
            <a:xfrm>
              <a:off x="27698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10" name="pl410"/>
            <p:cNvSpPr/>
            <p:nvPr/>
          </p:nvSpPr>
          <p:spPr>
            <a:xfrm>
              <a:off x="31474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11" name="pl411"/>
            <p:cNvSpPr/>
            <p:nvPr/>
          </p:nvSpPr>
          <p:spPr>
            <a:xfrm>
              <a:off x="35250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12" name="tx412"/>
            <p:cNvSpPr/>
            <p:nvPr/>
          </p:nvSpPr>
          <p:spPr>
            <a:xfrm rot="-5400000">
              <a:off x="195158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13" name="tx413"/>
            <p:cNvSpPr/>
            <p:nvPr/>
          </p:nvSpPr>
          <p:spPr>
            <a:xfrm rot="-5400000">
              <a:off x="232920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4" name="tx414"/>
            <p:cNvSpPr/>
            <p:nvPr/>
          </p:nvSpPr>
          <p:spPr>
            <a:xfrm rot="-5400000">
              <a:off x="27068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15" name="tx415"/>
            <p:cNvSpPr/>
            <p:nvPr/>
          </p:nvSpPr>
          <p:spPr>
            <a:xfrm rot="-5400000">
              <a:off x="30844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16" name="tx416"/>
            <p:cNvSpPr/>
            <p:nvPr/>
          </p:nvSpPr>
          <p:spPr>
            <a:xfrm rot="-5400000">
              <a:off x="343096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17" name="pl417"/>
            <p:cNvSpPr/>
            <p:nvPr/>
          </p:nvSpPr>
          <p:spPr>
            <a:xfrm>
              <a:off x="3655055"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18" name="pl418"/>
            <p:cNvSpPr/>
            <p:nvPr/>
          </p:nvSpPr>
          <p:spPr>
            <a:xfrm>
              <a:off x="36701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19" name="pl419"/>
            <p:cNvSpPr/>
            <p:nvPr/>
          </p:nvSpPr>
          <p:spPr>
            <a:xfrm>
              <a:off x="40477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20" name="pl420"/>
            <p:cNvSpPr/>
            <p:nvPr/>
          </p:nvSpPr>
          <p:spPr>
            <a:xfrm>
              <a:off x="44253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21" name="pl421"/>
            <p:cNvSpPr/>
            <p:nvPr/>
          </p:nvSpPr>
          <p:spPr>
            <a:xfrm>
              <a:off x="48030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22" name="pl422"/>
            <p:cNvSpPr/>
            <p:nvPr/>
          </p:nvSpPr>
          <p:spPr>
            <a:xfrm>
              <a:off x="51806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23" name="tx423"/>
            <p:cNvSpPr/>
            <p:nvPr/>
          </p:nvSpPr>
          <p:spPr>
            <a:xfrm rot="-5400000">
              <a:off x="360715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24" name="tx424"/>
            <p:cNvSpPr/>
            <p:nvPr/>
          </p:nvSpPr>
          <p:spPr>
            <a:xfrm rot="-5400000">
              <a:off x="39847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25" name="tx425"/>
            <p:cNvSpPr/>
            <p:nvPr/>
          </p:nvSpPr>
          <p:spPr>
            <a:xfrm rot="-5400000">
              <a:off x="43623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26" name="tx426"/>
            <p:cNvSpPr/>
            <p:nvPr/>
          </p:nvSpPr>
          <p:spPr>
            <a:xfrm rot="-5400000">
              <a:off x="474000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27" name="tx427"/>
            <p:cNvSpPr/>
            <p:nvPr/>
          </p:nvSpPr>
          <p:spPr>
            <a:xfrm rot="-5400000">
              <a:off x="50865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28" name="pl428"/>
            <p:cNvSpPr/>
            <p:nvPr/>
          </p:nvSpPr>
          <p:spPr>
            <a:xfrm>
              <a:off x="5310628"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29" name="pl429"/>
            <p:cNvSpPr/>
            <p:nvPr/>
          </p:nvSpPr>
          <p:spPr>
            <a:xfrm>
              <a:off x="53257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0" name="pl430"/>
            <p:cNvSpPr/>
            <p:nvPr/>
          </p:nvSpPr>
          <p:spPr>
            <a:xfrm>
              <a:off x="57033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1" name="pl431"/>
            <p:cNvSpPr/>
            <p:nvPr/>
          </p:nvSpPr>
          <p:spPr>
            <a:xfrm>
              <a:off x="608096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2" name="pl432"/>
            <p:cNvSpPr/>
            <p:nvPr/>
          </p:nvSpPr>
          <p:spPr>
            <a:xfrm>
              <a:off x="64585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3" name="pl433"/>
            <p:cNvSpPr/>
            <p:nvPr/>
          </p:nvSpPr>
          <p:spPr>
            <a:xfrm>
              <a:off x="68361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4" name="tx434"/>
            <p:cNvSpPr/>
            <p:nvPr/>
          </p:nvSpPr>
          <p:spPr>
            <a:xfrm rot="-5400000">
              <a:off x="526273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35" name="tx435"/>
            <p:cNvSpPr/>
            <p:nvPr/>
          </p:nvSpPr>
          <p:spPr>
            <a:xfrm rot="-5400000">
              <a:off x="564034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36" name="tx436"/>
            <p:cNvSpPr/>
            <p:nvPr/>
          </p:nvSpPr>
          <p:spPr>
            <a:xfrm rot="-5400000">
              <a:off x="601796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37" name="tx437"/>
            <p:cNvSpPr/>
            <p:nvPr/>
          </p:nvSpPr>
          <p:spPr>
            <a:xfrm rot="-5400000">
              <a:off x="639557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38" name="tx438"/>
            <p:cNvSpPr/>
            <p:nvPr/>
          </p:nvSpPr>
          <p:spPr>
            <a:xfrm rot="-5400000">
              <a:off x="674211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39" name="pl439"/>
            <p:cNvSpPr/>
            <p:nvPr/>
          </p:nvSpPr>
          <p:spPr>
            <a:xfrm>
              <a:off x="6966201"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40" name="pl440"/>
            <p:cNvSpPr/>
            <p:nvPr/>
          </p:nvSpPr>
          <p:spPr>
            <a:xfrm>
              <a:off x="69813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1" name="pl441"/>
            <p:cNvSpPr/>
            <p:nvPr/>
          </p:nvSpPr>
          <p:spPr>
            <a:xfrm>
              <a:off x="7358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2" name="pl442"/>
            <p:cNvSpPr/>
            <p:nvPr/>
          </p:nvSpPr>
          <p:spPr>
            <a:xfrm>
              <a:off x="773653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3" name="pl443"/>
            <p:cNvSpPr/>
            <p:nvPr/>
          </p:nvSpPr>
          <p:spPr>
            <a:xfrm>
              <a:off x="81141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4" name="pl444"/>
            <p:cNvSpPr/>
            <p:nvPr/>
          </p:nvSpPr>
          <p:spPr>
            <a:xfrm>
              <a:off x="84917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5" name="tx445"/>
            <p:cNvSpPr/>
            <p:nvPr/>
          </p:nvSpPr>
          <p:spPr>
            <a:xfrm rot="-5400000">
              <a:off x="69183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46" name="tx446"/>
            <p:cNvSpPr/>
            <p:nvPr/>
          </p:nvSpPr>
          <p:spPr>
            <a:xfrm rot="-5400000">
              <a:off x="729591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47" name="tx447"/>
            <p:cNvSpPr/>
            <p:nvPr/>
          </p:nvSpPr>
          <p:spPr>
            <a:xfrm rot="-5400000">
              <a:off x="76735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48" name="tx448"/>
            <p:cNvSpPr/>
            <p:nvPr/>
          </p:nvSpPr>
          <p:spPr>
            <a:xfrm rot="-5400000">
              <a:off x="805114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49" name="tx449"/>
            <p:cNvSpPr/>
            <p:nvPr/>
          </p:nvSpPr>
          <p:spPr>
            <a:xfrm rot="-5400000">
              <a:off x="839768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50" name="pl450"/>
            <p:cNvSpPr/>
            <p:nvPr/>
          </p:nvSpPr>
          <p:spPr>
            <a:xfrm>
              <a:off x="8621774"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51" name="pl451"/>
            <p:cNvSpPr/>
            <p:nvPr/>
          </p:nvSpPr>
          <p:spPr>
            <a:xfrm>
              <a:off x="86368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2" name="pl452"/>
            <p:cNvSpPr/>
            <p:nvPr/>
          </p:nvSpPr>
          <p:spPr>
            <a:xfrm>
              <a:off x="90144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3" name="pl453"/>
            <p:cNvSpPr/>
            <p:nvPr/>
          </p:nvSpPr>
          <p:spPr>
            <a:xfrm>
              <a:off x="93921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4" name="pl454"/>
            <p:cNvSpPr/>
            <p:nvPr/>
          </p:nvSpPr>
          <p:spPr>
            <a:xfrm>
              <a:off x="97697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5" name="pl455"/>
            <p:cNvSpPr/>
            <p:nvPr/>
          </p:nvSpPr>
          <p:spPr>
            <a:xfrm>
              <a:off x="101473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6" name="tx456"/>
            <p:cNvSpPr/>
            <p:nvPr/>
          </p:nvSpPr>
          <p:spPr>
            <a:xfrm rot="-5400000">
              <a:off x="85738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57" name="tx457"/>
            <p:cNvSpPr/>
            <p:nvPr/>
          </p:nvSpPr>
          <p:spPr>
            <a:xfrm rot="-5400000">
              <a:off x="895149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58" name="tx458"/>
            <p:cNvSpPr/>
            <p:nvPr/>
          </p:nvSpPr>
          <p:spPr>
            <a:xfrm rot="-5400000">
              <a:off x="93291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59" name="tx459"/>
            <p:cNvSpPr/>
            <p:nvPr/>
          </p:nvSpPr>
          <p:spPr>
            <a:xfrm rot="-5400000">
              <a:off x="970672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60" name="tx460"/>
            <p:cNvSpPr/>
            <p:nvPr/>
          </p:nvSpPr>
          <p:spPr>
            <a:xfrm rot="-5400000">
              <a:off x="1005326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61" name="pl461"/>
            <p:cNvSpPr/>
            <p:nvPr/>
          </p:nvSpPr>
          <p:spPr>
            <a:xfrm>
              <a:off x="10277347"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62" name="pl462"/>
            <p:cNvSpPr/>
            <p:nvPr/>
          </p:nvSpPr>
          <p:spPr>
            <a:xfrm>
              <a:off x="102924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3" name="pl463"/>
            <p:cNvSpPr/>
            <p:nvPr/>
          </p:nvSpPr>
          <p:spPr>
            <a:xfrm>
              <a:off x="106700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4" name="pl464"/>
            <p:cNvSpPr/>
            <p:nvPr/>
          </p:nvSpPr>
          <p:spPr>
            <a:xfrm>
              <a:off x="110476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5" name="pl465"/>
            <p:cNvSpPr/>
            <p:nvPr/>
          </p:nvSpPr>
          <p:spPr>
            <a:xfrm>
              <a:off x="114252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6" name="pl466"/>
            <p:cNvSpPr/>
            <p:nvPr/>
          </p:nvSpPr>
          <p:spPr>
            <a:xfrm>
              <a:off x="11802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7" name="tx467"/>
            <p:cNvSpPr/>
            <p:nvPr/>
          </p:nvSpPr>
          <p:spPr>
            <a:xfrm rot="-5400000">
              <a:off x="1022945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68" name="tx468"/>
            <p:cNvSpPr/>
            <p:nvPr/>
          </p:nvSpPr>
          <p:spPr>
            <a:xfrm rot="-5400000">
              <a:off x="1060706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69" name="tx469"/>
            <p:cNvSpPr/>
            <p:nvPr/>
          </p:nvSpPr>
          <p:spPr>
            <a:xfrm rot="-5400000">
              <a:off x="1098468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70" name="tx470"/>
            <p:cNvSpPr/>
            <p:nvPr/>
          </p:nvSpPr>
          <p:spPr>
            <a:xfrm rot="-5400000">
              <a:off x="1136229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71" name="tx471"/>
            <p:cNvSpPr/>
            <p:nvPr/>
          </p:nvSpPr>
          <p:spPr>
            <a:xfrm rot="-5400000">
              <a:off x="1170883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72" name="tx472"/>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73" name="tx473"/>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74" name="pt474"/>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5" name="pt475"/>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76" name="pt476"/>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7" name="pt477"/>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9" name="pt479"/>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0" name="tx480"/>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81" name="tx481"/>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82" name="tx482"/>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83" name="tx483"/>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84" name="tx484"/>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85" name="tx485"/>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86" name="tx486"/>
            <p:cNvSpPr/>
            <p:nvPr/>
          </p:nvSpPr>
          <p:spPr>
            <a:xfrm>
              <a:off x="343909" y="398022"/>
              <a:ext cx="56654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WCAR, 2025</a:t>
              </a:r>
            </a:p>
          </p:txBody>
        </p:sp>
        <p:sp>
          <p:nvSpPr>
            <p:cNvPr id="487" name="tx487"/>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88" name="tx488"/>
            <p:cNvSpPr/>
            <p:nvPr/>
          </p:nvSpPr>
          <p:spPr>
            <a:xfrm>
              <a:off x="5427035" y="6568512"/>
              <a:ext cx="6436295"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stp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80115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17146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54177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91208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1159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4863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8566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22693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14526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7855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04461"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30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9108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5626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214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6631"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51811"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699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217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3360371"/>
              <a:ext cx="238662" cy="755626"/>
            </a:xfrm>
            <a:prstGeom prst="rect">
              <a:avLst/>
            </a:prstGeom>
            <a:solidFill>
              <a:srgbClr val="1CABE2">
                <a:alpha val="85098"/>
              </a:srgbClr>
            </a:solidFill>
          </p:spPr>
          <p:txBody>
            <a:bodyPr/>
            <a:lstStyle/>
            <a:p/>
          </p:txBody>
        </p:sp>
        <p:sp>
          <p:nvSpPr>
            <p:cNvPr id="25" name="rc25"/>
            <p:cNvSpPr/>
            <p:nvPr/>
          </p:nvSpPr>
          <p:spPr>
            <a:xfrm>
              <a:off x="1598503" y="3904422"/>
              <a:ext cx="238662" cy="211575"/>
            </a:xfrm>
            <a:prstGeom prst="rect">
              <a:avLst/>
            </a:prstGeom>
            <a:solidFill>
              <a:srgbClr val="1CABE2">
                <a:alpha val="85098"/>
              </a:srgbClr>
            </a:solidFill>
          </p:spPr>
          <p:txBody>
            <a:bodyPr/>
            <a:lstStyle/>
            <a:p/>
          </p:txBody>
        </p:sp>
        <p:sp>
          <p:nvSpPr>
            <p:cNvPr id="26" name="rc26"/>
            <p:cNvSpPr/>
            <p:nvPr/>
          </p:nvSpPr>
          <p:spPr>
            <a:xfrm>
              <a:off x="1863684" y="3684031"/>
              <a:ext cx="238662" cy="431966"/>
            </a:xfrm>
            <a:prstGeom prst="rect">
              <a:avLst/>
            </a:prstGeom>
            <a:solidFill>
              <a:srgbClr val="1CABE2">
                <a:alpha val="85098"/>
              </a:srgbClr>
            </a:solidFill>
          </p:spPr>
          <p:txBody>
            <a:bodyPr/>
            <a:lstStyle/>
            <a:p/>
          </p:txBody>
        </p:sp>
        <p:sp>
          <p:nvSpPr>
            <p:cNvPr id="27" name="rc27"/>
            <p:cNvSpPr/>
            <p:nvPr/>
          </p:nvSpPr>
          <p:spPr>
            <a:xfrm>
              <a:off x="2128865" y="3968650"/>
              <a:ext cx="238662" cy="147347"/>
            </a:xfrm>
            <a:prstGeom prst="rect">
              <a:avLst/>
            </a:prstGeom>
            <a:solidFill>
              <a:srgbClr val="1CABE2">
                <a:alpha val="85098"/>
              </a:srgbClr>
            </a:solidFill>
          </p:spPr>
          <p:txBody>
            <a:bodyPr/>
            <a:lstStyle/>
            <a:p/>
          </p:txBody>
        </p:sp>
        <p:sp>
          <p:nvSpPr>
            <p:cNvPr id="28" name="rc28"/>
            <p:cNvSpPr/>
            <p:nvPr/>
          </p:nvSpPr>
          <p:spPr>
            <a:xfrm>
              <a:off x="2394045" y="4041694"/>
              <a:ext cx="238662" cy="74303"/>
            </a:xfrm>
            <a:prstGeom prst="rect">
              <a:avLst/>
            </a:prstGeom>
            <a:solidFill>
              <a:srgbClr val="1CABE2">
                <a:alpha val="85098"/>
              </a:srgbClr>
            </a:solidFill>
          </p:spPr>
          <p:txBody>
            <a:bodyPr/>
            <a:lstStyle/>
            <a:p/>
          </p:txBody>
        </p:sp>
        <p:sp>
          <p:nvSpPr>
            <p:cNvPr id="29" name="rc29"/>
            <p:cNvSpPr/>
            <p:nvPr/>
          </p:nvSpPr>
          <p:spPr>
            <a:xfrm>
              <a:off x="2659226" y="4039175"/>
              <a:ext cx="238662" cy="76822"/>
            </a:xfrm>
            <a:prstGeom prst="rect">
              <a:avLst/>
            </a:prstGeom>
            <a:solidFill>
              <a:srgbClr val="1CABE2">
                <a:alpha val="85098"/>
              </a:srgbClr>
            </a:solidFill>
          </p:spPr>
          <p:txBody>
            <a:bodyPr/>
            <a:lstStyle/>
            <a:p/>
          </p:txBody>
        </p:sp>
        <p:sp>
          <p:nvSpPr>
            <p:cNvPr id="30" name="rc30"/>
            <p:cNvSpPr/>
            <p:nvPr/>
          </p:nvSpPr>
          <p:spPr>
            <a:xfrm>
              <a:off x="2924407" y="4037916"/>
              <a:ext cx="238662" cy="78081"/>
            </a:xfrm>
            <a:prstGeom prst="rect">
              <a:avLst/>
            </a:prstGeom>
            <a:solidFill>
              <a:srgbClr val="1CABE2">
                <a:alpha val="85098"/>
              </a:srgbClr>
            </a:solidFill>
          </p:spPr>
          <p:txBody>
            <a:bodyPr/>
            <a:lstStyle/>
            <a:p/>
          </p:txBody>
        </p:sp>
        <p:sp>
          <p:nvSpPr>
            <p:cNvPr id="31" name="rc31"/>
            <p:cNvSpPr/>
            <p:nvPr/>
          </p:nvSpPr>
          <p:spPr>
            <a:xfrm>
              <a:off x="3189588" y="4035397"/>
              <a:ext cx="238662" cy="80600"/>
            </a:xfrm>
            <a:prstGeom prst="rect">
              <a:avLst/>
            </a:prstGeom>
            <a:solidFill>
              <a:srgbClr val="1CABE2">
                <a:alpha val="85098"/>
              </a:srgbClr>
            </a:solidFill>
          </p:spPr>
          <p:txBody>
            <a:bodyPr/>
            <a:lstStyle/>
            <a:p/>
          </p:txBody>
        </p:sp>
        <p:sp>
          <p:nvSpPr>
            <p:cNvPr id="32" name="rc32"/>
            <p:cNvSpPr/>
            <p:nvPr/>
          </p:nvSpPr>
          <p:spPr>
            <a:xfrm>
              <a:off x="3454768" y="4034138"/>
              <a:ext cx="238662" cy="81859"/>
            </a:xfrm>
            <a:prstGeom prst="rect">
              <a:avLst/>
            </a:prstGeom>
            <a:solidFill>
              <a:srgbClr val="1CABE2">
                <a:alpha val="85098"/>
              </a:srgbClr>
            </a:solidFill>
          </p:spPr>
          <p:txBody>
            <a:bodyPr/>
            <a:lstStyle/>
            <a:p/>
          </p:txBody>
        </p:sp>
        <p:sp>
          <p:nvSpPr>
            <p:cNvPr id="33" name="rc33"/>
            <p:cNvSpPr/>
            <p:nvPr/>
          </p:nvSpPr>
          <p:spPr>
            <a:xfrm>
              <a:off x="3719949" y="4032878"/>
              <a:ext cx="238662" cy="83118"/>
            </a:xfrm>
            <a:prstGeom prst="rect">
              <a:avLst/>
            </a:prstGeom>
            <a:solidFill>
              <a:srgbClr val="1CABE2">
                <a:alpha val="85098"/>
              </a:srgbClr>
            </a:solidFill>
          </p:spPr>
          <p:txBody>
            <a:bodyPr/>
            <a:lstStyle/>
            <a:p/>
          </p:txBody>
        </p:sp>
        <p:sp>
          <p:nvSpPr>
            <p:cNvPr id="34" name="rc34"/>
            <p:cNvSpPr/>
            <p:nvPr/>
          </p:nvSpPr>
          <p:spPr>
            <a:xfrm>
              <a:off x="3985130" y="3949759"/>
              <a:ext cx="238662" cy="166237"/>
            </a:xfrm>
            <a:prstGeom prst="rect">
              <a:avLst/>
            </a:prstGeom>
            <a:solidFill>
              <a:srgbClr val="1CABE2">
                <a:alpha val="85098"/>
              </a:srgbClr>
            </a:solidFill>
          </p:spPr>
          <p:txBody>
            <a:bodyPr/>
            <a:lstStyle/>
            <a:p/>
          </p:txBody>
        </p:sp>
        <p:sp>
          <p:nvSpPr>
            <p:cNvPr id="35" name="rc35"/>
            <p:cNvSpPr/>
            <p:nvPr/>
          </p:nvSpPr>
          <p:spPr>
            <a:xfrm>
              <a:off x="4250311" y="3947241"/>
              <a:ext cx="238662" cy="168756"/>
            </a:xfrm>
            <a:prstGeom prst="rect">
              <a:avLst/>
            </a:prstGeom>
            <a:solidFill>
              <a:srgbClr val="1CABE2">
                <a:alpha val="85098"/>
              </a:srgbClr>
            </a:solidFill>
          </p:spPr>
          <p:txBody>
            <a:bodyPr/>
            <a:lstStyle/>
            <a:p/>
          </p:txBody>
        </p:sp>
        <p:sp>
          <p:nvSpPr>
            <p:cNvPr id="36" name="rc36"/>
            <p:cNvSpPr/>
            <p:nvPr/>
          </p:nvSpPr>
          <p:spPr>
            <a:xfrm>
              <a:off x="4515492" y="3945981"/>
              <a:ext cx="238662" cy="170015"/>
            </a:xfrm>
            <a:prstGeom prst="rect">
              <a:avLst/>
            </a:prstGeom>
            <a:solidFill>
              <a:srgbClr val="1CABE2">
                <a:alpha val="85098"/>
              </a:srgbClr>
            </a:solidFill>
          </p:spPr>
          <p:txBody>
            <a:bodyPr/>
            <a:lstStyle/>
            <a:p/>
          </p:txBody>
        </p:sp>
        <p:sp>
          <p:nvSpPr>
            <p:cNvPr id="37" name="rc37"/>
            <p:cNvSpPr/>
            <p:nvPr/>
          </p:nvSpPr>
          <p:spPr>
            <a:xfrm>
              <a:off x="4780672" y="4031619"/>
              <a:ext cx="238662" cy="84378"/>
            </a:xfrm>
            <a:prstGeom prst="rect">
              <a:avLst/>
            </a:prstGeom>
            <a:solidFill>
              <a:srgbClr val="1CABE2">
                <a:alpha val="85098"/>
              </a:srgbClr>
            </a:solidFill>
          </p:spPr>
          <p:txBody>
            <a:bodyPr/>
            <a:lstStyle/>
            <a:p/>
          </p:txBody>
        </p:sp>
        <p:sp>
          <p:nvSpPr>
            <p:cNvPr id="38" name="rc38"/>
            <p:cNvSpPr/>
            <p:nvPr/>
          </p:nvSpPr>
          <p:spPr>
            <a:xfrm>
              <a:off x="5045853" y="3949759"/>
              <a:ext cx="238662" cy="166237"/>
            </a:xfrm>
            <a:prstGeom prst="rect">
              <a:avLst/>
            </a:prstGeom>
            <a:solidFill>
              <a:srgbClr val="1CABE2">
                <a:alpha val="85098"/>
              </a:srgbClr>
            </a:solidFill>
          </p:spPr>
          <p:txBody>
            <a:bodyPr/>
            <a:lstStyle/>
            <a:p/>
          </p:txBody>
        </p:sp>
        <p:sp>
          <p:nvSpPr>
            <p:cNvPr id="39" name="rc39"/>
            <p:cNvSpPr/>
            <p:nvPr/>
          </p:nvSpPr>
          <p:spPr>
            <a:xfrm>
              <a:off x="5311034" y="3952278"/>
              <a:ext cx="238662" cy="163719"/>
            </a:xfrm>
            <a:prstGeom prst="rect">
              <a:avLst/>
            </a:prstGeom>
            <a:solidFill>
              <a:srgbClr val="1CABE2">
                <a:alpha val="85098"/>
              </a:srgbClr>
            </a:solidFill>
          </p:spPr>
          <p:txBody>
            <a:bodyPr/>
            <a:lstStyle/>
            <a:p/>
          </p:txBody>
        </p:sp>
        <p:sp>
          <p:nvSpPr>
            <p:cNvPr id="40" name="rc40"/>
            <p:cNvSpPr/>
            <p:nvPr/>
          </p:nvSpPr>
          <p:spPr>
            <a:xfrm>
              <a:off x="5576215" y="3875456"/>
              <a:ext cx="238662" cy="240541"/>
            </a:xfrm>
            <a:prstGeom prst="rect">
              <a:avLst/>
            </a:prstGeom>
            <a:solidFill>
              <a:srgbClr val="1CABE2">
                <a:alpha val="85098"/>
              </a:srgbClr>
            </a:solidFill>
          </p:spPr>
          <p:txBody>
            <a:bodyPr/>
            <a:lstStyle/>
            <a:p/>
          </p:txBody>
        </p:sp>
        <p:sp>
          <p:nvSpPr>
            <p:cNvPr id="41" name="rc41"/>
            <p:cNvSpPr/>
            <p:nvPr/>
          </p:nvSpPr>
          <p:spPr>
            <a:xfrm>
              <a:off x="5841395" y="3802412"/>
              <a:ext cx="238662" cy="313584"/>
            </a:xfrm>
            <a:prstGeom prst="rect">
              <a:avLst/>
            </a:prstGeom>
            <a:solidFill>
              <a:srgbClr val="1CABE2">
                <a:alpha val="85098"/>
              </a:srgbClr>
            </a:solidFill>
          </p:spPr>
          <p:txBody>
            <a:bodyPr/>
            <a:lstStyle/>
            <a:p/>
          </p:txBody>
        </p:sp>
        <p:sp>
          <p:nvSpPr>
            <p:cNvPr id="42" name="rc42"/>
            <p:cNvSpPr/>
            <p:nvPr/>
          </p:nvSpPr>
          <p:spPr>
            <a:xfrm>
              <a:off x="6106576" y="3883012"/>
              <a:ext cx="238662" cy="232984"/>
            </a:xfrm>
            <a:prstGeom prst="rect">
              <a:avLst/>
            </a:prstGeom>
            <a:solidFill>
              <a:srgbClr val="1CABE2">
                <a:alpha val="85098"/>
              </a:srgbClr>
            </a:solidFill>
          </p:spPr>
          <p:txBody>
            <a:bodyPr/>
            <a:lstStyle/>
            <a:p/>
          </p:txBody>
        </p:sp>
        <p:sp>
          <p:nvSpPr>
            <p:cNvPr id="43" name="rc43"/>
            <p:cNvSpPr/>
            <p:nvPr/>
          </p:nvSpPr>
          <p:spPr>
            <a:xfrm>
              <a:off x="6371757" y="3883012"/>
              <a:ext cx="238662" cy="232984"/>
            </a:xfrm>
            <a:prstGeom prst="rect">
              <a:avLst/>
            </a:prstGeom>
            <a:solidFill>
              <a:srgbClr val="1CABE2">
                <a:alpha val="85098"/>
              </a:srgbClr>
            </a:solidFill>
          </p:spPr>
          <p:txBody>
            <a:bodyPr/>
            <a:lstStyle/>
            <a:p/>
          </p:txBody>
        </p:sp>
        <p:sp>
          <p:nvSpPr>
            <p:cNvPr id="44" name="rc44"/>
            <p:cNvSpPr/>
            <p:nvPr/>
          </p:nvSpPr>
          <p:spPr>
            <a:xfrm>
              <a:off x="6636938" y="3883012"/>
              <a:ext cx="238662" cy="232984"/>
            </a:xfrm>
            <a:prstGeom prst="rect">
              <a:avLst/>
            </a:prstGeom>
            <a:solidFill>
              <a:srgbClr val="1CABE2">
                <a:alpha val="85098"/>
              </a:srgbClr>
            </a:solidFill>
          </p:spPr>
          <p:txBody>
            <a:bodyPr/>
            <a:lstStyle/>
            <a:p/>
          </p:txBody>
        </p:sp>
        <p:sp>
          <p:nvSpPr>
            <p:cNvPr id="45" name="rc45"/>
            <p:cNvSpPr/>
            <p:nvPr/>
          </p:nvSpPr>
          <p:spPr>
            <a:xfrm>
              <a:off x="6902119" y="3879234"/>
              <a:ext cx="238662" cy="236762"/>
            </a:xfrm>
            <a:prstGeom prst="rect">
              <a:avLst/>
            </a:prstGeom>
            <a:solidFill>
              <a:srgbClr val="1CABE2">
                <a:alpha val="85098"/>
              </a:srgbClr>
            </a:solidFill>
          </p:spPr>
          <p:txBody>
            <a:bodyPr/>
            <a:lstStyle/>
            <a:p/>
          </p:txBody>
        </p:sp>
        <p:sp>
          <p:nvSpPr>
            <p:cNvPr id="46" name="rc46"/>
            <p:cNvSpPr/>
            <p:nvPr/>
          </p:nvSpPr>
          <p:spPr>
            <a:xfrm>
              <a:off x="7167299" y="3478752"/>
              <a:ext cx="238662" cy="637244"/>
            </a:xfrm>
            <a:prstGeom prst="rect">
              <a:avLst/>
            </a:prstGeom>
            <a:solidFill>
              <a:srgbClr val="1CABE2">
                <a:alpha val="85098"/>
              </a:srgbClr>
            </a:solidFill>
          </p:spPr>
          <p:txBody>
            <a:bodyPr/>
            <a:lstStyle/>
            <a:p/>
          </p:txBody>
        </p:sp>
        <p:sp>
          <p:nvSpPr>
            <p:cNvPr id="47" name="rc47"/>
            <p:cNvSpPr/>
            <p:nvPr/>
          </p:nvSpPr>
          <p:spPr>
            <a:xfrm>
              <a:off x="7432480" y="3061899"/>
              <a:ext cx="238662" cy="1054098"/>
            </a:xfrm>
            <a:prstGeom prst="rect">
              <a:avLst/>
            </a:prstGeom>
            <a:solidFill>
              <a:srgbClr val="1CABE2">
                <a:alpha val="85098"/>
              </a:srgbClr>
            </a:solidFill>
          </p:spPr>
          <p:txBody>
            <a:bodyPr/>
            <a:lstStyle/>
            <a:p/>
          </p:txBody>
        </p:sp>
        <p:sp>
          <p:nvSpPr>
            <p:cNvPr id="48" name="rc48"/>
            <p:cNvSpPr/>
            <p:nvPr/>
          </p:nvSpPr>
          <p:spPr>
            <a:xfrm>
              <a:off x="7697661" y="3043008"/>
              <a:ext cx="238662" cy="1072989"/>
            </a:xfrm>
            <a:prstGeom prst="rect">
              <a:avLst/>
            </a:prstGeom>
            <a:solidFill>
              <a:srgbClr val="1CABE2">
                <a:alpha val="85098"/>
              </a:srgbClr>
            </a:solidFill>
          </p:spPr>
          <p:txBody>
            <a:bodyPr/>
            <a:lstStyle/>
            <a:p/>
          </p:txBody>
        </p:sp>
        <p:sp>
          <p:nvSpPr>
            <p:cNvPr id="49" name="rc49"/>
            <p:cNvSpPr/>
            <p:nvPr/>
          </p:nvSpPr>
          <p:spPr>
            <a:xfrm>
              <a:off x="7962842" y="3031673"/>
              <a:ext cx="238662" cy="1084323"/>
            </a:xfrm>
            <a:prstGeom prst="rect">
              <a:avLst/>
            </a:prstGeom>
            <a:solidFill>
              <a:srgbClr val="1CABE2">
                <a:alpha val="85098"/>
              </a:srgbClr>
            </a:solidFill>
          </p:spPr>
          <p:txBody>
            <a:bodyPr/>
            <a:lstStyle/>
            <a:p/>
          </p:txBody>
        </p:sp>
        <p:sp>
          <p:nvSpPr>
            <p:cNvPr id="50" name="rc50"/>
            <p:cNvSpPr/>
            <p:nvPr/>
          </p:nvSpPr>
          <p:spPr>
            <a:xfrm>
              <a:off x="1333322" y="2879289"/>
              <a:ext cx="238662" cy="481082"/>
            </a:xfrm>
            <a:prstGeom prst="rect">
              <a:avLst/>
            </a:prstGeom>
            <a:solidFill>
              <a:srgbClr val="B3B3B3">
                <a:alpha val="85098"/>
              </a:srgbClr>
            </a:solidFill>
          </p:spPr>
          <p:txBody>
            <a:bodyPr/>
            <a:lstStyle/>
            <a:p/>
          </p:txBody>
        </p:sp>
        <p:sp>
          <p:nvSpPr>
            <p:cNvPr id="51" name="rc51"/>
            <p:cNvSpPr/>
            <p:nvPr/>
          </p:nvSpPr>
          <p:spPr>
            <a:xfrm>
              <a:off x="1598503" y="3553056"/>
              <a:ext cx="238662" cy="351366"/>
            </a:xfrm>
            <a:prstGeom prst="rect">
              <a:avLst/>
            </a:prstGeom>
            <a:solidFill>
              <a:srgbClr val="B3B3B3">
                <a:alpha val="85098"/>
              </a:srgbClr>
            </a:solidFill>
          </p:spPr>
          <p:txBody>
            <a:bodyPr/>
            <a:lstStyle/>
            <a:p/>
          </p:txBody>
        </p:sp>
        <p:sp>
          <p:nvSpPr>
            <p:cNvPr id="52" name="rc52"/>
            <p:cNvSpPr/>
            <p:nvPr/>
          </p:nvSpPr>
          <p:spPr>
            <a:xfrm>
              <a:off x="1863684" y="3539202"/>
              <a:ext cx="238662" cy="144828"/>
            </a:xfrm>
            <a:prstGeom prst="rect">
              <a:avLst/>
            </a:prstGeom>
            <a:solidFill>
              <a:srgbClr val="B3B3B3">
                <a:alpha val="85098"/>
              </a:srgbClr>
            </a:solidFill>
          </p:spPr>
          <p:txBody>
            <a:bodyPr/>
            <a:lstStyle/>
            <a:p/>
          </p:txBody>
        </p:sp>
        <p:sp>
          <p:nvSpPr>
            <p:cNvPr id="53" name="rc53"/>
            <p:cNvSpPr/>
            <p:nvPr/>
          </p:nvSpPr>
          <p:spPr>
            <a:xfrm>
              <a:off x="2128865" y="3675215"/>
              <a:ext cx="238662" cy="293434"/>
            </a:xfrm>
            <a:prstGeom prst="rect">
              <a:avLst/>
            </a:prstGeom>
            <a:solidFill>
              <a:srgbClr val="B3B3B3">
                <a:alpha val="85098"/>
              </a:srgbClr>
            </a:solidFill>
          </p:spPr>
          <p:txBody>
            <a:bodyPr/>
            <a:lstStyle/>
            <a:p/>
          </p:txBody>
        </p:sp>
        <p:sp>
          <p:nvSpPr>
            <p:cNvPr id="54" name="rc54"/>
            <p:cNvSpPr/>
            <p:nvPr/>
          </p:nvSpPr>
          <p:spPr>
            <a:xfrm>
              <a:off x="2394045" y="3816265"/>
              <a:ext cx="238662" cy="225428"/>
            </a:xfrm>
            <a:prstGeom prst="rect">
              <a:avLst/>
            </a:prstGeom>
            <a:solidFill>
              <a:srgbClr val="B3B3B3">
                <a:alpha val="85098"/>
              </a:srgbClr>
            </a:solidFill>
          </p:spPr>
          <p:txBody>
            <a:bodyPr/>
            <a:lstStyle/>
            <a:p/>
          </p:txBody>
        </p:sp>
        <p:sp>
          <p:nvSpPr>
            <p:cNvPr id="55" name="rc55"/>
            <p:cNvSpPr/>
            <p:nvPr/>
          </p:nvSpPr>
          <p:spPr>
            <a:xfrm>
              <a:off x="2659226" y="3886791"/>
              <a:ext cx="238662" cy="152384"/>
            </a:xfrm>
            <a:prstGeom prst="rect">
              <a:avLst/>
            </a:prstGeom>
            <a:solidFill>
              <a:srgbClr val="B3B3B3">
                <a:alpha val="85098"/>
              </a:srgbClr>
            </a:solidFill>
          </p:spPr>
          <p:txBody>
            <a:bodyPr/>
            <a:lstStyle/>
            <a:p/>
          </p:txBody>
        </p:sp>
        <p:sp>
          <p:nvSpPr>
            <p:cNvPr id="56" name="rc56"/>
            <p:cNvSpPr/>
            <p:nvPr/>
          </p:nvSpPr>
          <p:spPr>
            <a:xfrm>
              <a:off x="2924407" y="3880494"/>
              <a:ext cx="238662" cy="157422"/>
            </a:xfrm>
            <a:prstGeom prst="rect">
              <a:avLst/>
            </a:prstGeom>
            <a:solidFill>
              <a:srgbClr val="B3B3B3">
                <a:alpha val="85098"/>
              </a:srgbClr>
            </a:solidFill>
          </p:spPr>
          <p:txBody>
            <a:bodyPr/>
            <a:lstStyle/>
            <a:p/>
          </p:txBody>
        </p:sp>
        <p:sp>
          <p:nvSpPr>
            <p:cNvPr id="57" name="rc57"/>
            <p:cNvSpPr/>
            <p:nvPr/>
          </p:nvSpPr>
          <p:spPr>
            <a:xfrm>
              <a:off x="3189588" y="3874197"/>
              <a:ext cx="238662" cy="161200"/>
            </a:xfrm>
            <a:prstGeom prst="rect">
              <a:avLst/>
            </a:prstGeom>
            <a:solidFill>
              <a:srgbClr val="B3B3B3">
                <a:alpha val="85098"/>
              </a:srgbClr>
            </a:solidFill>
          </p:spPr>
          <p:txBody>
            <a:bodyPr/>
            <a:lstStyle/>
            <a:p/>
          </p:txBody>
        </p:sp>
        <p:sp>
          <p:nvSpPr>
            <p:cNvPr id="58" name="rc58"/>
            <p:cNvSpPr/>
            <p:nvPr/>
          </p:nvSpPr>
          <p:spPr>
            <a:xfrm>
              <a:off x="3454768" y="4034138"/>
              <a:ext cx="238662" cy="0"/>
            </a:xfrm>
            <a:prstGeom prst="rect">
              <a:avLst/>
            </a:prstGeom>
            <a:solidFill>
              <a:srgbClr val="B3B3B3">
                <a:alpha val="85098"/>
              </a:srgbClr>
            </a:solidFill>
          </p:spPr>
          <p:txBody>
            <a:bodyPr/>
            <a:lstStyle/>
            <a:p/>
          </p:txBody>
        </p:sp>
        <p:sp>
          <p:nvSpPr>
            <p:cNvPr id="59" name="rc59"/>
            <p:cNvSpPr/>
            <p:nvPr/>
          </p:nvSpPr>
          <p:spPr>
            <a:xfrm>
              <a:off x="3719949" y="3951019"/>
              <a:ext cx="238662" cy="81859"/>
            </a:xfrm>
            <a:prstGeom prst="rect">
              <a:avLst/>
            </a:prstGeom>
            <a:solidFill>
              <a:srgbClr val="B3B3B3">
                <a:alpha val="85098"/>
              </a:srgbClr>
            </a:solidFill>
          </p:spPr>
          <p:txBody>
            <a:bodyPr/>
            <a:lstStyle/>
            <a:p/>
          </p:txBody>
        </p:sp>
        <p:sp>
          <p:nvSpPr>
            <p:cNvPr id="60" name="rc60"/>
            <p:cNvSpPr/>
            <p:nvPr/>
          </p:nvSpPr>
          <p:spPr>
            <a:xfrm>
              <a:off x="3985130" y="3949759"/>
              <a:ext cx="238662" cy="0"/>
            </a:xfrm>
            <a:prstGeom prst="rect">
              <a:avLst/>
            </a:prstGeom>
            <a:solidFill>
              <a:srgbClr val="B3B3B3">
                <a:alpha val="85098"/>
              </a:srgbClr>
            </a:solidFill>
          </p:spPr>
          <p:txBody>
            <a:bodyPr/>
            <a:lstStyle/>
            <a:p/>
          </p:txBody>
        </p:sp>
        <p:sp>
          <p:nvSpPr>
            <p:cNvPr id="61" name="rc61"/>
            <p:cNvSpPr/>
            <p:nvPr/>
          </p:nvSpPr>
          <p:spPr>
            <a:xfrm>
              <a:off x="4250311" y="3779743"/>
              <a:ext cx="238662" cy="167497"/>
            </a:xfrm>
            <a:prstGeom prst="rect">
              <a:avLst/>
            </a:prstGeom>
            <a:solidFill>
              <a:srgbClr val="B3B3B3">
                <a:alpha val="85098"/>
              </a:srgbClr>
            </a:solidFill>
          </p:spPr>
          <p:txBody>
            <a:bodyPr/>
            <a:lstStyle/>
            <a:p/>
          </p:txBody>
        </p:sp>
        <p:sp>
          <p:nvSpPr>
            <p:cNvPr id="62" name="rc62"/>
            <p:cNvSpPr/>
            <p:nvPr/>
          </p:nvSpPr>
          <p:spPr>
            <a:xfrm>
              <a:off x="4515492" y="3777225"/>
              <a:ext cx="238662" cy="168756"/>
            </a:xfrm>
            <a:prstGeom prst="rect">
              <a:avLst/>
            </a:prstGeom>
            <a:solidFill>
              <a:srgbClr val="B3B3B3">
                <a:alpha val="85098"/>
              </a:srgbClr>
            </a:solidFill>
          </p:spPr>
          <p:txBody>
            <a:bodyPr/>
            <a:lstStyle/>
            <a:p/>
          </p:txBody>
        </p:sp>
        <p:sp>
          <p:nvSpPr>
            <p:cNvPr id="63" name="rc63"/>
            <p:cNvSpPr/>
            <p:nvPr/>
          </p:nvSpPr>
          <p:spPr>
            <a:xfrm>
              <a:off x="4780672" y="3862862"/>
              <a:ext cx="238662" cy="168756"/>
            </a:xfrm>
            <a:prstGeom prst="rect">
              <a:avLst/>
            </a:prstGeom>
            <a:solidFill>
              <a:srgbClr val="B3B3B3">
                <a:alpha val="85098"/>
              </a:srgbClr>
            </a:solidFill>
          </p:spPr>
          <p:txBody>
            <a:bodyPr/>
            <a:lstStyle/>
            <a:p/>
          </p:txBody>
        </p:sp>
        <p:sp>
          <p:nvSpPr>
            <p:cNvPr id="64" name="rc64"/>
            <p:cNvSpPr/>
            <p:nvPr/>
          </p:nvSpPr>
          <p:spPr>
            <a:xfrm>
              <a:off x="5045853" y="3699143"/>
              <a:ext cx="238662" cy="250616"/>
            </a:xfrm>
            <a:prstGeom prst="rect">
              <a:avLst/>
            </a:prstGeom>
            <a:solidFill>
              <a:srgbClr val="B3B3B3">
                <a:alpha val="85098"/>
              </a:srgbClr>
            </a:solidFill>
          </p:spPr>
          <p:txBody>
            <a:bodyPr/>
            <a:lstStyle/>
            <a:p/>
          </p:txBody>
        </p:sp>
        <p:sp>
          <p:nvSpPr>
            <p:cNvPr id="65" name="rc65"/>
            <p:cNvSpPr/>
            <p:nvPr/>
          </p:nvSpPr>
          <p:spPr>
            <a:xfrm>
              <a:off x="5311034" y="3788559"/>
              <a:ext cx="238662" cy="163719"/>
            </a:xfrm>
            <a:prstGeom prst="rect">
              <a:avLst/>
            </a:prstGeom>
            <a:solidFill>
              <a:srgbClr val="B3B3B3">
                <a:alpha val="85098"/>
              </a:srgbClr>
            </a:solidFill>
          </p:spPr>
          <p:txBody>
            <a:bodyPr/>
            <a:lstStyle/>
            <a:p/>
          </p:txBody>
        </p:sp>
        <p:sp>
          <p:nvSpPr>
            <p:cNvPr id="66" name="rc66"/>
            <p:cNvSpPr/>
            <p:nvPr/>
          </p:nvSpPr>
          <p:spPr>
            <a:xfrm>
              <a:off x="5576215" y="3796115"/>
              <a:ext cx="238662" cy="79340"/>
            </a:xfrm>
            <a:prstGeom prst="rect">
              <a:avLst/>
            </a:prstGeom>
            <a:solidFill>
              <a:srgbClr val="B3B3B3">
                <a:alpha val="85098"/>
              </a:srgbClr>
            </a:solidFill>
          </p:spPr>
          <p:txBody>
            <a:bodyPr/>
            <a:lstStyle/>
            <a:p/>
          </p:txBody>
        </p:sp>
        <p:sp>
          <p:nvSpPr>
            <p:cNvPr id="67" name="rc67"/>
            <p:cNvSpPr/>
            <p:nvPr/>
          </p:nvSpPr>
          <p:spPr>
            <a:xfrm>
              <a:off x="5841395" y="3723072"/>
              <a:ext cx="238662" cy="79340"/>
            </a:xfrm>
            <a:prstGeom prst="rect">
              <a:avLst/>
            </a:prstGeom>
            <a:solidFill>
              <a:srgbClr val="B3B3B3">
                <a:alpha val="85098"/>
              </a:srgbClr>
            </a:solidFill>
          </p:spPr>
          <p:txBody>
            <a:bodyPr/>
            <a:lstStyle/>
            <a:p/>
          </p:txBody>
        </p:sp>
        <p:sp>
          <p:nvSpPr>
            <p:cNvPr id="68" name="rc68"/>
            <p:cNvSpPr/>
            <p:nvPr/>
          </p:nvSpPr>
          <p:spPr>
            <a:xfrm>
              <a:off x="6106576" y="3726850"/>
              <a:ext cx="238662" cy="156162"/>
            </a:xfrm>
            <a:prstGeom prst="rect">
              <a:avLst/>
            </a:prstGeom>
            <a:solidFill>
              <a:srgbClr val="B3B3B3">
                <a:alpha val="85098"/>
              </a:srgbClr>
            </a:solidFill>
          </p:spPr>
          <p:txBody>
            <a:bodyPr/>
            <a:lstStyle/>
            <a:p/>
          </p:txBody>
        </p:sp>
        <p:sp>
          <p:nvSpPr>
            <p:cNvPr id="69" name="rc69"/>
            <p:cNvSpPr/>
            <p:nvPr/>
          </p:nvSpPr>
          <p:spPr>
            <a:xfrm>
              <a:off x="6371757" y="3728109"/>
              <a:ext cx="238662" cy="154903"/>
            </a:xfrm>
            <a:prstGeom prst="rect">
              <a:avLst/>
            </a:prstGeom>
            <a:solidFill>
              <a:srgbClr val="B3B3B3">
                <a:alpha val="85098"/>
              </a:srgbClr>
            </a:solidFill>
          </p:spPr>
          <p:txBody>
            <a:bodyPr/>
            <a:lstStyle/>
            <a:p/>
          </p:txBody>
        </p:sp>
        <p:sp>
          <p:nvSpPr>
            <p:cNvPr id="70" name="rc70"/>
            <p:cNvSpPr/>
            <p:nvPr/>
          </p:nvSpPr>
          <p:spPr>
            <a:xfrm>
              <a:off x="6636938" y="3806190"/>
              <a:ext cx="238662" cy="76822"/>
            </a:xfrm>
            <a:prstGeom prst="rect">
              <a:avLst/>
            </a:prstGeom>
            <a:solidFill>
              <a:srgbClr val="B3B3B3">
                <a:alpha val="85098"/>
              </a:srgbClr>
            </a:solidFill>
          </p:spPr>
          <p:txBody>
            <a:bodyPr/>
            <a:lstStyle/>
            <a:p/>
          </p:txBody>
        </p:sp>
        <p:sp>
          <p:nvSpPr>
            <p:cNvPr id="71" name="rc71"/>
            <p:cNvSpPr/>
            <p:nvPr/>
          </p:nvSpPr>
          <p:spPr>
            <a:xfrm>
              <a:off x="6902119" y="3879234"/>
              <a:ext cx="238662" cy="0"/>
            </a:xfrm>
            <a:prstGeom prst="rect">
              <a:avLst/>
            </a:prstGeom>
            <a:solidFill>
              <a:srgbClr val="B3B3B3">
                <a:alpha val="85098"/>
              </a:srgbClr>
            </a:solidFill>
          </p:spPr>
          <p:txBody>
            <a:bodyPr/>
            <a:lstStyle/>
            <a:p/>
          </p:txBody>
        </p:sp>
        <p:sp>
          <p:nvSpPr>
            <p:cNvPr id="72" name="rc72"/>
            <p:cNvSpPr/>
            <p:nvPr/>
          </p:nvSpPr>
          <p:spPr>
            <a:xfrm>
              <a:off x="7167299" y="3478752"/>
              <a:ext cx="238662" cy="0"/>
            </a:xfrm>
            <a:prstGeom prst="rect">
              <a:avLst/>
            </a:prstGeom>
            <a:solidFill>
              <a:srgbClr val="B3B3B3">
                <a:alpha val="85098"/>
              </a:srgbClr>
            </a:solidFill>
          </p:spPr>
          <p:txBody>
            <a:bodyPr/>
            <a:lstStyle/>
            <a:p/>
          </p:txBody>
        </p:sp>
        <p:sp>
          <p:nvSpPr>
            <p:cNvPr id="73" name="rc73"/>
            <p:cNvSpPr/>
            <p:nvPr/>
          </p:nvSpPr>
          <p:spPr>
            <a:xfrm>
              <a:off x="7432480" y="3061899"/>
              <a:ext cx="238662" cy="0"/>
            </a:xfrm>
            <a:prstGeom prst="rect">
              <a:avLst/>
            </a:prstGeom>
            <a:solidFill>
              <a:srgbClr val="B3B3B3">
                <a:alpha val="85098"/>
              </a:srgbClr>
            </a:solidFill>
          </p:spPr>
          <p:txBody>
            <a:bodyPr/>
            <a:lstStyle/>
            <a:p/>
          </p:txBody>
        </p:sp>
        <p:sp>
          <p:nvSpPr>
            <p:cNvPr id="74" name="rc74"/>
            <p:cNvSpPr/>
            <p:nvPr/>
          </p:nvSpPr>
          <p:spPr>
            <a:xfrm>
              <a:off x="7697661" y="3043008"/>
              <a:ext cx="238662" cy="0"/>
            </a:xfrm>
            <a:prstGeom prst="rect">
              <a:avLst/>
            </a:prstGeom>
            <a:solidFill>
              <a:srgbClr val="B3B3B3">
                <a:alpha val="85098"/>
              </a:srgbClr>
            </a:solidFill>
          </p:spPr>
          <p:txBody>
            <a:bodyPr/>
            <a:lstStyle/>
            <a:p/>
          </p:txBody>
        </p:sp>
        <p:sp>
          <p:nvSpPr>
            <p:cNvPr id="75" name="rc75"/>
            <p:cNvSpPr/>
            <p:nvPr/>
          </p:nvSpPr>
          <p:spPr>
            <a:xfrm>
              <a:off x="7962842" y="3031673"/>
              <a:ext cx="238662" cy="0"/>
            </a:xfrm>
            <a:prstGeom prst="rect">
              <a:avLst/>
            </a:prstGeom>
            <a:solidFill>
              <a:srgbClr val="B3B3B3">
                <a:alpha val="85098"/>
              </a:srgbClr>
            </a:solidFill>
          </p:spPr>
          <p:txBody>
            <a:bodyPr/>
            <a:lstStyle/>
            <a:p/>
          </p:txBody>
        </p:sp>
        <p:sp>
          <p:nvSpPr>
            <p:cNvPr id="76" name="pl76"/>
            <p:cNvSpPr/>
            <p:nvPr/>
          </p:nvSpPr>
          <p:spPr>
            <a:xfrm>
              <a:off x="1452654" y="2075428"/>
              <a:ext cx="6629519" cy="247341"/>
            </a:xfrm>
            <a:custGeom>
              <a:avLst/>
              <a:pathLst>
                <a:path w="6629519" h="247341">
                  <a:moveTo>
                    <a:pt x="0" y="206118"/>
                  </a:moveTo>
                  <a:lnTo>
                    <a:pt x="265180" y="41223"/>
                  </a:lnTo>
                  <a:lnTo>
                    <a:pt x="530361" y="103059"/>
                  </a:lnTo>
                  <a:lnTo>
                    <a:pt x="795542" y="20611"/>
                  </a:lnTo>
                  <a:lnTo>
                    <a:pt x="1060723" y="0"/>
                  </a:lnTo>
                  <a:lnTo>
                    <a:pt x="1325903" y="0"/>
                  </a:lnTo>
                  <a:lnTo>
                    <a:pt x="1591084" y="0"/>
                  </a:lnTo>
                  <a:lnTo>
                    <a:pt x="1856265" y="0"/>
                  </a:lnTo>
                  <a:lnTo>
                    <a:pt x="2121446" y="0"/>
                  </a:lnTo>
                  <a:lnTo>
                    <a:pt x="2386626" y="0"/>
                  </a:lnTo>
                  <a:lnTo>
                    <a:pt x="2651807" y="20611"/>
                  </a:lnTo>
                  <a:lnTo>
                    <a:pt x="2916988" y="20611"/>
                  </a:lnTo>
                  <a:lnTo>
                    <a:pt x="3182169" y="20611"/>
                  </a:lnTo>
                  <a:lnTo>
                    <a:pt x="3447350" y="0"/>
                  </a:lnTo>
                  <a:lnTo>
                    <a:pt x="3712530" y="20611"/>
                  </a:lnTo>
                  <a:lnTo>
                    <a:pt x="3977711" y="20611"/>
                  </a:lnTo>
                  <a:lnTo>
                    <a:pt x="4242892" y="41223"/>
                  </a:lnTo>
                  <a:lnTo>
                    <a:pt x="4508073" y="61835"/>
                  </a:lnTo>
                  <a:lnTo>
                    <a:pt x="4773253" y="41223"/>
                  </a:lnTo>
                  <a:lnTo>
                    <a:pt x="5038434" y="41223"/>
                  </a:lnTo>
                  <a:lnTo>
                    <a:pt x="5303615" y="41223"/>
                  </a:lnTo>
                  <a:lnTo>
                    <a:pt x="5568796" y="41223"/>
                  </a:lnTo>
                  <a:lnTo>
                    <a:pt x="5833977" y="144282"/>
                  </a:lnTo>
                  <a:lnTo>
                    <a:pt x="6099157" y="247341"/>
                  </a:lnTo>
                  <a:lnTo>
                    <a:pt x="6364338" y="247341"/>
                  </a:lnTo>
                  <a:lnTo>
                    <a:pt x="6629519" y="247341"/>
                  </a:lnTo>
                </a:path>
              </a:pathLst>
            </a:custGeom>
            <a:ln w="27101" cap="flat">
              <a:solidFill>
                <a:srgbClr val="0058AB">
                  <a:alpha val="100000"/>
                </a:srgbClr>
              </a:solidFill>
              <a:prstDash val="solid"/>
              <a:round/>
            </a:ln>
          </p:spPr>
          <p:txBody>
            <a:bodyPr/>
            <a:lstStyle/>
            <a:p/>
          </p:txBody>
        </p:sp>
        <p:sp>
          <p:nvSpPr>
            <p:cNvPr id="77" name="pl77"/>
            <p:cNvSpPr/>
            <p:nvPr/>
          </p:nvSpPr>
          <p:spPr>
            <a:xfrm>
              <a:off x="1452654" y="2075428"/>
              <a:ext cx="6629519" cy="350400"/>
            </a:xfrm>
            <a:custGeom>
              <a:avLst/>
              <a:pathLst>
                <a:path w="6629519" h="350400">
                  <a:moveTo>
                    <a:pt x="0" y="350400"/>
                  </a:moveTo>
                  <a:lnTo>
                    <a:pt x="265180" y="144282"/>
                  </a:lnTo>
                  <a:lnTo>
                    <a:pt x="530361" y="144282"/>
                  </a:lnTo>
                  <a:lnTo>
                    <a:pt x="795542" y="103059"/>
                  </a:lnTo>
                  <a:lnTo>
                    <a:pt x="1060723" y="61835"/>
                  </a:lnTo>
                  <a:lnTo>
                    <a:pt x="1325903" y="41223"/>
                  </a:lnTo>
                  <a:lnTo>
                    <a:pt x="1591084" y="41223"/>
                  </a:lnTo>
                  <a:lnTo>
                    <a:pt x="1856265" y="41223"/>
                  </a:lnTo>
                  <a:lnTo>
                    <a:pt x="2121446" y="0"/>
                  </a:lnTo>
                  <a:lnTo>
                    <a:pt x="2386626" y="20611"/>
                  </a:lnTo>
                  <a:lnTo>
                    <a:pt x="2651807" y="20611"/>
                  </a:lnTo>
                  <a:lnTo>
                    <a:pt x="2916988" y="61835"/>
                  </a:lnTo>
                  <a:lnTo>
                    <a:pt x="3182169" y="61835"/>
                  </a:lnTo>
                  <a:lnTo>
                    <a:pt x="3447350" y="41223"/>
                  </a:lnTo>
                  <a:lnTo>
                    <a:pt x="3712530" y="82447"/>
                  </a:lnTo>
                  <a:lnTo>
                    <a:pt x="3977711" y="61835"/>
                  </a:lnTo>
                  <a:lnTo>
                    <a:pt x="4242892" y="61835"/>
                  </a:lnTo>
                  <a:lnTo>
                    <a:pt x="4508073" y="82447"/>
                  </a:lnTo>
                  <a:lnTo>
                    <a:pt x="4773253" y="82447"/>
                  </a:lnTo>
                  <a:lnTo>
                    <a:pt x="5038434" y="82447"/>
                  </a:lnTo>
                  <a:lnTo>
                    <a:pt x="5303615" y="61835"/>
                  </a:lnTo>
                  <a:lnTo>
                    <a:pt x="5568796" y="41223"/>
                  </a:lnTo>
                  <a:lnTo>
                    <a:pt x="5833977" y="144282"/>
                  </a:lnTo>
                  <a:lnTo>
                    <a:pt x="6099157" y="247341"/>
                  </a:lnTo>
                  <a:lnTo>
                    <a:pt x="6364338" y="247341"/>
                  </a:lnTo>
                  <a:lnTo>
                    <a:pt x="6629519" y="247341"/>
                  </a:lnTo>
                </a:path>
              </a:pathLst>
            </a:custGeom>
            <a:ln w="27101" cap="flat">
              <a:solidFill>
                <a:srgbClr val="F26A21">
                  <a:alpha val="100000"/>
                </a:srgbClr>
              </a:solidFill>
              <a:prstDash val="solid"/>
              <a:round/>
            </a:ln>
          </p:spPr>
          <p:txBody>
            <a:bodyPr/>
            <a:lstStyle/>
            <a:p/>
          </p:txBody>
        </p:sp>
        <p:sp>
          <p:nvSpPr>
            <p:cNvPr id="78" name="tx78"/>
            <p:cNvSpPr/>
            <p:nvPr/>
          </p:nvSpPr>
          <p:spPr>
            <a:xfrm>
              <a:off x="1392364"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271826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4044172"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5370076"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430799"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695979"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6961160"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226341"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7491522"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7" name="tx87"/>
            <p:cNvSpPr/>
            <p:nvPr/>
          </p:nvSpPr>
          <p:spPr>
            <a:xfrm>
              <a:off x="7756703"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8" name="tx88"/>
            <p:cNvSpPr/>
            <p:nvPr/>
          </p:nvSpPr>
          <p:spPr>
            <a:xfrm>
              <a:off x="8021883"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9" name="tx89"/>
            <p:cNvSpPr/>
            <p:nvPr/>
          </p:nvSpPr>
          <p:spPr>
            <a:xfrm>
              <a:off x="1392364" y="247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82</a:t>
              </a:r>
            </a:p>
          </p:txBody>
        </p:sp>
        <p:sp>
          <p:nvSpPr>
            <p:cNvPr id="90" name="tx90"/>
            <p:cNvSpPr/>
            <p:nvPr/>
          </p:nvSpPr>
          <p:spPr>
            <a:xfrm>
              <a:off x="2718268"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1" name="tx91"/>
            <p:cNvSpPr/>
            <p:nvPr/>
          </p:nvSpPr>
          <p:spPr>
            <a:xfrm>
              <a:off x="4044172"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2" name="tx92"/>
            <p:cNvSpPr/>
            <p:nvPr/>
          </p:nvSpPr>
          <p:spPr>
            <a:xfrm>
              <a:off x="5370076"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3" name="tx93"/>
            <p:cNvSpPr/>
            <p:nvPr/>
          </p:nvSpPr>
          <p:spPr>
            <a:xfrm>
              <a:off x="6430799"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4" name="tx94"/>
            <p:cNvSpPr/>
            <p:nvPr/>
          </p:nvSpPr>
          <p:spPr>
            <a:xfrm>
              <a:off x="6695979"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5" name="tx95"/>
            <p:cNvSpPr/>
            <p:nvPr/>
          </p:nvSpPr>
          <p:spPr>
            <a:xfrm>
              <a:off x="6961160"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6" name="tx96"/>
            <p:cNvSpPr/>
            <p:nvPr/>
          </p:nvSpPr>
          <p:spPr>
            <a:xfrm>
              <a:off x="7226341"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7" name="tx97"/>
            <p:cNvSpPr/>
            <p:nvPr/>
          </p:nvSpPr>
          <p:spPr>
            <a:xfrm>
              <a:off x="7491522"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8" name="tx98"/>
            <p:cNvSpPr/>
            <p:nvPr/>
          </p:nvSpPr>
          <p:spPr>
            <a:xfrm>
              <a:off x="7756703"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9" name="tx99"/>
            <p:cNvSpPr/>
            <p:nvPr/>
          </p:nvSpPr>
          <p:spPr>
            <a:xfrm>
              <a:off x="8021883"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100" name="tx100"/>
            <p:cNvSpPr/>
            <p:nvPr/>
          </p:nvSpPr>
          <p:spPr>
            <a:xfrm>
              <a:off x="1285362" y="2747223"/>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01" name="tx101"/>
            <p:cNvSpPr/>
            <p:nvPr/>
          </p:nvSpPr>
          <p:spPr>
            <a:xfrm>
              <a:off x="2656470" y="376875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102" name="tx102"/>
            <p:cNvSpPr/>
            <p:nvPr/>
          </p:nvSpPr>
          <p:spPr>
            <a:xfrm>
              <a:off x="3982373" y="383172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103" name="tx103"/>
            <p:cNvSpPr/>
            <p:nvPr/>
          </p:nvSpPr>
          <p:spPr>
            <a:xfrm>
              <a:off x="5308277" y="367052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4" name="tx104"/>
            <p:cNvSpPr/>
            <p:nvPr/>
          </p:nvSpPr>
          <p:spPr>
            <a:xfrm>
              <a:off x="6369000" y="361007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5" name="tx105"/>
            <p:cNvSpPr/>
            <p:nvPr/>
          </p:nvSpPr>
          <p:spPr>
            <a:xfrm>
              <a:off x="6634181" y="368815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6" name="tx106"/>
            <p:cNvSpPr/>
            <p:nvPr/>
          </p:nvSpPr>
          <p:spPr>
            <a:xfrm>
              <a:off x="6899362" y="376119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107" name="tx107"/>
            <p:cNvSpPr/>
            <p:nvPr/>
          </p:nvSpPr>
          <p:spPr>
            <a:xfrm>
              <a:off x="7119339" y="3346687"/>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08" name="tx108"/>
            <p:cNvSpPr/>
            <p:nvPr/>
          </p:nvSpPr>
          <p:spPr>
            <a:xfrm>
              <a:off x="7384519" y="2929833"/>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09" name="tx109"/>
            <p:cNvSpPr/>
            <p:nvPr/>
          </p:nvSpPr>
          <p:spPr>
            <a:xfrm>
              <a:off x="7649700" y="2910942"/>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10" name="tx110"/>
            <p:cNvSpPr/>
            <p:nvPr/>
          </p:nvSpPr>
          <p:spPr>
            <a:xfrm>
              <a:off x="7914881" y="2899608"/>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11" name="tx111"/>
            <p:cNvSpPr/>
            <p:nvPr/>
          </p:nvSpPr>
          <p:spPr>
            <a:xfrm>
              <a:off x="849589"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2" name="tx112"/>
            <p:cNvSpPr/>
            <p:nvPr/>
          </p:nvSpPr>
          <p:spPr>
            <a:xfrm>
              <a:off x="694200" y="343419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13" name="tx113"/>
            <p:cNvSpPr/>
            <p:nvPr/>
          </p:nvSpPr>
          <p:spPr>
            <a:xfrm>
              <a:off x="577692" y="278642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14" name="tx114"/>
            <p:cNvSpPr/>
            <p:nvPr/>
          </p:nvSpPr>
          <p:spPr>
            <a:xfrm>
              <a:off x="577692" y="2156740"/>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15" name="tx115"/>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6" name="tx116"/>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7" name="tx117"/>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8" name="tx118"/>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9" name="tx119"/>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0" name="tx120"/>
            <p:cNvSpPr/>
            <p:nvPr/>
          </p:nvSpPr>
          <p:spPr>
            <a:xfrm rot="-5400000">
              <a:off x="12962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1" name="tx121"/>
            <p:cNvSpPr/>
            <p:nvPr/>
          </p:nvSpPr>
          <p:spPr>
            <a:xfrm rot="-5400000">
              <a:off x="262211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2" name="tx122"/>
            <p:cNvSpPr/>
            <p:nvPr/>
          </p:nvSpPr>
          <p:spPr>
            <a:xfrm rot="-5400000">
              <a:off x="3948015"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3" name="tx123"/>
            <p:cNvSpPr/>
            <p:nvPr/>
          </p:nvSpPr>
          <p:spPr>
            <a:xfrm rot="-5400000">
              <a:off x="527391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4" name="tx124"/>
            <p:cNvSpPr/>
            <p:nvPr/>
          </p:nvSpPr>
          <p:spPr>
            <a:xfrm rot="-5400000">
              <a:off x="633464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rot="-5400000">
              <a:off x="659982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6" name="tx126"/>
            <p:cNvSpPr/>
            <p:nvPr/>
          </p:nvSpPr>
          <p:spPr>
            <a:xfrm rot="-5400000">
              <a:off x="68650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7" name="tx127"/>
            <p:cNvSpPr/>
            <p:nvPr/>
          </p:nvSpPr>
          <p:spPr>
            <a:xfrm rot="-5400000">
              <a:off x="713018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8" name="tx128"/>
            <p:cNvSpPr/>
            <p:nvPr/>
          </p:nvSpPr>
          <p:spPr>
            <a:xfrm rot="-5400000">
              <a:off x="7395331"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766054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792572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1" name="tx131"/>
            <p:cNvSpPr/>
            <p:nvPr/>
          </p:nvSpPr>
          <p:spPr>
            <a:xfrm rot="-5400000">
              <a:off x="-408023" y="2982172"/>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32" name="tx132"/>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3" name="pl133"/>
            <p:cNvSpPr/>
            <p:nvPr/>
          </p:nvSpPr>
          <p:spPr>
            <a:xfrm>
              <a:off x="3055298"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4" name="pl134"/>
            <p:cNvSpPr/>
            <p:nvPr/>
          </p:nvSpPr>
          <p:spPr>
            <a:xfrm>
              <a:off x="3771026"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35" name="tx135"/>
            <p:cNvSpPr/>
            <p:nvPr/>
          </p:nvSpPr>
          <p:spPr>
            <a:xfrm>
              <a:off x="3322397"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6" name="tx136"/>
            <p:cNvSpPr/>
            <p:nvPr/>
          </p:nvSpPr>
          <p:spPr>
            <a:xfrm>
              <a:off x="4038126"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7" name="rc137"/>
            <p:cNvSpPr/>
            <p:nvPr/>
          </p:nvSpPr>
          <p:spPr>
            <a:xfrm>
              <a:off x="4682576" y="4979579"/>
              <a:ext cx="201456" cy="201456"/>
            </a:xfrm>
            <a:prstGeom prst="rect">
              <a:avLst/>
            </a:prstGeom>
            <a:solidFill>
              <a:srgbClr val="B3B3B3">
                <a:alpha val="85098"/>
              </a:srgbClr>
            </a:solidFill>
          </p:spPr>
          <p:txBody>
            <a:bodyPr/>
            <a:lstStyle/>
            <a:p/>
          </p:txBody>
        </p:sp>
        <p:sp>
          <p:nvSpPr>
            <p:cNvPr id="138" name="rc138"/>
            <p:cNvSpPr/>
            <p:nvPr/>
          </p:nvSpPr>
          <p:spPr>
            <a:xfrm>
              <a:off x="5584731" y="4979579"/>
              <a:ext cx="201456" cy="201456"/>
            </a:xfrm>
            <a:prstGeom prst="rect">
              <a:avLst/>
            </a:prstGeom>
            <a:solidFill>
              <a:srgbClr val="1CABE2">
                <a:alpha val="85098"/>
              </a:srgbClr>
            </a:solidFill>
          </p:spPr>
          <p:txBody>
            <a:bodyPr/>
            <a:lstStyle/>
            <a:p/>
          </p:txBody>
        </p:sp>
        <p:sp>
          <p:nvSpPr>
            <p:cNvPr id="139" name="tx139"/>
            <p:cNvSpPr/>
            <p:nvPr/>
          </p:nvSpPr>
          <p:spPr>
            <a:xfrm>
              <a:off x="4962621"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0" name="tx140"/>
            <p:cNvSpPr/>
            <p:nvPr/>
          </p:nvSpPr>
          <p:spPr>
            <a:xfrm>
              <a:off x="5864776"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1" name="tx141"/>
            <p:cNvSpPr/>
            <p:nvPr/>
          </p:nvSpPr>
          <p:spPr>
            <a:xfrm>
              <a:off x="989913"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42" name="tx142"/>
            <p:cNvSpPr/>
            <p:nvPr/>
          </p:nvSpPr>
          <p:spPr>
            <a:xfrm>
              <a:off x="989913" y="1583315"/>
              <a:ext cx="2646714"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Sao Tome and Principe, 2000-2025</a:t>
              </a:r>
            </a:p>
          </p:txBody>
        </p:sp>
        <p:sp>
          <p:nvSpPr>
            <p:cNvPr id="143" name="pl143"/>
            <p:cNvSpPr/>
            <p:nvPr/>
          </p:nvSpPr>
          <p:spPr>
            <a:xfrm>
              <a:off x="233044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432469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631893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831318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989913" y="578566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8" name="pl148"/>
            <p:cNvSpPr/>
            <p:nvPr/>
          </p:nvSpPr>
          <p:spPr>
            <a:xfrm>
              <a:off x="989913" y="563686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9" name="pl149"/>
            <p:cNvSpPr/>
            <p:nvPr/>
          </p:nvSpPr>
          <p:spPr>
            <a:xfrm>
              <a:off x="989913" y="548807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0" name="pl150"/>
            <p:cNvSpPr/>
            <p:nvPr/>
          </p:nvSpPr>
          <p:spPr>
            <a:xfrm>
              <a:off x="133332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332756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532181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731605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4" name="rc154"/>
            <p:cNvSpPr/>
            <p:nvPr/>
          </p:nvSpPr>
          <p:spPr>
            <a:xfrm>
              <a:off x="1333322" y="5726143"/>
              <a:ext cx="1475741" cy="119033"/>
            </a:xfrm>
            <a:prstGeom prst="rect">
              <a:avLst/>
            </a:prstGeom>
            <a:solidFill>
              <a:srgbClr val="1CABE2">
                <a:alpha val="85098"/>
              </a:srgbClr>
            </a:solidFill>
          </p:spPr>
          <p:txBody>
            <a:bodyPr/>
            <a:lstStyle/>
            <a:p/>
          </p:txBody>
        </p:sp>
        <p:sp>
          <p:nvSpPr>
            <p:cNvPr id="155" name="rc155"/>
            <p:cNvSpPr/>
            <p:nvPr/>
          </p:nvSpPr>
          <p:spPr>
            <a:xfrm>
              <a:off x="1333322" y="5577352"/>
              <a:ext cx="6796389" cy="119033"/>
            </a:xfrm>
            <a:prstGeom prst="rect">
              <a:avLst/>
            </a:prstGeom>
            <a:solidFill>
              <a:srgbClr val="1CABE2">
                <a:alpha val="85098"/>
              </a:srgbClr>
            </a:solidFill>
          </p:spPr>
          <p:txBody>
            <a:bodyPr/>
            <a:lstStyle/>
            <a:p/>
          </p:txBody>
        </p:sp>
        <p:sp>
          <p:nvSpPr>
            <p:cNvPr id="156" name="rc156"/>
            <p:cNvSpPr/>
            <p:nvPr/>
          </p:nvSpPr>
          <p:spPr>
            <a:xfrm>
              <a:off x="1333322" y="5428560"/>
              <a:ext cx="6868182" cy="119033"/>
            </a:xfrm>
            <a:prstGeom prst="rect">
              <a:avLst/>
            </a:prstGeom>
            <a:solidFill>
              <a:srgbClr val="1CABE2">
                <a:alpha val="85098"/>
              </a:srgbClr>
            </a:solidFill>
          </p:spPr>
          <p:txBody>
            <a:bodyPr/>
            <a:lstStyle/>
            <a:p/>
          </p:txBody>
        </p:sp>
        <p:sp>
          <p:nvSpPr>
            <p:cNvPr id="157" name="rc157"/>
            <p:cNvSpPr/>
            <p:nvPr/>
          </p:nvSpPr>
          <p:spPr>
            <a:xfrm>
              <a:off x="2809064" y="5726143"/>
              <a:ext cx="981168" cy="119033"/>
            </a:xfrm>
            <a:prstGeom prst="rect">
              <a:avLst/>
            </a:prstGeom>
            <a:solidFill>
              <a:srgbClr val="B3B3B3">
                <a:alpha val="85098"/>
              </a:srgbClr>
            </a:solidFill>
          </p:spPr>
          <p:txBody>
            <a:bodyPr/>
            <a:lstStyle/>
            <a:p/>
          </p:txBody>
        </p:sp>
        <p:sp>
          <p:nvSpPr>
            <p:cNvPr id="158" name="rc158"/>
            <p:cNvSpPr/>
            <p:nvPr/>
          </p:nvSpPr>
          <p:spPr>
            <a:xfrm>
              <a:off x="8129712" y="5577352"/>
              <a:ext cx="0" cy="119033"/>
            </a:xfrm>
            <a:prstGeom prst="rect">
              <a:avLst/>
            </a:prstGeom>
            <a:solidFill>
              <a:srgbClr val="B3B3B3">
                <a:alpha val="85098"/>
              </a:srgbClr>
            </a:solidFill>
          </p:spPr>
          <p:txBody>
            <a:bodyPr/>
            <a:lstStyle/>
            <a:p/>
          </p:txBody>
        </p:sp>
        <p:sp>
          <p:nvSpPr>
            <p:cNvPr id="159" name="rc159"/>
            <p:cNvSpPr/>
            <p:nvPr/>
          </p:nvSpPr>
          <p:spPr>
            <a:xfrm>
              <a:off x="8201504" y="5428560"/>
              <a:ext cx="0" cy="119033"/>
            </a:xfrm>
            <a:prstGeom prst="rect">
              <a:avLst/>
            </a:prstGeom>
            <a:solidFill>
              <a:srgbClr val="B3B3B3">
                <a:alpha val="85098"/>
              </a:srgbClr>
            </a:solidFill>
          </p:spPr>
          <p:txBody>
            <a:bodyPr/>
            <a:lstStyle/>
            <a:p/>
          </p:txBody>
        </p:sp>
        <p:sp>
          <p:nvSpPr>
            <p:cNvPr id="160" name="tx160"/>
            <p:cNvSpPr/>
            <p:nvPr/>
          </p:nvSpPr>
          <p:spPr>
            <a:xfrm>
              <a:off x="3920460" y="574252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1" name="tx161"/>
            <p:cNvSpPr/>
            <p:nvPr/>
          </p:nvSpPr>
          <p:spPr>
            <a:xfrm>
              <a:off x="8308156" y="5578770"/>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62" name="tx162"/>
            <p:cNvSpPr/>
            <p:nvPr/>
          </p:nvSpPr>
          <p:spPr>
            <a:xfrm>
              <a:off x="8379949" y="5429978"/>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63" name="tx163"/>
            <p:cNvSpPr/>
            <p:nvPr/>
          </p:nvSpPr>
          <p:spPr>
            <a:xfrm>
              <a:off x="616505"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4" name="tx164"/>
            <p:cNvSpPr/>
            <p:nvPr/>
          </p:nvSpPr>
          <p:spPr>
            <a:xfrm>
              <a:off x="616505"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5" name="tx165"/>
            <p:cNvSpPr/>
            <p:nvPr/>
          </p:nvSpPr>
          <p:spPr>
            <a:xfrm>
              <a:off x="616505"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6" name="tx166"/>
            <p:cNvSpPr/>
            <p:nvPr/>
          </p:nvSpPr>
          <p:spPr>
            <a:xfrm>
              <a:off x="1294475"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7" name="tx167"/>
            <p:cNvSpPr/>
            <p:nvPr/>
          </p:nvSpPr>
          <p:spPr>
            <a:xfrm>
              <a:off x="3211026"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68" name="tx168"/>
            <p:cNvSpPr/>
            <p:nvPr/>
          </p:nvSpPr>
          <p:spPr>
            <a:xfrm>
              <a:off x="5205272"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69" name="tx169"/>
            <p:cNvSpPr/>
            <p:nvPr/>
          </p:nvSpPr>
          <p:spPr>
            <a:xfrm>
              <a:off x="7199518"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70" name="tx170"/>
            <p:cNvSpPr/>
            <p:nvPr/>
          </p:nvSpPr>
          <p:spPr>
            <a:xfrm>
              <a:off x="3897597" y="6098348"/>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71" name="tx171"/>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2" name="tx172"/>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3" name="tx173"/>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Sao Tome and Principe.
In 2025, DTP1 coverage in Sao Tome and Principe remained constant 87%. There were &lt;1,000 children who missed out on any DTP vaccination (zero-dose children).
DTP3 coverage remained constant at 87% in 2025, leaving &lt;1,000 children vulnerable to vaccine-preventable diseases.</a:t>
            </a:r>
          </a:p>
        </p:txBody>
      </p:sp>
      <p:sp>
        <p:nvSpPr>
          <p:cNvPr id="17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87% and DTP3 was 87%, leaving &lt;1,000 children un- or under-vaccinated, including &lt;1,000 zero-dose and &lt;100 with only partial protection.</a:t>
            </a:r>
          </a:p>
        </p:txBody>
      </p:sp>
      <p:grpSp xmlns:pic="http://schemas.openxmlformats.org/drawingml/2006/picture">
        <p:nvGrpSpPr>
          <p:cNvPr id="176" name=""/>
          <p:cNvGrpSpPr/>
          <p:nvPr/>
        </p:nvGrpSpPr>
        <p:grpSpPr>
          <a:xfrm>
            <a:off x="292608" y="1005840"/>
            <a:ext cx="8595360" cy="28575"/>
            <a:chOff x="292608" y="1005840"/>
            <a:chExt cx="8595360" cy="28575"/>
          </a:xfrm>
        </p:grpSpPr>
        <p:sp>
          <p:nvSpPr>
            <p:cNvPr id="17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62456"/>
            </a:xfrm>
            <a:custGeom>
              <a:avLst/>
              <a:pathLst>
                <a:path w="3397293" h="262456">
                  <a:moveTo>
                    <a:pt x="0" y="218713"/>
                  </a:moveTo>
                  <a:lnTo>
                    <a:pt x="135891" y="43742"/>
                  </a:lnTo>
                  <a:lnTo>
                    <a:pt x="271783" y="109356"/>
                  </a:lnTo>
                  <a:lnTo>
                    <a:pt x="407675" y="21871"/>
                  </a:lnTo>
                  <a:lnTo>
                    <a:pt x="543566" y="0"/>
                  </a:lnTo>
                  <a:lnTo>
                    <a:pt x="679458" y="0"/>
                  </a:lnTo>
                  <a:lnTo>
                    <a:pt x="815350" y="0"/>
                  </a:lnTo>
                  <a:lnTo>
                    <a:pt x="951242" y="0"/>
                  </a:lnTo>
                  <a:lnTo>
                    <a:pt x="1087133" y="0"/>
                  </a:lnTo>
                  <a:lnTo>
                    <a:pt x="1223025" y="0"/>
                  </a:lnTo>
                  <a:lnTo>
                    <a:pt x="1358917" y="21871"/>
                  </a:lnTo>
                  <a:lnTo>
                    <a:pt x="1494809" y="21871"/>
                  </a:lnTo>
                  <a:lnTo>
                    <a:pt x="1630700" y="21871"/>
                  </a:lnTo>
                  <a:lnTo>
                    <a:pt x="1766592" y="0"/>
                  </a:lnTo>
                  <a:lnTo>
                    <a:pt x="1902484" y="21871"/>
                  </a:lnTo>
                  <a:lnTo>
                    <a:pt x="2038375" y="21871"/>
                  </a:lnTo>
                  <a:lnTo>
                    <a:pt x="2174267" y="43742"/>
                  </a:lnTo>
                  <a:lnTo>
                    <a:pt x="2310159" y="65614"/>
                  </a:lnTo>
                  <a:lnTo>
                    <a:pt x="2446051" y="43742"/>
                  </a:lnTo>
                  <a:lnTo>
                    <a:pt x="2581942" y="43742"/>
                  </a:lnTo>
                  <a:lnTo>
                    <a:pt x="2717834" y="43742"/>
                  </a:lnTo>
                  <a:lnTo>
                    <a:pt x="2853726" y="43742"/>
                  </a:lnTo>
                  <a:lnTo>
                    <a:pt x="2989618" y="153099"/>
                  </a:lnTo>
                  <a:lnTo>
                    <a:pt x="3125509" y="262456"/>
                  </a:lnTo>
                  <a:lnTo>
                    <a:pt x="3261401" y="262456"/>
                  </a:lnTo>
                  <a:lnTo>
                    <a:pt x="3397293" y="2624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524912"/>
            </a:xfrm>
            <a:custGeom>
              <a:avLst/>
              <a:pathLst>
                <a:path w="3397293" h="524912">
                  <a:moveTo>
                    <a:pt x="0" y="524912"/>
                  </a:moveTo>
                  <a:lnTo>
                    <a:pt x="135891" y="524912"/>
                  </a:lnTo>
                  <a:lnTo>
                    <a:pt x="271783" y="503041"/>
                  </a:lnTo>
                  <a:lnTo>
                    <a:pt x="407675" y="459298"/>
                  </a:lnTo>
                  <a:lnTo>
                    <a:pt x="543566" y="393684"/>
                  </a:lnTo>
                  <a:lnTo>
                    <a:pt x="679458" y="328070"/>
                  </a:lnTo>
                  <a:lnTo>
                    <a:pt x="815350" y="284327"/>
                  </a:lnTo>
                  <a:lnTo>
                    <a:pt x="951242" y="240584"/>
                  </a:lnTo>
                  <a:lnTo>
                    <a:pt x="1087133" y="131228"/>
                  </a:lnTo>
                  <a:lnTo>
                    <a:pt x="1223025" y="43742"/>
                  </a:lnTo>
                  <a:lnTo>
                    <a:pt x="1358917" y="174970"/>
                  </a:lnTo>
                  <a:lnTo>
                    <a:pt x="1494809" y="196842"/>
                  </a:lnTo>
                  <a:lnTo>
                    <a:pt x="1630700" y="218713"/>
                  </a:lnTo>
                  <a:lnTo>
                    <a:pt x="1766592" y="262456"/>
                  </a:lnTo>
                  <a:lnTo>
                    <a:pt x="1902484" y="240584"/>
                  </a:lnTo>
                  <a:lnTo>
                    <a:pt x="2038375" y="218713"/>
                  </a:lnTo>
                  <a:lnTo>
                    <a:pt x="2174267" y="109356"/>
                  </a:lnTo>
                  <a:lnTo>
                    <a:pt x="2310159" y="87485"/>
                  </a:lnTo>
                  <a:lnTo>
                    <a:pt x="2446051" y="43742"/>
                  </a:lnTo>
                  <a:lnTo>
                    <a:pt x="2581942" y="21871"/>
                  </a:lnTo>
                  <a:lnTo>
                    <a:pt x="2717834" y="43742"/>
                  </a:lnTo>
                  <a:lnTo>
                    <a:pt x="2853726" y="153099"/>
                  </a:lnTo>
                  <a:lnTo>
                    <a:pt x="2989618" y="87485"/>
                  </a:lnTo>
                  <a:lnTo>
                    <a:pt x="3125509" y="21871"/>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62456"/>
            </a:xfrm>
            <a:custGeom>
              <a:avLst/>
              <a:pathLst>
                <a:path w="3397293" h="262456">
                  <a:moveTo>
                    <a:pt x="0" y="218713"/>
                  </a:moveTo>
                  <a:lnTo>
                    <a:pt x="135891" y="43742"/>
                  </a:lnTo>
                  <a:lnTo>
                    <a:pt x="271783" y="109356"/>
                  </a:lnTo>
                  <a:lnTo>
                    <a:pt x="407675" y="21871"/>
                  </a:lnTo>
                  <a:lnTo>
                    <a:pt x="543566" y="0"/>
                  </a:lnTo>
                  <a:lnTo>
                    <a:pt x="679458" y="0"/>
                  </a:lnTo>
                  <a:lnTo>
                    <a:pt x="815350" y="0"/>
                  </a:lnTo>
                  <a:lnTo>
                    <a:pt x="951242" y="0"/>
                  </a:lnTo>
                  <a:lnTo>
                    <a:pt x="1087133" y="0"/>
                  </a:lnTo>
                  <a:lnTo>
                    <a:pt x="1223025" y="0"/>
                  </a:lnTo>
                  <a:lnTo>
                    <a:pt x="1358917" y="21871"/>
                  </a:lnTo>
                  <a:lnTo>
                    <a:pt x="1494809" y="21871"/>
                  </a:lnTo>
                  <a:lnTo>
                    <a:pt x="1630700" y="21871"/>
                  </a:lnTo>
                  <a:lnTo>
                    <a:pt x="1766592" y="0"/>
                  </a:lnTo>
                  <a:lnTo>
                    <a:pt x="1902484" y="21871"/>
                  </a:lnTo>
                  <a:lnTo>
                    <a:pt x="2038375" y="21871"/>
                  </a:lnTo>
                  <a:lnTo>
                    <a:pt x="2174267" y="43742"/>
                  </a:lnTo>
                  <a:lnTo>
                    <a:pt x="2310159" y="65614"/>
                  </a:lnTo>
                  <a:lnTo>
                    <a:pt x="2446051" y="43742"/>
                  </a:lnTo>
                  <a:lnTo>
                    <a:pt x="2581942" y="43742"/>
                  </a:lnTo>
                  <a:lnTo>
                    <a:pt x="2717834" y="43742"/>
                  </a:lnTo>
                  <a:lnTo>
                    <a:pt x="2853726" y="43742"/>
                  </a:lnTo>
                  <a:lnTo>
                    <a:pt x="2989618" y="153099"/>
                  </a:lnTo>
                  <a:lnTo>
                    <a:pt x="3125509" y="262456"/>
                  </a:lnTo>
                  <a:lnTo>
                    <a:pt x="3261401" y="262456"/>
                  </a:lnTo>
                  <a:lnTo>
                    <a:pt x="3397293" y="2624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62456"/>
            </a:xfrm>
            <a:custGeom>
              <a:avLst/>
              <a:pathLst>
                <a:path w="3397293" h="262456">
                  <a:moveTo>
                    <a:pt x="0" y="218713"/>
                  </a:moveTo>
                  <a:lnTo>
                    <a:pt x="135891" y="43742"/>
                  </a:lnTo>
                  <a:lnTo>
                    <a:pt x="271783" y="109356"/>
                  </a:lnTo>
                  <a:lnTo>
                    <a:pt x="407675" y="21871"/>
                  </a:lnTo>
                  <a:lnTo>
                    <a:pt x="543566" y="0"/>
                  </a:lnTo>
                  <a:lnTo>
                    <a:pt x="679458" y="0"/>
                  </a:lnTo>
                  <a:lnTo>
                    <a:pt x="815350" y="0"/>
                  </a:lnTo>
                  <a:lnTo>
                    <a:pt x="951242" y="0"/>
                  </a:lnTo>
                  <a:lnTo>
                    <a:pt x="1087133" y="0"/>
                  </a:lnTo>
                  <a:lnTo>
                    <a:pt x="1223025" y="0"/>
                  </a:lnTo>
                  <a:lnTo>
                    <a:pt x="1358917" y="21871"/>
                  </a:lnTo>
                  <a:lnTo>
                    <a:pt x="1494809" y="21871"/>
                  </a:lnTo>
                  <a:lnTo>
                    <a:pt x="1630700" y="21871"/>
                  </a:lnTo>
                  <a:lnTo>
                    <a:pt x="1766592" y="0"/>
                  </a:lnTo>
                  <a:lnTo>
                    <a:pt x="1902484" y="21871"/>
                  </a:lnTo>
                  <a:lnTo>
                    <a:pt x="2038375" y="21871"/>
                  </a:lnTo>
                  <a:lnTo>
                    <a:pt x="2174267" y="43742"/>
                  </a:lnTo>
                  <a:lnTo>
                    <a:pt x="2310159" y="65614"/>
                  </a:lnTo>
                  <a:lnTo>
                    <a:pt x="2446051" y="43742"/>
                  </a:lnTo>
                  <a:lnTo>
                    <a:pt x="2581942" y="43742"/>
                  </a:lnTo>
                  <a:lnTo>
                    <a:pt x="2717834" y="43742"/>
                  </a:lnTo>
                  <a:lnTo>
                    <a:pt x="2853726" y="43742"/>
                  </a:lnTo>
                  <a:lnTo>
                    <a:pt x="2989618" y="153099"/>
                  </a:lnTo>
                  <a:lnTo>
                    <a:pt x="3125509" y="262456"/>
                  </a:lnTo>
                  <a:lnTo>
                    <a:pt x="3261401" y="262456"/>
                  </a:lnTo>
                  <a:lnTo>
                    <a:pt x="3397293" y="2624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2476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19314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19314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301166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77412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460239" y="4962912"/>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Sao Tome and Principe</a:t>
              </a:r>
            </a:p>
          </p:txBody>
        </p:sp>
        <p:sp>
          <p:nvSpPr>
            <p:cNvPr id="60" name="tx60"/>
            <p:cNvSpPr/>
            <p:nvPr/>
          </p:nvSpPr>
          <p:spPr>
            <a:xfrm>
              <a:off x="327876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4041220"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044799" y="1403693"/>
              <a:ext cx="354962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Sao Tome and Principe, 2000-2025</a:t>
              </a:r>
            </a:p>
          </p:txBody>
        </p:sp>
        <p:sp>
          <p:nvSpPr>
            <p:cNvPr id="63" name="pl63"/>
            <p:cNvSpPr/>
            <p:nvPr/>
          </p:nvSpPr>
          <p:spPr>
            <a:xfrm>
              <a:off x="5267799" y="353478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786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225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8628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2067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505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944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419343"/>
              <a:ext cx="3397293" cy="787368"/>
            </a:xfrm>
            <a:custGeom>
              <a:avLst/>
              <a:pathLst>
                <a:path w="3397293" h="787368">
                  <a:moveTo>
                    <a:pt x="0" y="656140"/>
                  </a:moveTo>
                  <a:lnTo>
                    <a:pt x="135891" y="131228"/>
                  </a:lnTo>
                  <a:lnTo>
                    <a:pt x="271783" y="328070"/>
                  </a:lnTo>
                  <a:lnTo>
                    <a:pt x="407675" y="65614"/>
                  </a:lnTo>
                  <a:lnTo>
                    <a:pt x="543566" y="0"/>
                  </a:lnTo>
                  <a:lnTo>
                    <a:pt x="679458" y="0"/>
                  </a:lnTo>
                  <a:lnTo>
                    <a:pt x="815350" y="0"/>
                  </a:lnTo>
                  <a:lnTo>
                    <a:pt x="951242" y="0"/>
                  </a:lnTo>
                  <a:lnTo>
                    <a:pt x="1087133" y="0"/>
                  </a:lnTo>
                  <a:lnTo>
                    <a:pt x="1223025" y="0"/>
                  </a:lnTo>
                  <a:lnTo>
                    <a:pt x="1358917" y="65614"/>
                  </a:lnTo>
                  <a:lnTo>
                    <a:pt x="1494809" y="65614"/>
                  </a:lnTo>
                  <a:lnTo>
                    <a:pt x="1630700" y="65614"/>
                  </a:lnTo>
                  <a:lnTo>
                    <a:pt x="1766592" y="0"/>
                  </a:lnTo>
                  <a:lnTo>
                    <a:pt x="1902484" y="65614"/>
                  </a:lnTo>
                  <a:lnTo>
                    <a:pt x="2038375" y="65614"/>
                  </a:lnTo>
                  <a:lnTo>
                    <a:pt x="2174267" y="131228"/>
                  </a:lnTo>
                  <a:lnTo>
                    <a:pt x="2310159" y="196842"/>
                  </a:lnTo>
                  <a:lnTo>
                    <a:pt x="2446051" y="131228"/>
                  </a:lnTo>
                  <a:lnTo>
                    <a:pt x="2581942" y="131228"/>
                  </a:lnTo>
                  <a:lnTo>
                    <a:pt x="2717834" y="131228"/>
                  </a:lnTo>
                  <a:lnTo>
                    <a:pt x="2853726" y="131228"/>
                  </a:lnTo>
                  <a:lnTo>
                    <a:pt x="2989618" y="459298"/>
                  </a:lnTo>
                  <a:lnTo>
                    <a:pt x="3125509" y="787368"/>
                  </a:lnTo>
                  <a:lnTo>
                    <a:pt x="3261401" y="787368"/>
                  </a:lnTo>
                  <a:lnTo>
                    <a:pt x="3397293" y="787368"/>
                  </a:lnTo>
                </a:path>
              </a:pathLst>
            </a:custGeom>
            <a:ln w="27101" cap="flat">
              <a:solidFill>
                <a:srgbClr val="0058AB">
                  <a:alpha val="100000"/>
                </a:srgbClr>
              </a:solidFill>
              <a:prstDash val="solid"/>
              <a:round/>
            </a:ln>
          </p:spPr>
          <p:txBody>
            <a:bodyPr/>
            <a:lstStyle/>
            <a:p/>
          </p:txBody>
        </p:sp>
        <p:sp>
          <p:nvSpPr>
            <p:cNvPr id="78" name="pl78"/>
            <p:cNvSpPr/>
            <p:nvPr/>
          </p:nvSpPr>
          <p:spPr>
            <a:xfrm>
              <a:off x="5437664" y="2550571"/>
              <a:ext cx="3397293" cy="590526"/>
            </a:xfrm>
            <a:custGeom>
              <a:avLst/>
              <a:pathLst>
                <a:path w="3397293" h="590526">
                  <a:moveTo>
                    <a:pt x="0" y="590526"/>
                  </a:moveTo>
                  <a:lnTo>
                    <a:pt x="135891" y="524912"/>
                  </a:lnTo>
                  <a:lnTo>
                    <a:pt x="271783" y="524912"/>
                  </a:lnTo>
                  <a:lnTo>
                    <a:pt x="407675" y="459298"/>
                  </a:lnTo>
                  <a:lnTo>
                    <a:pt x="543566" y="393684"/>
                  </a:lnTo>
                  <a:lnTo>
                    <a:pt x="679458" y="328070"/>
                  </a:lnTo>
                  <a:lnTo>
                    <a:pt x="815350" y="262456"/>
                  </a:lnTo>
                  <a:lnTo>
                    <a:pt x="951242" y="262456"/>
                  </a:lnTo>
                  <a:lnTo>
                    <a:pt x="1087133" y="196842"/>
                  </a:lnTo>
                  <a:lnTo>
                    <a:pt x="1223025" y="131228"/>
                  </a:lnTo>
                  <a:lnTo>
                    <a:pt x="1358917" y="131228"/>
                  </a:lnTo>
                  <a:lnTo>
                    <a:pt x="1494809" y="65614"/>
                  </a:lnTo>
                  <a:lnTo>
                    <a:pt x="1630700" y="131228"/>
                  </a:lnTo>
                  <a:lnTo>
                    <a:pt x="1766592" y="131228"/>
                  </a:lnTo>
                  <a:lnTo>
                    <a:pt x="1902484" y="131228"/>
                  </a:lnTo>
                  <a:lnTo>
                    <a:pt x="2038375" y="131228"/>
                  </a:lnTo>
                  <a:lnTo>
                    <a:pt x="2174267" y="65614"/>
                  </a:lnTo>
                  <a:lnTo>
                    <a:pt x="2310159" y="65614"/>
                  </a:lnTo>
                  <a:lnTo>
                    <a:pt x="2446051" y="65614"/>
                  </a:lnTo>
                  <a:lnTo>
                    <a:pt x="2581942" y="0"/>
                  </a:lnTo>
                  <a:lnTo>
                    <a:pt x="2717834" y="196842"/>
                  </a:lnTo>
                  <a:lnTo>
                    <a:pt x="2853726" y="328070"/>
                  </a:lnTo>
                  <a:lnTo>
                    <a:pt x="2989618" y="131228"/>
                  </a:lnTo>
                  <a:lnTo>
                    <a:pt x="3125509" y="131228"/>
                  </a:lnTo>
                  <a:lnTo>
                    <a:pt x="3261401" y="131228"/>
                  </a:lnTo>
                  <a:lnTo>
                    <a:pt x="3397293" y="65614"/>
                  </a:lnTo>
                </a:path>
              </a:pathLst>
            </a:custGeom>
            <a:ln w="27101" cap="flat">
              <a:solidFill>
                <a:srgbClr val="80BD41">
                  <a:alpha val="100000"/>
                </a:srgbClr>
              </a:solidFill>
              <a:prstDash val="solid"/>
              <a:round/>
            </a:ln>
          </p:spPr>
          <p:txBody>
            <a:bodyPr/>
            <a:lstStyle/>
            <a:p/>
          </p:txBody>
        </p:sp>
        <p:sp>
          <p:nvSpPr>
            <p:cNvPr id="79" name="pl79"/>
            <p:cNvSpPr/>
            <p:nvPr/>
          </p:nvSpPr>
          <p:spPr>
            <a:xfrm>
              <a:off x="5437664" y="2484957"/>
              <a:ext cx="3397293" cy="1574737"/>
            </a:xfrm>
            <a:custGeom>
              <a:avLst/>
              <a:pathLst>
                <a:path w="3397293" h="1574737">
                  <a:moveTo>
                    <a:pt x="0" y="1574737"/>
                  </a:moveTo>
                  <a:lnTo>
                    <a:pt x="135891" y="1574737"/>
                  </a:lnTo>
                  <a:lnTo>
                    <a:pt x="271783" y="1509123"/>
                  </a:lnTo>
                  <a:lnTo>
                    <a:pt x="407675" y="1377895"/>
                  </a:lnTo>
                  <a:lnTo>
                    <a:pt x="543566" y="1181052"/>
                  </a:lnTo>
                  <a:lnTo>
                    <a:pt x="679458" y="984210"/>
                  </a:lnTo>
                  <a:lnTo>
                    <a:pt x="815350" y="852982"/>
                  </a:lnTo>
                  <a:lnTo>
                    <a:pt x="951242" y="721754"/>
                  </a:lnTo>
                  <a:lnTo>
                    <a:pt x="1087133" y="393684"/>
                  </a:lnTo>
                  <a:lnTo>
                    <a:pt x="1223025" y="131228"/>
                  </a:lnTo>
                  <a:lnTo>
                    <a:pt x="1358917" y="524912"/>
                  </a:lnTo>
                  <a:lnTo>
                    <a:pt x="1494809" y="590526"/>
                  </a:lnTo>
                  <a:lnTo>
                    <a:pt x="1630700" y="656140"/>
                  </a:lnTo>
                  <a:lnTo>
                    <a:pt x="1766592" y="787368"/>
                  </a:lnTo>
                  <a:lnTo>
                    <a:pt x="1902484" y="721754"/>
                  </a:lnTo>
                  <a:lnTo>
                    <a:pt x="2038375" y="656140"/>
                  </a:lnTo>
                  <a:lnTo>
                    <a:pt x="2174267" y="328070"/>
                  </a:lnTo>
                  <a:lnTo>
                    <a:pt x="2310159" y="262456"/>
                  </a:lnTo>
                  <a:lnTo>
                    <a:pt x="2446051" y="131228"/>
                  </a:lnTo>
                  <a:lnTo>
                    <a:pt x="2581942" y="65614"/>
                  </a:lnTo>
                  <a:lnTo>
                    <a:pt x="2717834" y="131228"/>
                  </a:lnTo>
                  <a:lnTo>
                    <a:pt x="2853726" y="459298"/>
                  </a:lnTo>
                  <a:lnTo>
                    <a:pt x="2989618" y="262456"/>
                  </a:lnTo>
                  <a:lnTo>
                    <a:pt x="3125509" y="65614"/>
                  </a:lnTo>
                  <a:lnTo>
                    <a:pt x="3261401" y="0"/>
                  </a:lnTo>
                  <a:lnTo>
                    <a:pt x="3397293" y="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55057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419343"/>
              <a:ext cx="3397293" cy="787368"/>
            </a:xfrm>
            <a:custGeom>
              <a:avLst/>
              <a:pathLst>
                <a:path w="3397293" h="787368">
                  <a:moveTo>
                    <a:pt x="0" y="656140"/>
                  </a:moveTo>
                  <a:lnTo>
                    <a:pt x="135891" y="131228"/>
                  </a:lnTo>
                  <a:lnTo>
                    <a:pt x="271783" y="328070"/>
                  </a:lnTo>
                  <a:lnTo>
                    <a:pt x="407675" y="65614"/>
                  </a:lnTo>
                  <a:lnTo>
                    <a:pt x="543566" y="0"/>
                  </a:lnTo>
                  <a:lnTo>
                    <a:pt x="679458" y="0"/>
                  </a:lnTo>
                  <a:lnTo>
                    <a:pt x="815350" y="0"/>
                  </a:lnTo>
                  <a:lnTo>
                    <a:pt x="951242" y="0"/>
                  </a:lnTo>
                  <a:lnTo>
                    <a:pt x="1087133" y="0"/>
                  </a:lnTo>
                  <a:lnTo>
                    <a:pt x="1223025" y="0"/>
                  </a:lnTo>
                  <a:lnTo>
                    <a:pt x="1358917" y="65614"/>
                  </a:lnTo>
                  <a:lnTo>
                    <a:pt x="1494809" y="65614"/>
                  </a:lnTo>
                  <a:lnTo>
                    <a:pt x="1630700" y="65614"/>
                  </a:lnTo>
                  <a:lnTo>
                    <a:pt x="1766592" y="0"/>
                  </a:lnTo>
                  <a:lnTo>
                    <a:pt x="1902484" y="65614"/>
                  </a:lnTo>
                  <a:lnTo>
                    <a:pt x="2038375" y="65614"/>
                  </a:lnTo>
                  <a:lnTo>
                    <a:pt x="2174267" y="131228"/>
                  </a:lnTo>
                  <a:lnTo>
                    <a:pt x="2310159" y="196842"/>
                  </a:lnTo>
                  <a:lnTo>
                    <a:pt x="2446051" y="131228"/>
                  </a:lnTo>
                  <a:lnTo>
                    <a:pt x="2581942" y="131228"/>
                  </a:lnTo>
                  <a:lnTo>
                    <a:pt x="2717834" y="131228"/>
                  </a:lnTo>
                  <a:lnTo>
                    <a:pt x="2853726" y="131228"/>
                  </a:lnTo>
                  <a:lnTo>
                    <a:pt x="2989618" y="459298"/>
                  </a:lnTo>
                  <a:lnTo>
                    <a:pt x="3125509" y="787368"/>
                  </a:lnTo>
                  <a:lnTo>
                    <a:pt x="3261401" y="787368"/>
                  </a:lnTo>
                  <a:lnTo>
                    <a:pt x="3397293" y="787368"/>
                  </a:lnTo>
                </a:path>
              </a:pathLst>
            </a:custGeom>
            <a:ln w="43362" cap="flat">
              <a:solidFill>
                <a:srgbClr val="000000">
                  <a:alpha val="100000"/>
                </a:srgbClr>
              </a:solidFill>
              <a:prstDash val="solid"/>
              <a:round/>
            </a:ln>
          </p:spPr>
          <p:txBody>
            <a:bodyPr/>
            <a:lstStyle/>
            <a:p/>
          </p:txBody>
        </p:sp>
        <p:sp>
          <p:nvSpPr>
            <p:cNvPr id="82" name="pl82"/>
            <p:cNvSpPr/>
            <p:nvPr/>
          </p:nvSpPr>
          <p:spPr>
            <a:xfrm>
              <a:off x="5437664" y="2248747"/>
              <a:ext cx="0" cy="826737"/>
            </a:xfrm>
            <a:custGeom>
              <a:avLst/>
              <a:pathLst>
                <a:path w="0" h="826737">
                  <a:moveTo>
                    <a:pt x="0" y="826737"/>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248747"/>
              <a:ext cx="0" cy="170596"/>
            </a:xfrm>
            <a:custGeom>
              <a:avLst/>
              <a:pathLst>
                <a:path w="0" h="170596">
                  <a:moveTo>
                    <a:pt x="0" y="17059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248747"/>
              <a:ext cx="0" cy="236210"/>
            </a:xfrm>
            <a:custGeom>
              <a:avLst/>
              <a:pathLst>
                <a:path w="0" h="236210">
                  <a:moveTo>
                    <a:pt x="0" y="23621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248747"/>
              <a:ext cx="0" cy="236210"/>
            </a:xfrm>
            <a:custGeom>
              <a:avLst/>
              <a:pathLst>
                <a:path w="0" h="236210">
                  <a:moveTo>
                    <a:pt x="0" y="23621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248747"/>
              <a:ext cx="0" cy="301824"/>
            </a:xfrm>
            <a:custGeom>
              <a:avLst/>
              <a:pathLst>
                <a:path w="0" h="301824">
                  <a:moveTo>
                    <a:pt x="0" y="30182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248747"/>
              <a:ext cx="0" cy="957965"/>
            </a:xfrm>
            <a:custGeom>
              <a:avLst/>
              <a:pathLst>
                <a:path w="0" h="957965">
                  <a:moveTo>
                    <a:pt x="0" y="95796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248747"/>
              <a:ext cx="0" cy="957965"/>
            </a:xfrm>
            <a:custGeom>
              <a:avLst/>
              <a:pathLst>
                <a:path w="0" h="957965">
                  <a:moveTo>
                    <a:pt x="0" y="95796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419343"/>
              <a:ext cx="3397293" cy="787368"/>
            </a:xfrm>
            <a:custGeom>
              <a:avLst/>
              <a:pathLst>
                <a:path w="3397293" h="787368">
                  <a:moveTo>
                    <a:pt x="0" y="656140"/>
                  </a:moveTo>
                  <a:lnTo>
                    <a:pt x="135891" y="131228"/>
                  </a:lnTo>
                  <a:lnTo>
                    <a:pt x="271783" y="328070"/>
                  </a:lnTo>
                  <a:lnTo>
                    <a:pt x="407675" y="65614"/>
                  </a:lnTo>
                  <a:lnTo>
                    <a:pt x="543566" y="0"/>
                  </a:lnTo>
                  <a:lnTo>
                    <a:pt x="679458" y="0"/>
                  </a:lnTo>
                  <a:lnTo>
                    <a:pt x="815350" y="0"/>
                  </a:lnTo>
                  <a:lnTo>
                    <a:pt x="951242" y="0"/>
                  </a:lnTo>
                  <a:lnTo>
                    <a:pt x="1087133" y="0"/>
                  </a:lnTo>
                  <a:lnTo>
                    <a:pt x="1223025" y="0"/>
                  </a:lnTo>
                  <a:lnTo>
                    <a:pt x="1358917" y="65614"/>
                  </a:lnTo>
                  <a:lnTo>
                    <a:pt x="1494809" y="65614"/>
                  </a:lnTo>
                  <a:lnTo>
                    <a:pt x="1630700" y="65614"/>
                  </a:lnTo>
                  <a:lnTo>
                    <a:pt x="1766592" y="0"/>
                  </a:lnTo>
                  <a:lnTo>
                    <a:pt x="1902484" y="65614"/>
                  </a:lnTo>
                  <a:lnTo>
                    <a:pt x="2038375" y="65614"/>
                  </a:lnTo>
                  <a:lnTo>
                    <a:pt x="2174267" y="131228"/>
                  </a:lnTo>
                  <a:lnTo>
                    <a:pt x="2310159" y="196842"/>
                  </a:lnTo>
                  <a:lnTo>
                    <a:pt x="2446051" y="131228"/>
                  </a:lnTo>
                  <a:lnTo>
                    <a:pt x="2581942" y="131228"/>
                  </a:lnTo>
                  <a:lnTo>
                    <a:pt x="2717834" y="131228"/>
                  </a:lnTo>
                  <a:lnTo>
                    <a:pt x="2853726" y="131228"/>
                  </a:lnTo>
                  <a:lnTo>
                    <a:pt x="2989618" y="459298"/>
                  </a:lnTo>
                  <a:lnTo>
                    <a:pt x="3125509" y="787368"/>
                  </a:lnTo>
                  <a:lnTo>
                    <a:pt x="3261401" y="787368"/>
                  </a:lnTo>
                  <a:lnTo>
                    <a:pt x="3397293" y="787368"/>
                  </a:lnTo>
                </a:path>
              </a:pathLst>
            </a:custGeom>
            <a:ln w="27101" cap="flat">
              <a:solidFill>
                <a:srgbClr val="0058AB">
                  <a:alpha val="100000"/>
                </a:srgbClr>
              </a:solidFill>
              <a:prstDash val="solid"/>
              <a:round/>
            </a:ln>
          </p:spPr>
          <p:txBody>
            <a:bodyPr/>
            <a:lstStyle/>
            <a:p/>
          </p:txBody>
        </p:sp>
        <p:sp>
          <p:nvSpPr>
            <p:cNvPr id="90" name="tx90"/>
            <p:cNvSpPr/>
            <p:nvPr/>
          </p:nvSpPr>
          <p:spPr>
            <a:xfrm>
              <a:off x="5389469" y="218206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1" name="tx91"/>
            <p:cNvSpPr/>
            <p:nvPr/>
          </p:nvSpPr>
          <p:spPr>
            <a:xfrm>
              <a:off x="6086977" y="218338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766436" y="218338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445895" y="218338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989462" y="21820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20725" y="218206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6" name="tx96"/>
            <p:cNvSpPr/>
            <p:nvPr/>
          </p:nvSpPr>
          <p:spPr>
            <a:xfrm>
              <a:off x="8756617" y="218206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7" name="tx97"/>
            <p:cNvSpPr/>
            <p:nvPr/>
          </p:nvSpPr>
          <p:spPr>
            <a:xfrm>
              <a:off x="8902429" y="257706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244584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81073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315459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4984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84231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50983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50983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732836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809082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5776938" y="4962912"/>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Sao Tome and Principe</a:t>
              </a:r>
            </a:p>
          </p:txBody>
        </p:sp>
        <p:sp>
          <p:nvSpPr>
            <p:cNvPr id="116" name="tx116"/>
            <p:cNvSpPr/>
            <p:nvPr/>
          </p:nvSpPr>
          <p:spPr>
            <a:xfrm>
              <a:off x="759546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8357919"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38012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50601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63190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75779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44306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56895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69484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1573158" cy="114824"/>
            </a:xfrm>
            <a:prstGeom prst="rect">
              <a:avLst/>
            </a:prstGeom>
            <a:solidFill>
              <a:srgbClr val="1CABE2">
                <a:alpha val="80000"/>
              </a:srgbClr>
            </a:solidFill>
          </p:spPr>
          <p:txBody>
            <a:bodyPr/>
            <a:lstStyle/>
            <a:p/>
          </p:txBody>
        </p:sp>
        <p:sp>
          <p:nvSpPr>
            <p:cNvPr id="131" name="rc131"/>
            <p:cNvSpPr/>
            <p:nvPr/>
          </p:nvSpPr>
          <p:spPr>
            <a:xfrm>
              <a:off x="1317178" y="5743865"/>
              <a:ext cx="7245032" cy="114824"/>
            </a:xfrm>
            <a:prstGeom prst="rect">
              <a:avLst/>
            </a:prstGeom>
            <a:solidFill>
              <a:srgbClr val="1CABE2">
                <a:alpha val="80000"/>
              </a:srgbClr>
            </a:solidFill>
          </p:spPr>
          <p:txBody>
            <a:bodyPr/>
            <a:lstStyle/>
            <a:p/>
          </p:txBody>
        </p:sp>
        <p:sp>
          <p:nvSpPr>
            <p:cNvPr id="132" name="rc132"/>
            <p:cNvSpPr/>
            <p:nvPr/>
          </p:nvSpPr>
          <p:spPr>
            <a:xfrm>
              <a:off x="1317178" y="5600334"/>
              <a:ext cx="7321564" cy="114824"/>
            </a:xfrm>
            <a:prstGeom prst="rect">
              <a:avLst/>
            </a:prstGeom>
            <a:solidFill>
              <a:srgbClr val="1CABE2">
                <a:alpha val="80000"/>
              </a:srgbClr>
            </a:solidFill>
          </p:spPr>
          <p:txBody>
            <a:bodyPr/>
            <a:lstStyle/>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209985"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8" name="tx138"/>
            <p:cNvSpPr/>
            <p:nvPr/>
          </p:nvSpPr>
          <p:spPr>
            <a:xfrm>
              <a:off x="5335875"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9" name="tx139"/>
            <p:cNvSpPr/>
            <p:nvPr/>
          </p:nvSpPr>
          <p:spPr>
            <a:xfrm>
              <a:off x="7461765"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40" name="tx140"/>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1" name="tx14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Sao Tome and Principe (87%) was 3 percentage points lower than the global average (90%) and 6 percentage points higher than the average across all WCAR countries (81%).
National DTP1 coverage was 10 percentage points lower than in 2019 (97%).
The number of zero-dose children increased (ie. worsened) compared to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Sao Tome and Principe DTP1 coverage was 87% - this is 10 percentage points lower than in 2019 and 3 percentage points lower than the global average (90%).</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2025, Sao Tome and Principe ranked number 12 out of 24 countries for lowest DTP1 coverage (based on tied ranks).
Sao Tome and Principe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Sao Tome and Principe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482252" y="2395536"/>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29" name="pl29"/>
            <p:cNvSpPr/>
            <p:nvPr/>
          </p:nvSpPr>
          <p:spPr>
            <a:xfrm>
              <a:off x="2482252" y="3034206"/>
              <a:ext cx="4687757" cy="425756"/>
            </a:xfrm>
            <a:custGeom>
              <a:avLst/>
              <a:pathLst>
                <a:path w="4687757" h="425756">
                  <a:moveTo>
                    <a:pt x="0" y="425756"/>
                  </a:moveTo>
                  <a:lnTo>
                    <a:pt x="11837" y="425743"/>
                  </a:lnTo>
                  <a:lnTo>
                    <a:pt x="23675" y="425728"/>
                  </a:lnTo>
                  <a:lnTo>
                    <a:pt x="35513" y="425711"/>
                  </a:lnTo>
                  <a:lnTo>
                    <a:pt x="47351" y="425691"/>
                  </a:lnTo>
                  <a:lnTo>
                    <a:pt x="59188" y="425667"/>
                  </a:lnTo>
                  <a:lnTo>
                    <a:pt x="71026" y="425639"/>
                  </a:lnTo>
                  <a:lnTo>
                    <a:pt x="82864" y="425606"/>
                  </a:lnTo>
                  <a:lnTo>
                    <a:pt x="94702" y="425567"/>
                  </a:lnTo>
                  <a:lnTo>
                    <a:pt x="106539" y="425522"/>
                  </a:lnTo>
                  <a:lnTo>
                    <a:pt x="118377" y="425468"/>
                  </a:lnTo>
                  <a:lnTo>
                    <a:pt x="130215" y="425405"/>
                  </a:lnTo>
                  <a:lnTo>
                    <a:pt x="142053" y="425332"/>
                  </a:lnTo>
                  <a:lnTo>
                    <a:pt x="153891" y="425245"/>
                  </a:lnTo>
                  <a:lnTo>
                    <a:pt x="165728" y="425143"/>
                  </a:lnTo>
                  <a:lnTo>
                    <a:pt x="177566" y="425023"/>
                  </a:lnTo>
                  <a:lnTo>
                    <a:pt x="189404" y="424883"/>
                  </a:lnTo>
                  <a:lnTo>
                    <a:pt x="201242" y="424718"/>
                  </a:lnTo>
                  <a:lnTo>
                    <a:pt x="213079" y="424525"/>
                  </a:lnTo>
                  <a:lnTo>
                    <a:pt x="224917" y="424298"/>
                  </a:lnTo>
                  <a:lnTo>
                    <a:pt x="236755" y="424033"/>
                  </a:lnTo>
                  <a:lnTo>
                    <a:pt x="248593" y="423721"/>
                  </a:lnTo>
                  <a:lnTo>
                    <a:pt x="260430" y="423356"/>
                  </a:lnTo>
                  <a:lnTo>
                    <a:pt x="272268" y="422928"/>
                  </a:lnTo>
                  <a:lnTo>
                    <a:pt x="284106" y="422428"/>
                  </a:lnTo>
                  <a:lnTo>
                    <a:pt x="295944" y="421843"/>
                  </a:lnTo>
                  <a:lnTo>
                    <a:pt x="307782" y="421159"/>
                  </a:lnTo>
                  <a:lnTo>
                    <a:pt x="319619" y="420361"/>
                  </a:lnTo>
                  <a:lnTo>
                    <a:pt x="331457" y="419431"/>
                  </a:lnTo>
                  <a:lnTo>
                    <a:pt x="343295" y="418349"/>
                  </a:lnTo>
                  <a:lnTo>
                    <a:pt x="355133" y="417091"/>
                  </a:lnTo>
                  <a:lnTo>
                    <a:pt x="366970" y="415632"/>
                  </a:lnTo>
                  <a:lnTo>
                    <a:pt x="378808" y="413943"/>
                  </a:lnTo>
                  <a:lnTo>
                    <a:pt x="390646" y="411994"/>
                  </a:lnTo>
                  <a:lnTo>
                    <a:pt x="402484" y="409751"/>
                  </a:lnTo>
                  <a:lnTo>
                    <a:pt x="414321" y="407178"/>
                  </a:lnTo>
                  <a:lnTo>
                    <a:pt x="426159" y="404239"/>
                  </a:lnTo>
                  <a:lnTo>
                    <a:pt x="437997" y="400895"/>
                  </a:lnTo>
                  <a:lnTo>
                    <a:pt x="449835" y="397112"/>
                  </a:lnTo>
                  <a:lnTo>
                    <a:pt x="461673" y="392855"/>
                  </a:lnTo>
                  <a:lnTo>
                    <a:pt x="473510" y="388096"/>
                  </a:lnTo>
                  <a:lnTo>
                    <a:pt x="485348" y="382815"/>
                  </a:lnTo>
                  <a:lnTo>
                    <a:pt x="497186" y="377000"/>
                  </a:lnTo>
                  <a:lnTo>
                    <a:pt x="509024" y="370655"/>
                  </a:lnTo>
                  <a:lnTo>
                    <a:pt x="520861" y="363797"/>
                  </a:lnTo>
                  <a:lnTo>
                    <a:pt x="532699" y="356461"/>
                  </a:lnTo>
                  <a:lnTo>
                    <a:pt x="544537" y="348701"/>
                  </a:lnTo>
                  <a:lnTo>
                    <a:pt x="556375" y="340589"/>
                  </a:lnTo>
                  <a:lnTo>
                    <a:pt x="568213" y="332211"/>
                  </a:lnTo>
                  <a:lnTo>
                    <a:pt x="580050" y="323669"/>
                  </a:lnTo>
                  <a:lnTo>
                    <a:pt x="591888" y="315071"/>
                  </a:lnTo>
                  <a:lnTo>
                    <a:pt x="603726" y="306529"/>
                  </a:lnTo>
                  <a:lnTo>
                    <a:pt x="615564" y="298152"/>
                  </a:lnTo>
                  <a:lnTo>
                    <a:pt x="627401" y="290039"/>
                  </a:lnTo>
                  <a:lnTo>
                    <a:pt x="639239" y="282279"/>
                  </a:lnTo>
                  <a:lnTo>
                    <a:pt x="651077" y="274943"/>
                  </a:lnTo>
                  <a:lnTo>
                    <a:pt x="662915" y="268085"/>
                  </a:lnTo>
                  <a:lnTo>
                    <a:pt x="674752" y="261740"/>
                  </a:lnTo>
                  <a:lnTo>
                    <a:pt x="686590" y="255925"/>
                  </a:lnTo>
                  <a:lnTo>
                    <a:pt x="698428" y="250644"/>
                  </a:lnTo>
                  <a:lnTo>
                    <a:pt x="710266" y="245885"/>
                  </a:lnTo>
                  <a:lnTo>
                    <a:pt x="722104" y="241629"/>
                  </a:lnTo>
                  <a:lnTo>
                    <a:pt x="733941" y="237845"/>
                  </a:lnTo>
                  <a:lnTo>
                    <a:pt x="745779" y="234502"/>
                  </a:lnTo>
                  <a:lnTo>
                    <a:pt x="757617" y="231562"/>
                  </a:lnTo>
                  <a:lnTo>
                    <a:pt x="769455" y="228989"/>
                  </a:lnTo>
                  <a:lnTo>
                    <a:pt x="781292" y="226746"/>
                  </a:lnTo>
                  <a:lnTo>
                    <a:pt x="793130" y="224797"/>
                  </a:lnTo>
                  <a:lnTo>
                    <a:pt x="804968" y="223109"/>
                  </a:lnTo>
                  <a:lnTo>
                    <a:pt x="816806" y="221649"/>
                  </a:lnTo>
                  <a:lnTo>
                    <a:pt x="828643" y="220392"/>
                  </a:lnTo>
                  <a:lnTo>
                    <a:pt x="840481" y="219309"/>
                  </a:lnTo>
                  <a:lnTo>
                    <a:pt x="852319" y="218379"/>
                  </a:lnTo>
                  <a:lnTo>
                    <a:pt x="864157" y="217581"/>
                  </a:lnTo>
                  <a:lnTo>
                    <a:pt x="875995" y="216898"/>
                  </a:lnTo>
                  <a:lnTo>
                    <a:pt x="887832" y="216313"/>
                  </a:lnTo>
                  <a:lnTo>
                    <a:pt x="899670" y="215812"/>
                  </a:lnTo>
                  <a:lnTo>
                    <a:pt x="911508" y="215385"/>
                  </a:lnTo>
                  <a:lnTo>
                    <a:pt x="923346" y="215019"/>
                  </a:lnTo>
                  <a:lnTo>
                    <a:pt x="935183" y="214708"/>
                  </a:lnTo>
                  <a:lnTo>
                    <a:pt x="947021" y="214442"/>
                  </a:lnTo>
                  <a:lnTo>
                    <a:pt x="958859" y="214215"/>
                  </a:lnTo>
                  <a:lnTo>
                    <a:pt x="970697" y="214022"/>
                  </a:lnTo>
                  <a:lnTo>
                    <a:pt x="982534" y="213857"/>
                  </a:lnTo>
                  <a:lnTo>
                    <a:pt x="994372" y="213717"/>
                  </a:lnTo>
                  <a:lnTo>
                    <a:pt x="1006210" y="213597"/>
                  </a:lnTo>
                  <a:lnTo>
                    <a:pt x="1018048" y="213496"/>
                  </a:lnTo>
                  <a:lnTo>
                    <a:pt x="1029886" y="213409"/>
                  </a:lnTo>
                  <a:lnTo>
                    <a:pt x="1041723" y="213335"/>
                  </a:lnTo>
                  <a:lnTo>
                    <a:pt x="1053561" y="213272"/>
                  </a:lnTo>
                  <a:lnTo>
                    <a:pt x="1065399" y="213219"/>
                  </a:lnTo>
                  <a:lnTo>
                    <a:pt x="1077237" y="213173"/>
                  </a:lnTo>
                  <a:lnTo>
                    <a:pt x="1089074" y="213134"/>
                  </a:lnTo>
                  <a:lnTo>
                    <a:pt x="1100912" y="213101"/>
                  </a:lnTo>
                  <a:lnTo>
                    <a:pt x="1112750" y="213073"/>
                  </a:lnTo>
                  <a:lnTo>
                    <a:pt x="1124588" y="213050"/>
                  </a:lnTo>
                  <a:lnTo>
                    <a:pt x="1136426" y="213029"/>
                  </a:lnTo>
                  <a:lnTo>
                    <a:pt x="1148263" y="213012"/>
                  </a:lnTo>
                  <a:lnTo>
                    <a:pt x="1160101" y="212997"/>
                  </a:lnTo>
                  <a:lnTo>
                    <a:pt x="1171939" y="212985"/>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0" name="pl30"/>
            <p:cNvSpPr/>
            <p:nvPr/>
          </p:nvSpPr>
          <p:spPr>
            <a:xfrm>
              <a:off x="2482252" y="5589243"/>
              <a:ext cx="4687757" cy="212842"/>
            </a:xfrm>
            <a:custGeom>
              <a:avLst/>
              <a:pathLst>
                <a:path w="4687757" h="212842">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842"/>
                  </a:lnTo>
                  <a:lnTo>
                    <a:pt x="2355716" y="212842"/>
                  </a:lnTo>
                  <a:lnTo>
                    <a:pt x="2367554" y="212842"/>
                  </a:lnTo>
                  <a:lnTo>
                    <a:pt x="2379391" y="212842"/>
                  </a:lnTo>
                  <a:lnTo>
                    <a:pt x="2391229" y="212842"/>
                  </a:lnTo>
                  <a:lnTo>
                    <a:pt x="2403067" y="212842"/>
                  </a:lnTo>
                  <a:lnTo>
                    <a:pt x="2414905" y="212842"/>
                  </a:lnTo>
                  <a:lnTo>
                    <a:pt x="2426743" y="212842"/>
                  </a:lnTo>
                  <a:lnTo>
                    <a:pt x="2438580" y="212842"/>
                  </a:lnTo>
                  <a:lnTo>
                    <a:pt x="2450418" y="212842"/>
                  </a:lnTo>
                  <a:lnTo>
                    <a:pt x="2462256" y="212842"/>
                  </a:lnTo>
                  <a:lnTo>
                    <a:pt x="2474094" y="212842"/>
                  </a:lnTo>
                  <a:lnTo>
                    <a:pt x="2485931" y="212842"/>
                  </a:lnTo>
                  <a:lnTo>
                    <a:pt x="2497769" y="212842"/>
                  </a:lnTo>
                  <a:lnTo>
                    <a:pt x="2509607" y="212842"/>
                  </a:lnTo>
                  <a:lnTo>
                    <a:pt x="2521445" y="212842"/>
                  </a:lnTo>
                  <a:lnTo>
                    <a:pt x="2533283" y="212842"/>
                  </a:lnTo>
                  <a:lnTo>
                    <a:pt x="2545120" y="212842"/>
                  </a:lnTo>
                  <a:lnTo>
                    <a:pt x="2556958" y="212842"/>
                  </a:lnTo>
                  <a:lnTo>
                    <a:pt x="2568796" y="212842"/>
                  </a:lnTo>
                  <a:lnTo>
                    <a:pt x="2580634" y="212842"/>
                  </a:lnTo>
                  <a:lnTo>
                    <a:pt x="2592471" y="212842"/>
                  </a:lnTo>
                  <a:lnTo>
                    <a:pt x="2604309" y="212842"/>
                  </a:lnTo>
                  <a:lnTo>
                    <a:pt x="2616147" y="212842"/>
                  </a:lnTo>
                  <a:lnTo>
                    <a:pt x="2627985" y="212842"/>
                  </a:lnTo>
                  <a:lnTo>
                    <a:pt x="2639822" y="212842"/>
                  </a:lnTo>
                  <a:lnTo>
                    <a:pt x="2651660" y="212842"/>
                  </a:lnTo>
                  <a:lnTo>
                    <a:pt x="2663498" y="212842"/>
                  </a:lnTo>
                  <a:lnTo>
                    <a:pt x="2675336" y="212842"/>
                  </a:lnTo>
                  <a:lnTo>
                    <a:pt x="2687174" y="212842"/>
                  </a:lnTo>
                  <a:lnTo>
                    <a:pt x="2699011" y="212842"/>
                  </a:lnTo>
                  <a:lnTo>
                    <a:pt x="2710849" y="212842"/>
                  </a:lnTo>
                  <a:lnTo>
                    <a:pt x="2722687" y="212842"/>
                  </a:lnTo>
                  <a:lnTo>
                    <a:pt x="2734525" y="212842"/>
                  </a:lnTo>
                  <a:lnTo>
                    <a:pt x="2746362" y="212842"/>
                  </a:lnTo>
                  <a:lnTo>
                    <a:pt x="2758200" y="212842"/>
                  </a:lnTo>
                  <a:lnTo>
                    <a:pt x="2770038" y="212842"/>
                  </a:lnTo>
                  <a:lnTo>
                    <a:pt x="2781876" y="212842"/>
                  </a:lnTo>
                  <a:lnTo>
                    <a:pt x="2793713" y="212842"/>
                  </a:lnTo>
                  <a:lnTo>
                    <a:pt x="2805551" y="212842"/>
                  </a:lnTo>
                  <a:lnTo>
                    <a:pt x="2817389" y="212842"/>
                  </a:lnTo>
                  <a:lnTo>
                    <a:pt x="2829227" y="212842"/>
                  </a:lnTo>
                  <a:lnTo>
                    <a:pt x="2841065" y="212842"/>
                  </a:lnTo>
                  <a:lnTo>
                    <a:pt x="2852902" y="212842"/>
                  </a:lnTo>
                  <a:lnTo>
                    <a:pt x="2864740" y="212842"/>
                  </a:lnTo>
                  <a:lnTo>
                    <a:pt x="2876578" y="212842"/>
                  </a:lnTo>
                  <a:lnTo>
                    <a:pt x="2888416" y="212842"/>
                  </a:lnTo>
                  <a:lnTo>
                    <a:pt x="2900253" y="212842"/>
                  </a:lnTo>
                  <a:lnTo>
                    <a:pt x="2912091" y="212842"/>
                  </a:lnTo>
                  <a:lnTo>
                    <a:pt x="2923929" y="212842"/>
                  </a:lnTo>
                  <a:lnTo>
                    <a:pt x="2935767" y="212842"/>
                  </a:lnTo>
                  <a:lnTo>
                    <a:pt x="2947604" y="212842"/>
                  </a:lnTo>
                  <a:lnTo>
                    <a:pt x="2959442" y="212842"/>
                  </a:lnTo>
                  <a:lnTo>
                    <a:pt x="2971280" y="212842"/>
                  </a:lnTo>
                  <a:lnTo>
                    <a:pt x="2983118" y="212842"/>
                  </a:lnTo>
                  <a:lnTo>
                    <a:pt x="2994956" y="212842"/>
                  </a:lnTo>
                  <a:lnTo>
                    <a:pt x="3006793" y="212842"/>
                  </a:lnTo>
                  <a:lnTo>
                    <a:pt x="3018631" y="212842"/>
                  </a:lnTo>
                  <a:lnTo>
                    <a:pt x="3030469" y="212842"/>
                  </a:lnTo>
                  <a:lnTo>
                    <a:pt x="3042307" y="212842"/>
                  </a:lnTo>
                  <a:lnTo>
                    <a:pt x="3054144" y="212842"/>
                  </a:lnTo>
                  <a:lnTo>
                    <a:pt x="3065982" y="212842"/>
                  </a:lnTo>
                  <a:lnTo>
                    <a:pt x="3077820" y="212842"/>
                  </a:lnTo>
                  <a:lnTo>
                    <a:pt x="3089658" y="212842"/>
                  </a:lnTo>
                  <a:lnTo>
                    <a:pt x="3101496" y="212842"/>
                  </a:lnTo>
                  <a:lnTo>
                    <a:pt x="3113333" y="212842"/>
                  </a:lnTo>
                  <a:lnTo>
                    <a:pt x="3125171" y="212842"/>
                  </a:lnTo>
                  <a:lnTo>
                    <a:pt x="3137009" y="212842"/>
                  </a:lnTo>
                  <a:lnTo>
                    <a:pt x="3148847" y="212842"/>
                  </a:lnTo>
                  <a:lnTo>
                    <a:pt x="3160684" y="212842"/>
                  </a:lnTo>
                  <a:lnTo>
                    <a:pt x="3172522" y="212842"/>
                  </a:lnTo>
                  <a:lnTo>
                    <a:pt x="3184360" y="212842"/>
                  </a:lnTo>
                  <a:lnTo>
                    <a:pt x="3196198" y="212842"/>
                  </a:lnTo>
                  <a:lnTo>
                    <a:pt x="3208035" y="212842"/>
                  </a:lnTo>
                  <a:lnTo>
                    <a:pt x="3219873" y="212842"/>
                  </a:lnTo>
                  <a:lnTo>
                    <a:pt x="3231711" y="212842"/>
                  </a:lnTo>
                  <a:lnTo>
                    <a:pt x="3243549" y="212842"/>
                  </a:lnTo>
                  <a:lnTo>
                    <a:pt x="3255387" y="212842"/>
                  </a:lnTo>
                  <a:lnTo>
                    <a:pt x="3267224" y="212842"/>
                  </a:lnTo>
                  <a:lnTo>
                    <a:pt x="3279062" y="212842"/>
                  </a:lnTo>
                  <a:lnTo>
                    <a:pt x="3290900" y="212842"/>
                  </a:lnTo>
                  <a:lnTo>
                    <a:pt x="3302738" y="212842"/>
                  </a:lnTo>
                  <a:lnTo>
                    <a:pt x="3314575" y="212842"/>
                  </a:lnTo>
                  <a:lnTo>
                    <a:pt x="3326413" y="212842"/>
                  </a:lnTo>
                  <a:lnTo>
                    <a:pt x="3338251" y="212842"/>
                  </a:lnTo>
                  <a:lnTo>
                    <a:pt x="3350089" y="212842"/>
                  </a:lnTo>
                  <a:lnTo>
                    <a:pt x="3361926" y="212842"/>
                  </a:lnTo>
                  <a:lnTo>
                    <a:pt x="3373764" y="212842"/>
                  </a:lnTo>
                  <a:lnTo>
                    <a:pt x="3385602" y="212842"/>
                  </a:lnTo>
                  <a:lnTo>
                    <a:pt x="3397440" y="212842"/>
                  </a:lnTo>
                  <a:lnTo>
                    <a:pt x="3409278" y="212842"/>
                  </a:lnTo>
                  <a:lnTo>
                    <a:pt x="3421115" y="212842"/>
                  </a:lnTo>
                  <a:lnTo>
                    <a:pt x="3432953" y="212842"/>
                  </a:lnTo>
                  <a:lnTo>
                    <a:pt x="3444791" y="212842"/>
                  </a:lnTo>
                  <a:lnTo>
                    <a:pt x="3456629" y="212842"/>
                  </a:lnTo>
                  <a:lnTo>
                    <a:pt x="3468466" y="212842"/>
                  </a:lnTo>
                  <a:lnTo>
                    <a:pt x="3480304" y="212842"/>
                  </a:lnTo>
                  <a:lnTo>
                    <a:pt x="3492142" y="212842"/>
                  </a:lnTo>
                  <a:lnTo>
                    <a:pt x="3503980" y="212842"/>
                  </a:lnTo>
                  <a:lnTo>
                    <a:pt x="3515818" y="212842"/>
                  </a:lnTo>
                  <a:lnTo>
                    <a:pt x="3515818" y="212842"/>
                  </a:lnTo>
                  <a:lnTo>
                    <a:pt x="3527655" y="212842"/>
                  </a:lnTo>
                  <a:lnTo>
                    <a:pt x="3539493" y="212842"/>
                  </a:lnTo>
                  <a:lnTo>
                    <a:pt x="3551331" y="212842"/>
                  </a:lnTo>
                  <a:lnTo>
                    <a:pt x="3563169" y="212842"/>
                  </a:lnTo>
                  <a:lnTo>
                    <a:pt x="3575006" y="212842"/>
                  </a:lnTo>
                  <a:lnTo>
                    <a:pt x="3586844" y="212842"/>
                  </a:lnTo>
                  <a:lnTo>
                    <a:pt x="3598682" y="212842"/>
                  </a:lnTo>
                  <a:lnTo>
                    <a:pt x="3610520" y="212842"/>
                  </a:lnTo>
                  <a:lnTo>
                    <a:pt x="3622357" y="212842"/>
                  </a:lnTo>
                  <a:lnTo>
                    <a:pt x="3634195" y="212842"/>
                  </a:lnTo>
                  <a:lnTo>
                    <a:pt x="3646033" y="212842"/>
                  </a:lnTo>
                  <a:lnTo>
                    <a:pt x="3657871" y="212842"/>
                  </a:lnTo>
                  <a:lnTo>
                    <a:pt x="3669709" y="212842"/>
                  </a:lnTo>
                  <a:lnTo>
                    <a:pt x="3681546" y="212842"/>
                  </a:lnTo>
                  <a:lnTo>
                    <a:pt x="3693384" y="212842"/>
                  </a:lnTo>
                  <a:lnTo>
                    <a:pt x="3705222" y="212842"/>
                  </a:lnTo>
                  <a:lnTo>
                    <a:pt x="3717060" y="212842"/>
                  </a:lnTo>
                  <a:lnTo>
                    <a:pt x="3728897" y="212842"/>
                  </a:lnTo>
                  <a:lnTo>
                    <a:pt x="3740735" y="212842"/>
                  </a:lnTo>
                  <a:lnTo>
                    <a:pt x="3752573" y="212842"/>
                  </a:lnTo>
                  <a:lnTo>
                    <a:pt x="3764411" y="212842"/>
                  </a:lnTo>
                  <a:lnTo>
                    <a:pt x="3776248" y="212842"/>
                  </a:lnTo>
                  <a:lnTo>
                    <a:pt x="3788086" y="212842"/>
                  </a:lnTo>
                  <a:lnTo>
                    <a:pt x="3799924" y="212842"/>
                  </a:lnTo>
                  <a:lnTo>
                    <a:pt x="3811762" y="212842"/>
                  </a:lnTo>
                  <a:lnTo>
                    <a:pt x="3823600" y="212842"/>
                  </a:lnTo>
                  <a:lnTo>
                    <a:pt x="3835437" y="212842"/>
                  </a:lnTo>
                  <a:lnTo>
                    <a:pt x="3847275" y="212842"/>
                  </a:lnTo>
                  <a:lnTo>
                    <a:pt x="3859113" y="212842"/>
                  </a:lnTo>
                  <a:lnTo>
                    <a:pt x="3870951" y="212842"/>
                  </a:lnTo>
                  <a:lnTo>
                    <a:pt x="3882788" y="212842"/>
                  </a:lnTo>
                  <a:lnTo>
                    <a:pt x="3894626" y="212842"/>
                  </a:lnTo>
                  <a:lnTo>
                    <a:pt x="3906464" y="212842"/>
                  </a:lnTo>
                  <a:lnTo>
                    <a:pt x="3918302" y="212842"/>
                  </a:lnTo>
                  <a:lnTo>
                    <a:pt x="3930139" y="212842"/>
                  </a:lnTo>
                  <a:lnTo>
                    <a:pt x="3941977" y="212842"/>
                  </a:lnTo>
                  <a:lnTo>
                    <a:pt x="3953815" y="212842"/>
                  </a:lnTo>
                  <a:lnTo>
                    <a:pt x="3965653" y="212842"/>
                  </a:lnTo>
                  <a:lnTo>
                    <a:pt x="3977491" y="212842"/>
                  </a:lnTo>
                  <a:lnTo>
                    <a:pt x="3989328" y="212842"/>
                  </a:lnTo>
                  <a:lnTo>
                    <a:pt x="4001166" y="212842"/>
                  </a:lnTo>
                  <a:lnTo>
                    <a:pt x="4013004" y="212842"/>
                  </a:lnTo>
                  <a:lnTo>
                    <a:pt x="4024842" y="212842"/>
                  </a:lnTo>
                  <a:lnTo>
                    <a:pt x="4036679" y="212842"/>
                  </a:lnTo>
                  <a:lnTo>
                    <a:pt x="4048517" y="212842"/>
                  </a:lnTo>
                  <a:lnTo>
                    <a:pt x="4060355" y="212842"/>
                  </a:lnTo>
                  <a:lnTo>
                    <a:pt x="4072193" y="212842"/>
                  </a:lnTo>
                  <a:lnTo>
                    <a:pt x="4084031" y="212842"/>
                  </a:lnTo>
                  <a:lnTo>
                    <a:pt x="4095868" y="212842"/>
                  </a:lnTo>
                  <a:lnTo>
                    <a:pt x="4107706" y="212842"/>
                  </a:lnTo>
                  <a:lnTo>
                    <a:pt x="4119544" y="212842"/>
                  </a:lnTo>
                  <a:lnTo>
                    <a:pt x="4131382" y="212842"/>
                  </a:lnTo>
                  <a:lnTo>
                    <a:pt x="4143219" y="212842"/>
                  </a:lnTo>
                  <a:lnTo>
                    <a:pt x="4155057" y="212842"/>
                  </a:lnTo>
                  <a:lnTo>
                    <a:pt x="4166895" y="212842"/>
                  </a:lnTo>
                  <a:lnTo>
                    <a:pt x="4178733" y="212842"/>
                  </a:lnTo>
                  <a:lnTo>
                    <a:pt x="4190570" y="212842"/>
                  </a:lnTo>
                  <a:lnTo>
                    <a:pt x="4202408" y="212842"/>
                  </a:lnTo>
                  <a:lnTo>
                    <a:pt x="4214246" y="212842"/>
                  </a:lnTo>
                  <a:lnTo>
                    <a:pt x="4226084" y="212842"/>
                  </a:lnTo>
                  <a:lnTo>
                    <a:pt x="4237922" y="212842"/>
                  </a:lnTo>
                  <a:lnTo>
                    <a:pt x="4249759" y="212842"/>
                  </a:lnTo>
                  <a:lnTo>
                    <a:pt x="4261597" y="212842"/>
                  </a:lnTo>
                  <a:lnTo>
                    <a:pt x="4273435" y="212842"/>
                  </a:lnTo>
                  <a:lnTo>
                    <a:pt x="4285273" y="212842"/>
                  </a:lnTo>
                  <a:lnTo>
                    <a:pt x="4297110" y="212842"/>
                  </a:lnTo>
                  <a:lnTo>
                    <a:pt x="4308948" y="212842"/>
                  </a:lnTo>
                  <a:lnTo>
                    <a:pt x="4320786" y="212842"/>
                  </a:lnTo>
                  <a:lnTo>
                    <a:pt x="4332624" y="212842"/>
                  </a:lnTo>
                  <a:lnTo>
                    <a:pt x="4344461" y="212842"/>
                  </a:lnTo>
                  <a:lnTo>
                    <a:pt x="4356299" y="212842"/>
                  </a:lnTo>
                  <a:lnTo>
                    <a:pt x="4368137" y="212842"/>
                  </a:lnTo>
                  <a:lnTo>
                    <a:pt x="4379975" y="212842"/>
                  </a:lnTo>
                  <a:lnTo>
                    <a:pt x="4391813" y="212842"/>
                  </a:lnTo>
                  <a:lnTo>
                    <a:pt x="4403650" y="212842"/>
                  </a:lnTo>
                  <a:lnTo>
                    <a:pt x="4415488" y="212842"/>
                  </a:lnTo>
                  <a:lnTo>
                    <a:pt x="4427326" y="212842"/>
                  </a:lnTo>
                  <a:lnTo>
                    <a:pt x="4439164" y="212842"/>
                  </a:lnTo>
                  <a:lnTo>
                    <a:pt x="4451001" y="212842"/>
                  </a:lnTo>
                  <a:lnTo>
                    <a:pt x="4462839" y="212842"/>
                  </a:lnTo>
                  <a:lnTo>
                    <a:pt x="4474677" y="212842"/>
                  </a:lnTo>
                  <a:lnTo>
                    <a:pt x="4486515" y="212842"/>
                  </a:lnTo>
                  <a:lnTo>
                    <a:pt x="4498352" y="212842"/>
                  </a:lnTo>
                  <a:lnTo>
                    <a:pt x="4510190" y="212842"/>
                  </a:lnTo>
                  <a:lnTo>
                    <a:pt x="4522028" y="212842"/>
                  </a:lnTo>
                  <a:lnTo>
                    <a:pt x="4533866" y="212842"/>
                  </a:lnTo>
                  <a:lnTo>
                    <a:pt x="4545704" y="212842"/>
                  </a:lnTo>
                  <a:lnTo>
                    <a:pt x="4557541" y="212842"/>
                  </a:lnTo>
                  <a:lnTo>
                    <a:pt x="4569379" y="212842"/>
                  </a:lnTo>
                  <a:lnTo>
                    <a:pt x="4581217" y="212842"/>
                  </a:lnTo>
                  <a:lnTo>
                    <a:pt x="4593055" y="212842"/>
                  </a:lnTo>
                  <a:lnTo>
                    <a:pt x="4604892" y="212842"/>
                  </a:lnTo>
                  <a:lnTo>
                    <a:pt x="4616730" y="212842"/>
                  </a:lnTo>
                  <a:lnTo>
                    <a:pt x="4628568" y="212842"/>
                  </a:lnTo>
                  <a:lnTo>
                    <a:pt x="4640406" y="212842"/>
                  </a:lnTo>
                  <a:lnTo>
                    <a:pt x="4652244" y="212842"/>
                  </a:lnTo>
                  <a:lnTo>
                    <a:pt x="4664081" y="212842"/>
                  </a:lnTo>
                  <a:lnTo>
                    <a:pt x="4675919" y="212842"/>
                  </a:lnTo>
                  <a:lnTo>
                    <a:pt x="4687757" y="212842"/>
                  </a:lnTo>
                </a:path>
              </a:pathLst>
            </a:custGeom>
            <a:ln w="40651" cap="flat">
              <a:solidFill>
                <a:srgbClr val="E8E8E8">
                  <a:alpha val="100000"/>
                </a:srgbClr>
              </a:solidFill>
              <a:prstDash val="solid"/>
              <a:round/>
            </a:ln>
          </p:spPr>
          <p:txBody>
            <a:bodyPr/>
            <a:lstStyle/>
            <a:p/>
          </p:txBody>
        </p:sp>
        <p:sp>
          <p:nvSpPr>
            <p:cNvPr id="31" name="pl31"/>
            <p:cNvSpPr/>
            <p:nvPr/>
          </p:nvSpPr>
          <p:spPr>
            <a:xfrm>
              <a:off x="2482252" y="1330896"/>
              <a:ext cx="4687757" cy="212913"/>
            </a:xfrm>
            <a:custGeom>
              <a:avLst/>
              <a:pathLst>
                <a:path w="4687757" h="21291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71"/>
                  </a:lnTo>
                  <a:lnTo>
                    <a:pt x="2355716" y="83"/>
                  </a:lnTo>
                  <a:lnTo>
                    <a:pt x="2367554" y="98"/>
                  </a:lnTo>
                  <a:lnTo>
                    <a:pt x="2379391" y="115"/>
                  </a:lnTo>
                  <a:lnTo>
                    <a:pt x="2391229" y="136"/>
                  </a:lnTo>
                  <a:lnTo>
                    <a:pt x="2403067" y="160"/>
                  </a:lnTo>
                  <a:lnTo>
                    <a:pt x="2414905" y="188"/>
                  </a:lnTo>
                  <a:lnTo>
                    <a:pt x="2426743" y="221"/>
                  </a:lnTo>
                  <a:lnTo>
                    <a:pt x="2438580" y="259"/>
                  </a:lnTo>
                  <a:lnTo>
                    <a:pt x="2450418" y="305"/>
                  </a:lnTo>
                  <a:lnTo>
                    <a:pt x="2462256" y="358"/>
                  </a:lnTo>
                  <a:lnTo>
                    <a:pt x="2474094" y="421"/>
                  </a:lnTo>
                  <a:lnTo>
                    <a:pt x="2485931" y="495"/>
                  </a:lnTo>
                  <a:lnTo>
                    <a:pt x="2497769" y="582"/>
                  </a:lnTo>
                  <a:lnTo>
                    <a:pt x="2509607" y="684"/>
                  </a:lnTo>
                  <a:lnTo>
                    <a:pt x="2521445" y="803"/>
                  </a:lnTo>
                  <a:lnTo>
                    <a:pt x="2533283" y="943"/>
                  </a:lnTo>
                  <a:lnTo>
                    <a:pt x="2545120" y="1108"/>
                  </a:lnTo>
                  <a:lnTo>
                    <a:pt x="2556958" y="1301"/>
                  </a:lnTo>
                  <a:lnTo>
                    <a:pt x="2568796" y="1528"/>
                  </a:lnTo>
                  <a:lnTo>
                    <a:pt x="2580634" y="1794"/>
                  </a:lnTo>
                  <a:lnTo>
                    <a:pt x="2592471" y="2106"/>
                  </a:lnTo>
                  <a:lnTo>
                    <a:pt x="2604309" y="2471"/>
                  </a:lnTo>
                  <a:lnTo>
                    <a:pt x="2616147" y="2898"/>
                  </a:lnTo>
                  <a:lnTo>
                    <a:pt x="2627985" y="3399"/>
                  </a:lnTo>
                  <a:lnTo>
                    <a:pt x="2639822" y="3984"/>
                  </a:lnTo>
                  <a:lnTo>
                    <a:pt x="2651660" y="4668"/>
                  </a:lnTo>
                  <a:lnTo>
                    <a:pt x="2663498" y="5465"/>
                  </a:lnTo>
                  <a:lnTo>
                    <a:pt x="2675336" y="6395"/>
                  </a:lnTo>
                  <a:lnTo>
                    <a:pt x="2687174" y="7478"/>
                  </a:lnTo>
                  <a:lnTo>
                    <a:pt x="2699011" y="8736"/>
                  </a:lnTo>
                  <a:lnTo>
                    <a:pt x="2710849" y="10195"/>
                  </a:lnTo>
                  <a:lnTo>
                    <a:pt x="2722687" y="11883"/>
                  </a:lnTo>
                  <a:lnTo>
                    <a:pt x="2734525" y="13832"/>
                  </a:lnTo>
                  <a:lnTo>
                    <a:pt x="2746362" y="16076"/>
                  </a:lnTo>
                  <a:lnTo>
                    <a:pt x="2758200" y="18648"/>
                  </a:lnTo>
                  <a:lnTo>
                    <a:pt x="2770038" y="21588"/>
                  </a:lnTo>
                  <a:lnTo>
                    <a:pt x="2781876" y="24931"/>
                  </a:lnTo>
                  <a:lnTo>
                    <a:pt x="2793713" y="28715"/>
                  </a:lnTo>
                  <a:lnTo>
                    <a:pt x="2805551" y="32972"/>
                  </a:lnTo>
                  <a:lnTo>
                    <a:pt x="2817389" y="37730"/>
                  </a:lnTo>
                  <a:lnTo>
                    <a:pt x="2829227" y="43012"/>
                  </a:lnTo>
                  <a:lnTo>
                    <a:pt x="2841065" y="48826"/>
                  </a:lnTo>
                  <a:lnTo>
                    <a:pt x="2852902" y="55171"/>
                  </a:lnTo>
                  <a:lnTo>
                    <a:pt x="2864740" y="62030"/>
                  </a:lnTo>
                  <a:lnTo>
                    <a:pt x="2876578" y="69365"/>
                  </a:lnTo>
                  <a:lnTo>
                    <a:pt x="2888416" y="77125"/>
                  </a:lnTo>
                  <a:lnTo>
                    <a:pt x="2900253" y="85238"/>
                  </a:lnTo>
                  <a:lnTo>
                    <a:pt x="2912091" y="93615"/>
                  </a:lnTo>
                  <a:lnTo>
                    <a:pt x="2923929" y="102157"/>
                  </a:lnTo>
                  <a:lnTo>
                    <a:pt x="2935767" y="110755"/>
                  </a:lnTo>
                  <a:lnTo>
                    <a:pt x="2947604" y="119297"/>
                  </a:lnTo>
                  <a:lnTo>
                    <a:pt x="2959442" y="127675"/>
                  </a:lnTo>
                  <a:lnTo>
                    <a:pt x="2971280" y="135787"/>
                  </a:lnTo>
                  <a:lnTo>
                    <a:pt x="2983118" y="143547"/>
                  </a:lnTo>
                  <a:lnTo>
                    <a:pt x="2994956" y="150883"/>
                  </a:lnTo>
                  <a:lnTo>
                    <a:pt x="3006793" y="157741"/>
                  </a:lnTo>
                  <a:lnTo>
                    <a:pt x="3018631" y="164087"/>
                  </a:lnTo>
                  <a:lnTo>
                    <a:pt x="3030469" y="169901"/>
                  </a:lnTo>
                  <a:lnTo>
                    <a:pt x="3042307" y="175182"/>
                  </a:lnTo>
                  <a:lnTo>
                    <a:pt x="3054144" y="179941"/>
                  </a:lnTo>
                  <a:lnTo>
                    <a:pt x="3065982" y="184198"/>
                  </a:lnTo>
                  <a:lnTo>
                    <a:pt x="3077820" y="187981"/>
                  </a:lnTo>
                  <a:lnTo>
                    <a:pt x="3089658" y="191325"/>
                  </a:lnTo>
                  <a:lnTo>
                    <a:pt x="3101496" y="194264"/>
                  </a:lnTo>
                  <a:lnTo>
                    <a:pt x="3113333" y="196837"/>
                  </a:lnTo>
                  <a:lnTo>
                    <a:pt x="3125171" y="199080"/>
                  </a:lnTo>
                  <a:lnTo>
                    <a:pt x="3137009" y="201030"/>
                  </a:lnTo>
                  <a:lnTo>
                    <a:pt x="3148847" y="202718"/>
                  </a:lnTo>
                  <a:lnTo>
                    <a:pt x="3160684" y="204177"/>
                  </a:lnTo>
                  <a:lnTo>
                    <a:pt x="3172522" y="205435"/>
                  </a:lnTo>
                  <a:lnTo>
                    <a:pt x="3184360" y="206518"/>
                  </a:lnTo>
                  <a:lnTo>
                    <a:pt x="3196198" y="207447"/>
                  </a:lnTo>
                  <a:lnTo>
                    <a:pt x="3208035" y="208245"/>
                  </a:lnTo>
                  <a:lnTo>
                    <a:pt x="3219873" y="208929"/>
                  </a:lnTo>
                  <a:lnTo>
                    <a:pt x="3231711" y="209514"/>
                  </a:lnTo>
                  <a:lnTo>
                    <a:pt x="3243549" y="210014"/>
                  </a:lnTo>
                  <a:lnTo>
                    <a:pt x="3255387" y="210442"/>
                  </a:lnTo>
                  <a:lnTo>
                    <a:pt x="3267224" y="210807"/>
                  </a:lnTo>
                  <a:lnTo>
                    <a:pt x="3279062" y="211119"/>
                  </a:lnTo>
                  <a:lnTo>
                    <a:pt x="3290900" y="211385"/>
                  </a:lnTo>
                  <a:lnTo>
                    <a:pt x="3302738" y="211611"/>
                  </a:lnTo>
                  <a:lnTo>
                    <a:pt x="3314575" y="211805"/>
                  </a:lnTo>
                  <a:lnTo>
                    <a:pt x="3326413" y="211969"/>
                  </a:lnTo>
                  <a:lnTo>
                    <a:pt x="3338251" y="212110"/>
                  </a:lnTo>
                  <a:lnTo>
                    <a:pt x="3350089" y="212229"/>
                  </a:lnTo>
                  <a:lnTo>
                    <a:pt x="3361926" y="212331"/>
                  </a:lnTo>
                  <a:lnTo>
                    <a:pt x="3373764" y="212418"/>
                  </a:lnTo>
                  <a:lnTo>
                    <a:pt x="3385602" y="212492"/>
                  </a:lnTo>
                  <a:lnTo>
                    <a:pt x="3397440" y="212554"/>
                  </a:lnTo>
                  <a:lnTo>
                    <a:pt x="3409278" y="212608"/>
                  </a:lnTo>
                  <a:lnTo>
                    <a:pt x="3421115" y="212653"/>
                  </a:lnTo>
                  <a:lnTo>
                    <a:pt x="3432953" y="212692"/>
                  </a:lnTo>
                  <a:lnTo>
                    <a:pt x="3444791" y="212725"/>
                  </a:lnTo>
                  <a:lnTo>
                    <a:pt x="3456629" y="212753"/>
                  </a:lnTo>
                  <a:lnTo>
                    <a:pt x="3468466" y="212777"/>
                  </a:lnTo>
                  <a:lnTo>
                    <a:pt x="3480304" y="212797"/>
                  </a:lnTo>
                  <a:lnTo>
                    <a:pt x="3492142" y="212815"/>
                  </a:lnTo>
                  <a:lnTo>
                    <a:pt x="3503980" y="212829"/>
                  </a:lnTo>
                  <a:lnTo>
                    <a:pt x="3515818" y="212842"/>
                  </a:lnTo>
                  <a:lnTo>
                    <a:pt x="3515818" y="212913"/>
                  </a:lnTo>
                  <a:lnTo>
                    <a:pt x="3527655" y="212913"/>
                  </a:lnTo>
                  <a:lnTo>
                    <a:pt x="3539493" y="212913"/>
                  </a:lnTo>
                  <a:lnTo>
                    <a:pt x="3551331" y="212913"/>
                  </a:lnTo>
                  <a:lnTo>
                    <a:pt x="3563169" y="212913"/>
                  </a:lnTo>
                  <a:lnTo>
                    <a:pt x="3575006" y="212913"/>
                  </a:lnTo>
                  <a:lnTo>
                    <a:pt x="3586844" y="212913"/>
                  </a:lnTo>
                  <a:lnTo>
                    <a:pt x="3598682" y="212913"/>
                  </a:lnTo>
                  <a:lnTo>
                    <a:pt x="3610520" y="212913"/>
                  </a:lnTo>
                  <a:lnTo>
                    <a:pt x="3622357" y="212913"/>
                  </a:lnTo>
                  <a:lnTo>
                    <a:pt x="3634195" y="212913"/>
                  </a:lnTo>
                  <a:lnTo>
                    <a:pt x="3646033" y="212913"/>
                  </a:lnTo>
                  <a:lnTo>
                    <a:pt x="3657871" y="212913"/>
                  </a:lnTo>
                  <a:lnTo>
                    <a:pt x="3669709" y="212913"/>
                  </a:lnTo>
                  <a:lnTo>
                    <a:pt x="3681546" y="212913"/>
                  </a:lnTo>
                  <a:lnTo>
                    <a:pt x="3693384" y="212913"/>
                  </a:lnTo>
                  <a:lnTo>
                    <a:pt x="3705222" y="212913"/>
                  </a:lnTo>
                  <a:lnTo>
                    <a:pt x="3717060" y="212913"/>
                  </a:lnTo>
                  <a:lnTo>
                    <a:pt x="3728897" y="212913"/>
                  </a:lnTo>
                  <a:lnTo>
                    <a:pt x="3740735" y="212913"/>
                  </a:lnTo>
                  <a:lnTo>
                    <a:pt x="3752573" y="212913"/>
                  </a:lnTo>
                  <a:lnTo>
                    <a:pt x="3764411" y="212913"/>
                  </a:lnTo>
                  <a:lnTo>
                    <a:pt x="3776248" y="212913"/>
                  </a:lnTo>
                  <a:lnTo>
                    <a:pt x="3788086" y="212913"/>
                  </a:lnTo>
                  <a:lnTo>
                    <a:pt x="3799924" y="212913"/>
                  </a:lnTo>
                  <a:lnTo>
                    <a:pt x="3811762" y="212913"/>
                  </a:lnTo>
                  <a:lnTo>
                    <a:pt x="3823600" y="212913"/>
                  </a:lnTo>
                  <a:lnTo>
                    <a:pt x="3835437" y="212913"/>
                  </a:lnTo>
                  <a:lnTo>
                    <a:pt x="3847275" y="212913"/>
                  </a:lnTo>
                  <a:lnTo>
                    <a:pt x="3859113" y="212913"/>
                  </a:lnTo>
                  <a:lnTo>
                    <a:pt x="3870951" y="212913"/>
                  </a:lnTo>
                  <a:lnTo>
                    <a:pt x="3882788" y="212913"/>
                  </a:lnTo>
                  <a:lnTo>
                    <a:pt x="3894626" y="212913"/>
                  </a:lnTo>
                  <a:lnTo>
                    <a:pt x="3906464" y="212913"/>
                  </a:lnTo>
                  <a:lnTo>
                    <a:pt x="3918302" y="212913"/>
                  </a:lnTo>
                  <a:lnTo>
                    <a:pt x="3930139" y="212913"/>
                  </a:lnTo>
                  <a:lnTo>
                    <a:pt x="3941977" y="212913"/>
                  </a:lnTo>
                  <a:lnTo>
                    <a:pt x="3953815" y="212913"/>
                  </a:lnTo>
                  <a:lnTo>
                    <a:pt x="3965653" y="212913"/>
                  </a:lnTo>
                  <a:lnTo>
                    <a:pt x="3977491" y="212913"/>
                  </a:lnTo>
                  <a:lnTo>
                    <a:pt x="3989328" y="212913"/>
                  </a:lnTo>
                  <a:lnTo>
                    <a:pt x="4001166" y="212913"/>
                  </a:lnTo>
                  <a:lnTo>
                    <a:pt x="4013004" y="212913"/>
                  </a:lnTo>
                  <a:lnTo>
                    <a:pt x="4024842" y="212913"/>
                  </a:lnTo>
                  <a:lnTo>
                    <a:pt x="4036679" y="212913"/>
                  </a:lnTo>
                  <a:lnTo>
                    <a:pt x="4048517" y="212913"/>
                  </a:lnTo>
                  <a:lnTo>
                    <a:pt x="4060355" y="212913"/>
                  </a:lnTo>
                  <a:lnTo>
                    <a:pt x="4072193" y="212913"/>
                  </a:lnTo>
                  <a:lnTo>
                    <a:pt x="4084031" y="212913"/>
                  </a:lnTo>
                  <a:lnTo>
                    <a:pt x="4095868" y="212913"/>
                  </a:lnTo>
                  <a:lnTo>
                    <a:pt x="4107706" y="212913"/>
                  </a:lnTo>
                  <a:lnTo>
                    <a:pt x="4119544" y="212913"/>
                  </a:lnTo>
                  <a:lnTo>
                    <a:pt x="4131382" y="212913"/>
                  </a:lnTo>
                  <a:lnTo>
                    <a:pt x="4143219" y="212913"/>
                  </a:lnTo>
                  <a:lnTo>
                    <a:pt x="4155057" y="212913"/>
                  </a:lnTo>
                  <a:lnTo>
                    <a:pt x="4166895" y="212913"/>
                  </a:lnTo>
                  <a:lnTo>
                    <a:pt x="4178733" y="212913"/>
                  </a:lnTo>
                  <a:lnTo>
                    <a:pt x="4190570" y="212913"/>
                  </a:lnTo>
                  <a:lnTo>
                    <a:pt x="4202408" y="212913"/>
                  </a:lnTo>
                  <a:lnTo>
                    <a:pt x="4214246" y="212913"/>
                  </a:lnTo>
                  <a:lnTo>
                    <a:pt x="4226084" y="212913"/>
                  </a:lnTo>
                  <a:lnTo>
                    <a:pt x="4237922" y="212913"/>
                  </a:lnTo>
                  <a:lnTo>
                    <a:pt x="4249759" y="212913"/>
                  </a:lnTo>
                  <a:lnTo>
                    <a:pt x="4261597" y="212913"/>
                  </a:lnTo>
                  <a:lnTo>
                    <a:pt x="4273435" y="212913"/>
                  </a:lnTo>
                  <a:lnTo>
                    <a:pt x="4285273" y="212913"/>
                  </a:lnTo>
                  <a:lnTo>
                    <a:pt x="4297110" y="212913"/>
                  </a:lnTo>
                  <a:lnTo>
                    <a:pt x="4308948" y="212913"/>
                  </a:lnTo>
                  <a:lnTo>
                    <a:pt x="4320786" y="212913"/>
                  </a:lnTo>
                  <a:lnTo>
                    <a:pt x="4332624" y="212913"/>
                  </a:lnTo>
                  <a:lnTo>
                    <a:pt x="4344461" y="212913"/>
                  </a:lnTo>
                  <a:lnTo>
                    <a:pt x="4356299" y="212913"/>
                  </a:lnTo>
                  <a:lnTo>
                    <a:pt x="4368137" y="212913"/>
                  </a:lnTo>
                  <a:lnTo>
                    <a:pt x="4379975" y="212913"/>
                  </a:lnTo>
                  <a:lnTo>
                    <a:pt x="4391813" y="212913"/>
                  </a:lnTo>
                  <a:lnTo>
                    <a:pt x="4403650" y="212913"/>
                  </a:lnTo>
                  <a:lnTo>
                    <a:pt x="4415488" y="212913"/>
                  </a:lnTo>
                  <a:lnTo>
                    <a:pt x="4427326" y="212913"/>
                  </a:lnTo>
                  <a:lnTo>
                    <a:pt x="4439164" y="212913"/>
                  </a:lnTo>
                  <a:lnTo>
                    <a:pt x="4451001" y="212913"/>
                  </a:lnTo>
                  <a:lnTo>
                    <a:pt x="4462839" y="212913"/>
                  </a:lnTo>
                  <a:lnTo>
                    <a:pt x="4474677" y="212913"/>
                  </a:lnTo>
                  <a:lnTo>
                    <a:pt x="4486515" y="212913"/>
                  </a:lnTo>
                  <a:lnTo>
                    <a:pt x="4498352" y="212913"/>
                  </a:lnTo>
                  <a:lnTo>
                    <a:pt x="4510190" y="212913"/>
                  </a:lnTo>
                  <a:lnTo>
                    <a:pt x="4522028" y="212913"/>
                  </a:lnTo>
                  <a:lnTo>
                    <a:pt x="4533866" y="212913"/>
                  </a:lnTo>
                  <a:lnTo>
                    <a:pt x="4545704" y="212913"/>
                  </a:lnTo>
                  <a:lnTo>
                    <a:pt x="4557541" y="212913"/>
                  </a:lnTo>
                  <a:lnTo>
                    <a:pt x="4569379" y="212913"/>
                  </a:lnTo>
                  <a:lnTo>
                    <a:pt x="4581217" y="212913"/>
                  </a:lnTo>
                  <a:lnTo>
                    <a:pt x="4593055" y="212913"/>
                  </a:lnTo>
                  <a:lnTo>
                    <a:pt x="4604892" y="212913"/>
                  </a:lnTo>
                  <a:lnTo>
                    <a:pt x="4616730" y="212913"/>
                  </a:lnTo>
                  <a:lnTo>
                    <a:pt x="4628568" y="212913"/>
                  </a:lnTo>
                  <a:lnTo>
                    <a:pt x="4640406" y="212913"/>
                  </a:lnTo>
                  <a:lnTo>
                    <a:pt x="4652244" y="212913"/>
                  </a:lnTo>
                  <a:lnTo>
                    <a:pt x="4664081" y="212913"/>
                  </a:lnTo>
                  <a:lnTo>
                    <a:pt x="4675919" y="212913"/>
                  </a:lnTo>
                  <a:lnTo>
                    <a:pt x="4687757" y="212913"/>
                  </a:lnTo>
                </a:path>
              </a:pathLst>
            </a:custGeom>
            <a:ln w="40651" cap="flat">
              <a:solidFill>
                <a:srgbClr val="E8E8E8">
                  <a:alpha val="100000"/>
                </a:srgbClr>
              </a:solidFill>
              <a:prstDash val="solid"/>
              <a:round/>
            </a:ln>
          </p:spPr>
          <p:txBody>
            <a:bodyPr/>
            <a:lstStyle/>
            <a:p/>
          </p:txBody>
        </p:sp>
        <p:sp>
          <p:nvSpPr>
            <p:cNvPr id="32" name="pl32"/>
            <p:cNvSpPr/>
            <p:nvPr/>
          </p:nvSpPr>
          <p:spPr>
            <a:xfrm>
              <a:off x="2482252" y="1969709"/>
              <a:ext cx="4687757" cy="425756"/>
            </a:xfrm>
            <a:custGeom>
              <a:avLst/>
              <a:pathLst>
                <a:path w="4687757" h="425756">
                  <a:moveTo>
                    <a:pt x="0" y="425756"/>
                  </a:moveTo>
                  <a:lnTo>
                    <a:pt x="11837" y="425756"/>
                  </a:lnTo>
                  <a:lnTo>
                    <a:pt x="23675" y="425756"/>
                  </a:lnTo>
                  <a:lnTo>
                    <a:pt x="35513" y="425756"/>
                  </a:lnTo>
                  <a:lnTo>
                    <a:pt x="47351" y="425756"/>
                  </a:lnTo>
                  <a:lnTo>
                    <a:pt x="59188" y="425756"/>
                  </a:lnTo>
                  <a:lnTo>
                    <a:pt x="71026" y="425756"/>
                  </a:lnTo>
                  <a:lnTo>
                    <a:pt x="82864" y="425756"/>
                  </a:lnTo>
                  <a:lnTo>
                    <a:pt x="94702" y="425756"/>
                  </a:lnTo>
                  <a:lnTo>
                    <a:pt x="106539" y="425756"/>
                  </a:lnTo>
                  <a:lnTo>
                    <a:pt x="118377" y="425756"/>
                  </a:lnTo>
                  <a:lnTo>
                    <a:pt x="130215" y="425756"/>
                  </a:lnTo>
                  <a:lnTo>
                    <a:pt x="142053" y="425756"/>
                  </a:lnTo>
                  <a:lnTo>
                    <a:pt x="153891" y="425756"/>
                  </a:lnTo>
                  <a:lnTo>
                    <a:pt x="165728" y="425756"/>
                  </a:lnTo>
                  <a:lnTo>
                    <a:pt x="177566" y="425756"/>
                  </a:lnTo>
                  <a:lnTo>
                    <a:pt x="189404" y="425756"/>
                  </a:lnTo>
                  <a:lnTo>
                    <a:pt x="201242" y="425756"/>
                  </a:lnTo>
                  <a:lnTo>
                    <a:pt x="213079" y="425756"/>
                  </a:lnTo>
                  <a:lnTo>
                    <a:pt x="224917" y="425756"/>
                  </a:lnTo>
                  <a:lnTo>
                    <a:pt x="236755" y="425756"/>
                  </a:lnTo>
                  <a:lnTo>
                    <a:pt x="248593" y="425756"/>
                  </a:lnTo>
                  <a:lnTo>
                    <a:pt x="260430" y="425756"/>
                  </a:lnTo>
                  <a:lnTo>
                    <a:pt x="272268" y="425756"/>
                  </a:lnTo>
                  <a:lnTo>
                    <a:pt x="284106" y="425756"/>
                  </a:lnTo>
                  <a:lnTo>
                    <a:pt x="295944" y="425756"/>
                  </a:lnTo>
                  <a:lnTo>
                    <a:pt x="307782" y="425756"/>
                  </a:lnTo>
                  <a:lnTo>
                    <a:pt x="319619" y="425756"/>
                  </a:lnTo>
                  <a:lnTo>
                    <a:pt x="331457" y="425756"/>
                  </a:lnTo>
                  <a:lnTo>
                    <a:pt x="343295" y="425756"/>
                  </a:lnTo>
                  <a:lnTo>
                    <a:pt x="355133" y="425756"/>
                  </a:lnTo>
                  <a:lnTo>
                    <a:pt x="366970" y="425756"/>
                  </a:lnTo>
                  <a:lnTo>
                    <a:pt x="378808" y="425756"/>
                  </a:lnTo>
                  <a:lnTo>
                    <a:pt x="390646" y="425756"/>
                  </a:lnTo>
                  <a:lnTo>
                    <a:pt x="402484" y="425756"/>
                  </a:lnTo>
                  <a:lnTo>
                    <a:pt x="414321" y="425756"/>
                  </a:lnTo>
                  <a:lnTo>
                    <a:pt x="426159" y="425756"/>
                  </a:lnTo>
                  <a:lnTo>
                    <a:pt x="437997" y="425756"/>
                  </a:lnTo>
                  <a:lnTo>
                    <a:pt x="449835" y="425756"/>
                  </a:lnTo>
                  <a:lnTo>
                    <a:pt x="461673" y="425756"/>
                  </a:lnTo>
                  <a:lnTo>
                    <a:pt x="473510" y="425756"/>
                  </a:lnTo>
                  <a:lnTo>
                    <a:pt x="485348" y="425756"/>
                  </a:lnTo>
                  <a:lnTo>
                    <a:pt x="497186" y="425756"/>
                  </a:lnTo>
                  <a:lnTo>
                    <a:pt x="509024" y="425756"/>
                  </a:lnTo>
                  <a:lnTo>
                    <a:pt x="520861" y="425756"/>
                  </a:lnTo>
                  <a:lnTo>
                    <a:pt x="532699" y="425756"/>
                  </a:lnTo>
                  <a:lnTo>
                    <a:pt x="544537" y="425756"/>
                  </a:lnTo>
                  <a:lnTo>
                    <a:pt x="556375" y="425756"/>
                  </a:lnTo>
                  <a:lnTo>
                    <a:pt x="568213" y="425756"/>
                  </a:lnTo>
                  <a:lnTo>
                    <a:pt x="580050" y="425756"/>
                  </a:lnTo>
                  <a:lnTo>
                    <a:pt x="591888" y="425756"/>
                  </a:lnTo>
                  <a:lnTo>
                    <a:pt x="603726" y="425756"/>
                  </a:lnTo>
                  <a:lnTo>
                    <a:pt x="615564" y="425756"/>
                  </a:lnTo>
                  <a:lnTo>
                    <a:pt x="627401" y="425756"/>
                  </a:lnTo>
                  <a:lnTo>
                    <a:pt x="639239" y="425756"/>
                  </a:lnTo>
                  <a:lnTo>
                    <a:pt x="651077" y="425756"/>
                  </a:lnTo>
                  <a:lnTo>
                    <a:pt x="662915" y="425756"/>
                  </a:lnTo>
                  <a:lnTo>
                    <a:pt x="674752" y="425756"/>
                  </a:lnTo>
                  <a:lnTo>
                    <a:pt x="686590" y="425756"/>
                  </a:lnTo>
                  <a:lnTo>
                    <a:pt x="698428" y="425756"/>
                  </a:lnTo>
                  <a:lnTo>
                    <a:pt x="710266" y="425756"/>
                  </a:lnTo>
                  <a:lnTo>
                    <a:pt x="722104" y="425756"/>
                  </a:lnTo>
                  <a:lnTo>
                    <a:pt x="733941" y="425756"/>
                  </a:lnTo>
                  <a:lnTo>
                    <a:pt x="745779" y="425756"/>
                  </a:lnTo>
                  <a:lnTo>
                    <a:pt x="757617" y="425756"/>
                  </a:lnTo>
                  <a:lnTo>
                    <a:pt x="769455" y="425756"/>
                  </a:lnTo>
                  <a:lnTo>
                    <a:pt x="781292" y="425756"/>
                  </a:lnTo>
                  <a:lnTo>
                    <a:pt x="793130" y="425756"/>
                  </a:lnTo>
                  <a:lnTo>
                    <a:pt x="804968" y="425756"/>
                  </a:lnTo>
                  <a:lnTo>
                    <a:pt x="816806" y="425756"/>
                  </a:lnTo>
                  <a:lnTo>
                    <a:pt x="828643" y="425756"/>
                  </a:lnTo>
                  <a:lnTo>
                    <a:pt x="840481" y="425756"/>
                  </a:lnTo>
                  <a:lnTo>
                    <a:pt x="852319" y="425756"/>
                  </a:lnTo>
                  <a:lnTo>
                    <a:pt x="864157" y="425756"/>
                  </a:lnTo>
                  <a:lnTo>
                    <a:pt x="875995" y="425756"/>
                  </a:lnTo>
                  <a:lnTo>
                    <a:pt x="887832" y="425756"/>
                  </a:lnTo>
                  <a:lnTo>
                    <a:pt x="899670" y="425756"/>
                  </a:lnTo>
                  <a:lnTo>
                    <a:pt x="911508" y="425756"/>
                  </a:lnTo>
                  <a:lnTo>
                    <a:pt x="923346" y="425756"/>
                  </a:lnTo>
                  <a:lnTo>
                    <a:pt x="935183" y="425756"/>
                  </a:lnTo>
                  <a:lnTo>
                    <a:pt x="947021" y="425756"/>
                  </a:lnTo>
                  <a:lnTo>
                    <a:pt x="958859" y="425756"/>
                  </a:lnTo>
                  <a:lnTo>
                    <a:pt x="970697" y="425756"/>
                  </a:lnTo>
                  <a:lnTo>
                    <a:pt x="982534" y="425756"/>
                  </a:lnTo>
                  <a:lnTo>
                    <a:pt x="994372" y="425756"/>
                  </a:lnTo>
                  <a:lnTo>
                    <a:pt x="1006210" y="425756"/>
                  </a:lnTo>
                  <a:lnTo>
                    <a:pt x="1018048" y="425756"/>
                  </a:lnTo>
                  <a:lnTo>
                    <a:pt x="1029886" y="425756"/>
                  </a:lnTo>
                  <a:lnTo>
                    <a:pt x="1041723" y="425756"/>
                  </a:lnTo>
                  <a:lnTo>
                    <a:pt x="1053561" y="425756"/>
                  </a:lnTo>
                  <a:lnTo>
                    <a:pt x="1065399" y="425756"/>
                  </a:lnTo>
                  <a:lnTo>
                    <a:pt x="1077237" y="425756"/>
                  </a:lnTo>
                  <a:lnTo>
                    <a:pt x="1089074" y="425756"/>
                  </a:lnTo>
                  <a:lnTo>
                    <a:pt x="1100912" y="425756"/>
                  </a:lnTo>
                  <a:lnTo>
                    <a:pt x="1112750" y="425756"/>
                  </a:lnTo>
                  <a:lnTo>
                    <a:pt x="1124588" y="425756"/>
                  </a:lnTo>
                  <a:lnTo>
                    <a:pt x="1136426" y="425756"/>
                  </a:lnTo>
                  <a:lnTo>
                    <a:pt x="1148263" y="425756"/>
                  </a:lnTo>
                  <a:lnTo>
                    <a:pt x="1160101" y="425756"/>
                  </a:lnTo>
                  <a:lnTo>
                    <a:pt x="1171939" y="425756"/>
                  </a:lnTo>
                  <a:lnTo>
                    <a:pt x="1171939" y="425756"/>
                  </a:lnTo>
                  <a:lnTo>
                    <a:pt x="1183777" y="425756"/>
                  </a:lnTo>
                  <a:lnTo>
                    <a:pt x="1195614" y="425756"/>
                  </a:lnTo>
                  <a:lnTo>
                    <a:pt x="1207452" y="425756"/>
                  </a:lnTo>
                  <a:lnTo>
                    <a:pt x="1219290" y="425756"/>
                  </a:lnTo>
                  <a:lnTo>
                    <a:pt x="1231128" y="425756"/>
                  </a:lnTo>
                  <a:lnTo>
                    <a:pt x="1242965" y="425756"/>
                  </a:lnTo>
                  <a:lnTo>
                    <a:pt x="1254803" y="425756"/>
                  </a:lnTo>
                  <a:lnTo>
                    <a:pt x="1266641" y="425756"/>
                  </a:lnTo>
                  <a:lnTo>
                    <a:pt x="1278479" y="425756"/>
                  </a:lnTo>
                  <a:lnTo>
                    <a:pt x="1290317" y="425756"/>
                  </a:lnTo>
                  <a:lnTo>
                    <a:pt x="1302154" y="425756"/>
                  </a:lnTo>
                  <a:lnTo>
                    <a:pt x="1313992" y="425756"/>
                  </a:lnTo>
                  <a:lnTo>
                    <a:pt x="1325830" y="425756"/>
                  </a:lnTo>
                  <a:lnTo>
                    <a:pt x="1337668" y="425756"/>
                  </a:lnTo>
                  <a:lnTo>
                    <a:pt x="1349505" y="425756"/>
                  </a:lnTo>
                  <a:lnTo>
                    <a:pt x="1361343" y="425756"/>
                  </a:lnTo>
                  <a:lnTo>
                    <a:pt x="1373181" y="425756"/>
                  </a:lnTo>
                  <a:lnTo>
                    <a:pt x="1385019" y="425756"/>
                  </a:lnTo>
                  <a:lnTo>
                    <a:pt x="1396856" y="425756"/>
                  </a:lnTo>
                  <a:lnTo>
                    <a:pt x="1408694" y="425756"/>
                  </a:lnTo>
                  <a:lnTo>
                    <a:pt x="1420532" y="425756"/>
                  </a:lnTo>
                  <a:lnTo>
                    <a:pt x="1432370" y="425756"/>
                  </a:lnTo>
                  <a:lnTo>
                    <a:pt x="1444208" y="425756"/>
                  </a:lnTo>
                  <a:lnTo>
                    <a:pt x="1456045" y="425756"/>
                  </a:lnTo>
                  <a:lnTo>
                    <a:pt x="1467883" y="425756"/>
                  </a:lnTo>
                  <a:lnTo>
                    <a:pt x="1479721" y="425756"/>
                  </a:lnTo>
                  <a:lnTo>
                    <a:pt x="1491559" y="425756"/>
                  </a:lnTo>
                  <a:lnTo>
                    <a:pt x="1503396" y="425756"/>
                  </a:lnTo>
                  <a:lnTo>
                    <a:pt x="1515234" y="425756"/>
                  </a:lnTo>
                  <a:lnTo>
                    <a:pt x="1527072" y="425756"/>
                  </a:lnTo>
                  <a:lnTo>
                    <a:pt x="1538910" y="425756"/>
                  </a:lnTo>
                  <a:lnTo>
                    <a:pt x="1550748" y="425756"/>
                  </a:lnTo>
                  <a:lnTo>
                    <a:pt x="1562585" y="425756"/>
                  </a:lnTo>
                  <a:lnTo>
                    <a:pt x="1574423" y="425756"/>
                  </a:lnTo>
                  <a:lnTo>
                    <a:pt x="1586261" y="425756"/>
                  </a:lnTo>
                  <a:lnTo>
                    <a:pt x="1598099" y="425756"/>
                  </a:lnTo>
                  <a:lnTo>
                    <a:pt x="1609936" y="425756"/>
                  </a:lnTo>
                  <a:lnTo>
                    <a:pt x="1621774" y="425756"/>
                  </a:lnTo>
                  <a:lnTo>
                    <a:pt x="1633612" y="425756"/>
                  </a:lnTo>
                  <a:lnTo>
                    <a:pt x="1645450" y="425756"/>
                  </a:lnTo>
                  <a:lnTo>
                    <a:pt x="1657287" y="425756"/>
                  </a:lnTo>
                  <a:lnTo>
                    <a:pt x="1669125" y="425756"/>
                  </a:lnTo>
                  <a:lnTo>
                    <a:pt x="1680963" y="425756"/>
                  </a:lnTo>
                  <a:lnTo>
                    <a:pt x="1692801" y="425756"/>
                  </a:lnTo>
                  <a:lnTo>
                    <a:pt x="1704639" y="425756"/>
                  </a:lnTo>
                  <a:lnTo>
                    <a:pt x="1716476" y="425756"/>
                  </a:lnTo>
                  <a:lnTo>
                    <a:pt x="1728314" y="425756"/>
                  </a:lnTo>
                  <a:lnTo>
                    <a:pt x="1740152" y="425756"/>
                  </a:lnTo>
                  <a:lnTo>
                    <a:pt x="1751990" y="425756"/>
                  </a:lnTo>
                  <a:lnTo>
                    <a:pt x="1763827" y="425756"/>
                  </a:lnTo>
                  <a:lnTo>
                    <a:pt x="1775665" y="425756"/>
                  </a:lnTo>
                  <a:lnTo>
                    <a:pt x="1787503" y="425756"/>
                  </a:lnTo>
                  <a:lnTo>
                    <a:pt x="1799341" y="425756"/>
                  </a:lnTo>
                  <a:lnTo>
                    <a:pt x="1811178" y="425756"/>
                  </a:lnTo>
                  <a:lnTo>
                    <a:pt x="1823016" y="425756"/>
                  </a:lnTo>
                  <a:lnTo>
                    <a:pt x="1834854" y="425756"/>
                  </a:lnTo>
                  <a:lnTo>
                    <a:pt x="1846692" y="425756"/>
                  </a:lnTo>
                  <a:lnTo>
                    <a:pt x="1858530" y="425756"/>
                  </a:lnTo>
                  <a:lnTo>
                    <a:pt x="1870367" y="425756"/>
                  </a:lnTo>
                  <a:lnTo>
                    <a:pt x="1882205" y="425756"/>
                  </a:lnTo>
                  <a:lnTo>
                    <a:pt x="1894043" y="425756"/>
                  </a:lnTo>
                  <a:lnTo>
                    <a:pt x="1905881" y="425756"/>
                  </a:lnTo>
                  <a:lnTo>
                    <a:pt x="1917718" y="425756"/>
                  </a:lnTo>
                  <a:lnTo>
                    <a:pt x="1929556" y="425756"/>
                  </a:lnTo>
                  <a:lnTo>
                    <a:pt x="1941394" y="425756"/>
                  </a:lnTo>
                  <a:lnTo>
                    <a:pt x="1953232" y="425756"/>
                  </a:lnTo>
                  <a:lnTo>
                    <a:pt x="1965069" y="425756"/>
                  </a:lnTo>
                  <a:lnTo>
                    <a:pt x="1976907" y="425756"/>
                  </a:lnTo>
                  <a:lnTo>
                    <a:pt x="1988745" y="425756"/>
                  </a:lnTo>
                  <a:lnTo>
                    <a:pt x="2000583" y="425756"/>
                  </a:lnTo>
                  <a:lnTo>
                    <a:pt x="2012421" y="425756"/>
                  </a:lnTo>
                  <a:lnTo>
                    <a:pt x="2024258" y="425756"/>
                  </a:lnTo>
                  <a:lnTo>
                    <a:pt x="2036096" y="425756"/>
                  </a:lnTo>
                  <a:lnTo>
                    <a:pt x="2047934" y="425756"/>
                  </a:lnTo>
                  <a:lnTo>
                    <a:pt x="2059772" y="425756"/>
                  </a:lnTo>
                  <a:lnTo>
                    <a:pt x="2071609" y="425756"/>
                  </a:lnTo>
                  <a:lnTo>
                    <a:pt x="2083447" y="425756"/>
                  </a:lnTo>
                  <a:lnTo>
                    <a:pt x="2095285" y="425756"/>
                  </a:lnTo>
                  <a:lnTo>
                    <a:pt x="2107123" y="425756"/>
                  </a:lnTo>
                  <a:lnTo>
                    <a:pt x="2118961" y="425756"/>
                  </a:lnTo>
                  <a:lnTo>
                    <a:pt x="2130798" y="425756"/>
                  </a:lnTo>
                  <a:lnTo>
                    <a:pt x="2142636" y="425756"/>
                  </a:lnTo>
                  <a:lnTo>
                    <a:pt x="2154474" y="425756"/>
                  </a:lnTo>
                  <a:lnTo>
                    <a:pt x="2166312" y="425756"/>
                  </a:lnTo>
                  <a:lnTo>
                    <a:pt x="2178149" y="425756"/>
                  </a:lnTo>
                  <a:lnTo>
                    <a:pt x="2189987" y="425756"/>
                  </a:lnTo>
                  <a:lnTo>
                    <a:pt x="2201825" y="425756"/>
                  </a:lnTo>
                  <a:lnTo>
                    <a:pt x="2213663" y="425756"/>
                  </a:lnTo>
                  <a:lnTo>
                    <a:pt x="2225500" y="425756"/>
                  </a:lnTo>
                  <a:lnTo>
                    <a:pt x="2237338" y="425756"/>
                  </a:lnTo>
                  <a:lnTo>
                    <a:pt x="2249176" y="425756"/>
                  </a:lnTo>
                  <a:lnTo>
                    <a:pt x="2261014" y="425756"/>
                  </a:lnTo>
                  <a:lnTo>
                    <a:pt x="2272852" y="425756"/>
                  </a:lnTo>
                  <a:lnTo>
                    <a:pt x="2284689" y="425756"/>
                  </a:lnTo>
                  <a:lnTo>
                    <a:pt x="2296527" y="425756"/>
                  </a:lnTo>
                  <a:lnTo>
                    <a:pt x="2308365" y="425756"/>
                  </a:lnTo>
                  <a:lnTo>
                    <a:pt x="2320203" y="425756"/>
                  </a:lnTo>
                  <a:lnTo>
                    <a:pt x="2332040" y="425756"/>
                  </a:lnTo>
                  <a:lnTo>
                    <a:pt x="2343878" y="425756"/>
                  </a:lnTo>
                  <a:lnTo>
                    <a:pt x="2343878" y="425613"/>
                  </a:lnTo>
                  <a:lnTo>
                    <a:pt x="2355716" y="425588"/>
                  </a:lnTo>
                  <a:lnTo>
                    <a:pt x="2367554" y="425558"/>
                  </a:lnTo>
                  <a:lnTo>
                    <a:pt x="2379391" y="425524"/>
                  </a:lnTo>
                  <a:lnTo>
                    <a:pt x="2391229" y="425483"/>
                  </a:lnTo>
                  <a:lnTo>
                    <a:pt x="2403067" y="425435"/>
                  </a:lnTo>
                  <a:lnTo>
                    <a:pt x="2414905" y="425379"/>
                  </a:lnTo>
                  <a:lnTo>
                    <a:pt x="2426743" y="425313"/>
                  </a:lnTo>
                  <a:lnTo>
                    <a:pt x="2438580" y="425236"/>
                  </a:lnTo>
                  <a:lnTo>
                    <a:pt x="2450418" y="425145"/>
                  </a:lnTo>
                  <a:lnTo>
                    <a:pt x="2462256" y="425038"/>
                  </a:lnTo>
                  <a:lnTo>
                    <a:pt x="2474094" y="424912"/>
                  </a:lnTo>
                  <a:lnTo>
                    <a:pt x="2485931" y="424765"/>
                  </a:lnTo>
                  <a:lnTo>
                    <a:pt x="2497769" y="424591"/>
                  </a:lnTo>
                  <a:lnTo>
                    <a:pt x="2509607" y="424388"/>
                  </a:lnTo>
                  <a:lnTo>
                    <a:pt x="2521445" y="424148"/>
                  </a:lnTo>
                  <a:lnTo>
                    <a:pt x="2533283" y="423868"/>
                  </a:lnTo>
                  <a:lnTo>
                    <a:pt x="2545120" y="423538"/>
                  </a:lnTo>
                  <a:lnTo>
                    <a:pt x="2556958" y="423152"/>
                  </a:lnTo>
                  <a:lnTo>
                    <a:pt x="2568796" y="422698"/>
                  </a:lnTo>
                  <a:lnTo>
                    <a:pt x="2580634" y="422167"/>
                  </a:lnTo>
                  <a:lnTo>
                    <a:pt x="2592471" y="421543"/>
                  </a:lnTo>
                  <a:lnTo>
                    <a:pt x="2604309" y="420813"/>
                  </a:lnTo>
                  <a:lnTo>
                    <a:pt x="2616147" y="419958"/>
                  </a:lnTo>
                  <a:lnTo>
                    <a:pt x="2627985" y="418957"/>
                  </a:lnTo>
                  <a:lnTo>
                    <a:pt x="2639822" y="417787"/>
                  </a:lnTo>
                  <a:lnTo>
                    <a:pt x="2651660" y="416420"/>
                  </a:lnTo>
                  <a:lnTo>
                    <a:pt x="2663498" y="414824"/>
                  </a:lnTo>
                  <a:lnTo>
                    <a:pt x="2675336" y="412964"/>
                  </a:lnTo>
                  <a:lnTo>
                    <a:pt x="2687174" y="410799"/>
                  </a:lnTo>
                  <a:lnTo>
                    <a:pt x="2699011" y="408283"/>
                  </a:lnTo>
                  <a:lnTo>
                    <a:pt x="2710849" y="405365"/>
                  </a:lnTo>
                  <a:lnTo>
                    <a:pt x="2722687" y="401988"/>
                  </a:lnTo>
                  <a:lnTo>
                    <a:pt x="2734525" y="398090"/>
                  </a:lnTo>
                  <a:lnTo>
                    <a:pt x="2746362" y="393604"/>
                  </a:lnTo>
                  <a:lnTo>
                    <a:pt x="2758200" y="388458"/>
                  </a:lnTo>
                  <a:lnTo>
                    <a:pt x="2770038" y="382579"/>
                  </a:lnTo>
                  <a:lnTo>
                    <a:pt x="2781876" y="375892"/>
                  </a:lnTo>
                  <a:lnTo>
                    <a:pt x="2793713" y="368325"/>
                  </a:lnTo>
                  <a:lnTo>
                    <a:pt x="2805551" y="359811"/>
                  </a:lnTo>
                  <a:lnTo>
                    <a:pt x="2817389" y="350294"/>
                  </a:lnTo>
                  <a:lnTo>
                    <a:pt x="2829227" y="339731"/>
                  </a:lnTo>
                  <a:lnTo>
                    <a:pt x="2841065" y="328102"/>
                  </a:lnTo>
                  <a:lnTo>
                    <a:pt x="2852902" y="315412"/>
                  </a:lnTo>
                  <a:lnTo>
                    <a:pt x="2864740" y="301695"/>
                  </a:lnTo>
                  <a:lnTo>
                    <a:pt x="2876578" y="287024"/>
                  </a:lnTo>
                  <a:lnTo>
                    <a:pt x="2888416" y="271504"/>
                  </a:lnTo>
                  <a:lnTo>
                    <a:pt x="2900253" y="255279"/>
                  </a:lnTo>
                  <a:lnTo>
                    <a:pt x="2912091" y="238524"/>
                  </a:lnTo>
                  <a:lnTo>
                    <a:pt x="2923929" y="221440"/>
                  </a:lnTo>
                  <a:lnTo>
                    <a:pt x="2935767" y="204244"/>
                  </a:lnTo>
                  <a:lnTo>
                    <a:pt x="2947604" y="187160"/>
                  </a:lnTo>
                  <a:lnTo>
                    <a:pt x="2959442" y="170405"/>
                  </a:lnTo>
                  <a:lnTo>
                    <a:pt x="2971280" y="154180"/>
                  </a:lnTo>
                  <a:lnTo>
                    <a:pt x="2983118" y="138660"/>
                  </a:lnTo>
                  <a:lnTo>
                    <a:pt x="2994956" y="123988"/>
                  </a:lnTo>
                  <a:lnTo>
                    <a:pt x="3006793" y="110272"/>
                  </a:lnTo>
                  <a:lnTo>
                    <a:pt x="3018631" y="97581"/>
                  </a:lnTo>
                  <a:lnTo>
                    <a:pt x="3030469" y="85952"/>
                  </a:lnTo>
                  <a:lnTo>
                    <a:pt x="3042307" y="75390"/>
                  </a:lnTo>
                  <a:lnTo>
                    <a:pt x="3054144" y="65872"/>
                  </a:lnTo>
                  <a:lnTo>
                    <a:pt x="3065982" y="57359"/>
                  </a:lnTo>
                  <a:lnTo>
                    <a:pt x="3077820" y="49792"/>
                  </a:lnTo>
                  <a:lnTo>
                    <a:pt x="3089658" y="43105"/>
                  </a:lnTo>
                  <a:lnTo>
                    <a:pt x="3101496" y="37226"/>
                  </a:lnTo>
                  <a:lnTo>
                    <a:pt x="3113333" y="32080"/>
                  </a:lnTo>
                  <a:lnTo>
                    <a:pt x="3125171" y="27594"/>
                  </a:lnTo>
                  <a:lnTo>
                    <a:pt x="3137009" y="23696"/>
                  </a:lnTo>
                  <a:lnTo>
                    <a:pt x="3148847" y="20319"/>
                  </a:lnTo>
                  <a:lnTo>
                    <a:pt x="3160684" y="17400"/>
                  </a:lnTo>
                  <a:lnTo>
                    <a:pt x="3172522" y="14885"/>
                  </a:lnTo>
                  <a:lnTo>
                    <a:pt x="3184360" y="12720"/>
                  </a:lnTo>
                  <a:lnTo>
                    <a:pt x="3196198" y="10860"/>
                  </a:lnTo>
                  <a:lnTo>
                    <a:pt x="3208035" y="9264"/>
                  </a:lnTo>
                  <a:lnTo>
                    <a:pt x="3219873" y="7897"/>
                  </a:lnTo>
                  <a:lnTo>
                    <a:pt x="3231711" y="6727"/>
                  </a:lnTo>
                  <a:lnTo>
                    <a:pt x="3243549" y="5726"/>
                  </a:lnTo>
                  <a:lnTo>
                    <a:pt x="3255387" y="4871"/>
                  </a:lnTo>
                  <a:lnTo>
                    <a:pt x="3267224" y="4140"/>
                  </a:lnTo>
                  <a:lnTo>
                    <a:pt x="3279062" y="3517"/>
                  </a:lnTo>
                  <a:lnTo>
                    <a:pt x="3290900" y="2985"/>
                  </a:lnTo>
                  <a:lnTo>
                    <a:pt x="3302738" y="2532"/>
                  </a:lnTo>
                  <a:lnTo>
                    <a:pt x="3314575" y="2145"/>
                  </a:lnTo>
                  <a:lnTo>
                    <a:pt x="3326413" y="1816"/>
                  </a:lnTo>
                  <a:lnTo>
                    <a:pt x="3338251" y="1535"/>
                  </a:lnTo>
                  <a:lnTo>
                    <a:pt x="3350089" y="1296"/>
                  </a:lnTo>
                  <a:lnTo>
                    <a:pt x="3361926" y="1093"/>
                  </a:lnTo>
                  <a:lnTo>
                    <a:pt x="3373764" y="919"/>
                  </a:lnTo>
                  <a:lnTo>
                    <a:pt x="3385602" y="772"/>
                  </a:lnTo>
                  <a:lnTo>
                    <a:pt x="3397440" y="646"/>
                  </a:lnTo>
                  <a:lnTo>
                    <a:pt x="3409278" y="539"/>
                  </a:lnTo>
                  <a:lnTo>
                    <a:pt x="3421115" y="448"/>
                  </a:lnTo>
                  <a:lnTo>
                    <a:pt x="3432953" y="370"/>
                  </a:lnTo>
                  <a:lnTo>
                    <a:pt x="3444791" y="304"/>
                  </a:lnTo>
                  <a:lnTo>
                    <a:pt x="3456629" y="248"/>
                  </a:lnTo>
                  <a:lnTo>
                    <a:pt x="3468466" y="201"/>
                  </a:lnTo>
                  <a:lnTo>
                    <a:pt x="3480304" y="160"/>
                  </a:lnTo>
                  <a:lnTo>
                    <a:pt x="3492142" y="125"/>
                  </a:lnTo>
                  <a:lnTo>
                    <a:pt x="3503980" y="96"/>
                  </a:lnTo>
                  <a:lnTo>
                    <a:pt x="3515818" y="71"/>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756723"/>
              <a:ext cx="4687757" cy="425756"/>
            </a:xfrm>
            <a:custGeom>
              <a:avLst/>
              <a:pathLst>
                <a:path w="4687757" h="425756">
                  <a:moveTo>
                    <a:pt x="0" y="71"/>
                  </a:moveTo>
                  <a:lnTo>
                    <a:pt x="11837" y="83"/>
                  </a:lnTo>
                  <a:lnTo>
                    <a:pt x="23675" y="98"/>
                  </a:lnTo>
                  <a:lnTo>
                    <a:pt x="35513" y="115"/>
                  </a:lnTo>
                  <a:lnTo>
                    <a:pt x="47351" y="136"/>
                  </a:lnTo>
                  <a:lnTo>
                    <a:pt x="59188" y="160"/>
                  </a:lnTo>
                  <a:lnTo>
                    <a:pt x="71026" y="188"/>
                  </a:lnTo>
                  <a:lnTo>
                    <a:pt x="82864" y="221"/>
                  </a:lnTo>
                  <a:lnTo>
                    <a:pt x="94702" y="259"/>
                  </a:lnTo>
                  <a:lnTo>
                    <a:pt x="106539" y="305"/>
                  </a:lnTo>
                  <a:lnTo>
                    <a:pt x="118377" y="358"/>
                  </a:lnTo>
                  <a:lnTo>
                    <a:pt x="130215" y="421"/>
                  </a:lnTo>
                  <a:lnTo>
                    <a:pt x="142053" y="495"/>
                  </a:lnTo>
                  <a:lnTo>
                    <a:pt x="153891" y="582"/>
                  </a:lnTo>
                  <a:lnTo>
                    <a:pt x="165728" y="684"/>
                  </a:lnTo>
                  <a:lnTo>
                    <a:pt x="177566" y="803"/>
                  </a:lnTo>
                  <a:lnTo>
                    <a:pt x="189404" y="943"/>
                  </a:lnTo>
                  <a:lnTo>
                    <a:pt x="201242" y="1108"/>
                  </a:lnTo>
                  <a:lnTo>
                    <a:pt x="213079" y="1301"/>
                  </a:lnTo>
                  <a:lnTo>
                    <a:pt x="224917" y="1528"/>
                  </a:lnTo>
                  <a:lnTo>
                    <a:pt x="236755" y="1794"/>
                  </a:lnTo>
                  <a:lnTo>
                    <a:pt x="248593" y="2106"/>
                  </a:lnTo>
                  <a:lnTo>
                    <a:pt x="260430" y="2471"/>
                  </a:lnTo>
                  <a:lnTo>
                    <a:pt x="272268" y="2898"/>
                  </a:lnTo>
                  <a:lnTo>
                    <a:pt x="284106" y="3399"/>
                  </a:lnTo>
                  <a:lnTo>
                    <a:pt x="295944" y="3984"/>
                  </a:lnTo>
                  <a:lnTo>
                    <a:pt x="307782" y="4668"/>
                  </a:lnTo>
                  <a:lnTo>
                    <a:pt x="319619" y="5465"/>
                  </a:lnTo>
                  <a:lnTo>
                    <a:pt x="331457" y="6395"/>
                  </a:lnTo>
                  <a:lnTo>
                    <a:pt x="343295" y="7478"/>
                  </a:lnTo>
                  <a:lnTo>
                    <a:pt x="355133" y="8736"/>
                  </a:lnTo>
                  <a:lnTo>
                    <a:pt x="366970" y="10195"/>
                  </a:lnTo>
                  <a:lnTo>
                    <a:pt x="378808" y="11883"/>
                  </a:lnTo>
                  <a:lnTo>
                    <a:pt x="390646" y="13832"/>
                  </a:lnTo>
                  <a:lnTo>
                    <a:pt x="402484" y="16076"/>
                  </a:lnTo>
                  <a:lnTo>
                    <a:pt x="414321" y="18648"/>
                  </a:lnTo>
                  <a:lnTo>
                    <a:pt x="426159" y="21588"/>
                  </a:lnTo>
                  <a:lnTo>
                    <a:pt x="437997" y="24931"/>
                  </a:lnTo>
                  <a:lnTo>
                    <a:pt x="449835" y="28715"/>
                  </a:lnTo>
                  <a:lnTo>
                    <a:pt x="461673" y="32972"/>
                  </a:lnTo>
                  <a:lnTo>
                    <a:pt x="473510" y="37730"/>
                  </a:lnTo>
                  <a:lnTo>
                    <a:pt x="485348" y="43012"/>
                  </a:lnTo>
                  <a:lnTo>
                    <a:pt x="497186" y="48826"/>
                  </a:lnTo>
                  <a:lnTo>
                    <a:pt x="509024" y="55171"/>
                  </a:lnTo>
                  <a:lnTo>
                    <a:pt x="520861" y="62030"/>
                  </a:lnTo>
                  <a:lnTo>
                    <a:pt x="532699" y="69365"/>
                  </a:lnTo>
                  <a:lnTo>
                    <a:pt x="544537" y="77125"/>
                  </a:lnTo>
                  <a:lnTo>
                    <a:pt x="556375" y="85238"/>
                  </a:lnTo>
                  <a:lnTo>
                    <a:pt x="568213" y="93615"/>
                  </a:lnTo>
                  <a:lnTo>
                    <a:pt x="580050" y="102157"/>
                  </a:lnTo>
                  <a:lnTo>
                    <a:pt x="591888" y="110755"/>
                  </a:lnTo>
                  <a:lnTo>
                    <a:pt x="603726" y="119297"/>
                  </a:lnTo>
                  <a:lnTo>
                    <a:pt x="615564" y="127675"/>
                  </a:lnTo>
                  <a:lnTo>
                    <a:pt x="627401" y="135787"/>
                  </a:lnTo>
                  <a:lnTo>
                    <a:pt x="639239" y="143547"/>
                  </a:lnTo>
                  <a:lnTo>
                    <a:pt x="651077" y="150883"/>
                  </a:lnTo>
                  <a:lnTo>
                    <a:pt x="662915" y="157741"/>
                  </a:lnTo>
                  <a:lnTo>
                    <a:pt x="674752" y="164087"/>
                  </a:lnTo>
                  <a:lnTo>
                    <a:pt x="686590" y="169901"/>
                  </a:lnTo>
                  <a:lnTo>
                    <a:pt x="698428" y="175182"/>
                  </a:lnTo>
                  <a:lnTo>
                    <a:pt x="710266" y="179941"/>
                  </a:lnTo>
                  <a:lnTo>
                    <a:pt x="722104" y="184198"/>
                  </a:lnTo>
                  <a:lnTo>
                    <a:pt x="733941" y="187981"/>
                  </a:lnTo>
                  <a:lnTo>
                    <a:pt x="745779" y="191325"/>
                  </a:lnTo>
                  <a:lnTo>
                    <a:pt x="757617" y="194264"/>
                  </a:lnTo>
                  <a:lnTo>
                    <a:pt x="769455" y="196837"/>
                  </a:lnTo>
                  <a:lnTo>
                    <a:pt x="781292" y="199080"/>
                  </a:lnTo>
                  <a:lnTo>
                    <a:pt x="793130" y="201030"/>
                  </a:lnTo>
                  <a:lnTo>
                    <a:pt x="804968" y="202718"/>
                  </a:lnTo>
                  <a:lnTo>
                    <a:pt x="816806" y="204177"/>
                  </a:lnTo>
                  <a:lnTo>
                    <a:pt x="828643" y="205435"/>
                  </a:lnTo>
                  <a:lnTo>
                    <a:pt x="840481" y="206518"/>
                  </a:lnTo>
                  <a:lnTo>
                    <a:pt x="852319" y="207447"/>
                  </a:lnTo>
                  <a:lnTo>
                    <a:pt x="864157" y="208245"/>
                  </a:lnTo>
                  <a:lnTo>
                    <a:pt x="875995" y="208929"/>
                  </a:lnTo>
                  <a:lnTo>
                    <a:pt x="887832" y="209514"/>
                  </a:lnTo>
                  <a:lnTo>
                    <a:pt x="899670" y="210014"/>
                  </a:lnTo>
                  <a:lnTo>
                    <a:pt x="911508" y="210442"/>
                  </a:lnTo>
                  <a:lnTo>
                    <a:pt x="923346" y="210807"/>
                  </a:lnTo>
                  <a:lnTo>
                    <a:pt x="935183" y="211119"/>
                  </a:lnTo>
                  <a:lnTo>
                    <a:pt x="947021" y="211385"/>
                  </a:lnTo>
                  <a:lnTo>
                    <a:pt x="958859" y="211611"/>
                  </a:lnTo>
                  <a:lnTo>
                    <a:pt x="970697" y="211805"/>
                  </a:lnTo>
                  <a:lnTo>
                    <a:pt x="982534" y="211969"/>
                  </a:lnTo>
                  <a:lnTo>
                    <a:pt x="994372" y="212110"/>
                  </a:lnTo>
                  <a:lnTo>
                    <a:pt x="1006210" y="212229"/>
                  </a:lnTo>
                  <a:lnTo>
                    <a:pt x="1018048" y="212331"/>
                  </a:lnTo>
                  <a:lnTo>
                    <a:pt x="1029886" y="212418"/>
                  </a:lnTo>
                  <a:lnTo>
                    <a:pt x="1041723" y="212492"/>
                  </a:lnTo>
                  <a:lnTo>
                    <a:pt x="1053561" y="212554"/>
                  </a:lnTo>
                  <a:lnTo>
                    <a:pt x="1065399" y="212608"/>
                  </a:lnTo>
                  <a:lnTo>
                    <a:pt x="1077237" y="212653"/>
                  </a:lnTo>
                  <a:lnTo>
                    <a:pt x="1089074" y="212692"/>
                  </a:lnTo>
                  <a:lnTo>
                    <a:pt x="1100912" y="212725"/>
                  </a:lnTo>
                  <a:lnTo>
                    <a:pt x="1112750" y="212753"/>
                  </a:lnTo>
                  <a:lnTo>
                    <a:pt x="1124588" y="212777"/>
                  </a:lnTo>
                  <a:lnTo>
                    <a:pt x="1136426" y="212797"/>
                  </a:lnTo>
                  <a:lnTo>
                    <a:pt x="1148263" y="212815"/>
                  </a:lnTo>
                  <a:lnTo>
                    <a:pt x="1160101" y="212829"/>
                  </a:lnTo>
                  <a:lnTo>
                    <a:pt x="1171939" y="212842"/>
                  </a:lnTo>
                  <a:lnTo>
                    <a:pt x="1171939" y="212985"/>
                  </a:lnTo>
                  <a:lnTo>
                    <a:pt x="1183777" y="212997"/>
                  </a:lnTo>
                  <a:lnTo>
                    <a:pt x="1195614" y="213012"/>
                  </a:lnTo>
                  <a:lnTo>
                    <a:pt x="1207452" y="213029"/>
                  </a:lnTo>
                  <a:lnTo>
                    <a:pt x="1219290" y="213050"/>
                  </a:lnTo>
                  <a:lnTo>
                    <a:pt x="1231128" y="213073"/>
                  </a:lnTo>
                  <a:lnTo>
                    <a:pt x="1242965" y="213101"/>
                  </a:lnTo>
                  <a:lnTo>
                    <a:pt x="1254803" y="213134"/>
                  </a:lnTo>
                  <a:lnTo>
                    <a:pt x="1266641" y="213173"/>
                  </a:lnTo>
                  <a:lnTo>
                    <a:pt x="1278479" y="213219"/>
                  </a:lnTo>
                  <a:lnTo>
                    <a:pt x="1290317" y="213272"/>
                  </a:lnTo>
                  <a:lnTo>
                    <a:pt x="1302154" y="213335"/>
                  </a:lnTo>
                  <a:lnTo>
                    <a:pt x="1313992" y="213409"/>
                  </a:lnTo>
                  <a:lnTo>
                    <a:pt x="1325830" y="213496"/>
                  </a:lnTo>
                  <a:lnTo>
                    <a:pt x="1337668" y="213597"/>
                  </a:lnTo>
                  <a:lnTo>
                    <a:pt x="1349505" y="213717"/>
                  </a:lnTo>
                  <a:lnTo>
                    <a:pt x="1361343" y="213857"/>
                  </a:lnTo>
                  <a:lnTo>
                    <a:pt x="1373181" y="214022"/>
                  </a:lnTo>
                  <a:lnTo>
                    <a:pt x="1385019" y="214215"/>
                  </a:lnTo>
                  <a:lnTo>
                    <a:pt x="1396856" y="214442"/>
                  </a:lnTo>
                  <a:lnTo>
                    <a:pt x="1408694" y="214708"/>
                  </a:lnTo>
                  <a:lnTo>
                    <a:pt x="1420532" y="215019"/>
                  </a:lnTo>
                  <a:lnTo>
                    <a:pt x="1432370" y="215385"/>
                  </a:lnTo>
                  <a:lnTo>
                    <a:pt x="1444208" y="215812"/>
                  </a:lnTo>
                  <a:lnTo>
                    <a:pt x="1456045" y="216313"/>
                  </a:lnTo>
                  <a:lnTo>
                    <a:pt x="1467883" y="216898"/>
                  </a:lnTo>
                  <a:lnTo>
                    <a:pt x="1479721" y="217581"/>
                  </a:lnTo>
                  <a:lnTo>
                    <a:pt x="1491559" y="218379"/>
                  </a:lnTo>
                  <a:lnTo>
                    <a:pt x="1503396" y="219309"/>
                  </a:lnTo>
                  <a:lnTo>
                    <a:pt x="1515234" y="220392"/>
                  </a:lnTo>
                  <a:lnTo>
                    <a:pt x="1527072" y="221649"/>
                  </a:lnTo>
                  <a:lnTo>
                    <a:pt x="1538910" y="223109"/>
                  </a:lnTo>
                  <a:lnTo>
                    <a:pt x="1550748" y="224797"/>
                  </a:lnTo>
                  <a:lnTo>
                    <a:pt x="1562585" y="226746"/>
                  </a:lnTo>
                  <a:lnTo>
                    <a:pt x="1574423" y="228989"/>
                  </a:lnTo>
                  <a:lnTo>
                    <a:pt x="1586261" y="231562"/>
                  </a:lnTo>
                  <a:lnTo>
                    <a:pt x="1598099" y="234502"/>
                  </a:lnTo>
                  <a:lnTo>
                    <a:pt x="1609936" y="237845"/>
                  </a:lnTo>
                  <a:lnTo>
                    <a:pt x="1621774" y="241629"/>
                  </a:lnTo>
                  <a:lnTo>
                    <a:pt x="1633612" y="245885"/>
                  </a:lnTo>
                  <a:lnTo>
                    <a:pt x="1645450" y="250644"/>
                  </a:lnTo>
                  <a:lnTo>
                    <a:pt x="1657287" y="255925"/>
                  </a:lnTo>
                  <a:lnTo>
                    <a:pt x="1669125" y="261740"/>
                  </a:lnTo>
                  <a:lnTo>
                    <a:pt x="1680963" y="268085"/>
                  </a:lnTo>
                  <a:lnTo>
                    <a:pt x="1692801" y="274943"/>
                  </a:lnTo>
                  <a:lnTo>
                    <a:pt x="1704639" y="282279"/>
                  </a:lnTo>
                  <a:lnTo>
                    <a:pt x="1716476" y="290039"/>
                  </a:lnTo>
                  <a:lnTo>
                    <a:pt x="1728314" y="298152"/>
                  </a:lnTo>
                  <a:lnTo>
                    <a:pt x="1740152" y="306529"/>
                  </a:lnTo>
                  <a:lnTo>
                    <a:pt x="1751990" y="315071"/>
                  </a:lnTo>
                  <a:lnTo>
                    <a:pt x="1763827" y="323669"/>
                  </a:lnTo>
                  <a:lnTo>
                    <a:pt x="1775665" y="332211"/>
                  </a:lnTo>
                  <a:lnTo>
                    <a:pt x="1787503" y="340589"/>
                  </a:lnTo>
                  <a:lnTo>
                    <a:pt x="1799341" y="348701"/>
                  </a:lnTo>
                  <a:lnTo>
                    <a:pt x="1811178" y="356461"/>
                  </a:lnTo>
                  <a:lnTo>
                    <a:pt x="1823016" y="363797"/>
                  </a:lnTo>
                  <a:lnTo>
                    <a:pt x="1834854" y="370655"/>
                  </a:lnTo>
                  <a:lnTo>
                    <a:pt x="1846692" y="377000"/>
                  </a:lnTo>
                  <a:lnTo>
                    <a:pt x="1858530" y="382815"/>
                  </a:lnTo>
                  <a:lnTo>
                    <a:pt x="1870367" y="388096"/>
                  </a:lnTo>
                  <a:lnTo>
                    <a:pt x="1882205" y="392855"/>
                  </a:lnTo>
                  <a:lnTo>
                    <a:pt x="1894043" y="397112"/>
                  </a:lnTo>
                  <a:lnTo>
                    <a:pt x="1905881" y="400895"/>
                  </a:lnTo>
                  <a:lnTo>
                    <a:pt x="1917718" y="404239"/>
                  </a:lnTo>
                  <a:lnTo>
                    <a:pt x="1929556" y="407178"/>
                  </a:lnTo>
                  <a:lnTo>
                    <a:pt x="1941394" y="409751"/>
                  </a:lnTo>
                  <a:lnTo>
                    <a:pt x="1953232" y="411994"/>
                  </a:lnTo>
                  <a:lnTo>
                    <a:pt x="1965069" y="413943"/>
                  </a:lnTo>
                  <a:lnTo>
                    <a:pt x="1976907" y="415632"/>
                  </a:lnTo>
                  <a:lnTo>
                    <a:pt x="1988745" y="417091"/>
                  </a:lnTo>
                  <a:lnTo>
                    <a:pt x="2000583" y="418349"/>
                  </a:lnTo>
                  <a:lnTo>
                    <a:pt x="2012421" y="419431"/>
                  </a:lnTo>
                  <a:lnTo>
                    <a:pt x="2024258" y="420361"/>
                  </a:lnTo>
                  <a:lnTo>
                    <a:pt x="2036096" y="421159"/>
                  </a:lnTo>
                  <a:lnTo>
                    <a:pt x="2047934" y="421843"/>
                  </a:lnTo>
                  <a:lnTo>
                    <a:pt x="2059772" y="422428"/>
                  </a:lnTo>
                  <a:lnTo>
                    <a:pt x="2071609" y="422928"/>
                  </a:lnTo>
                  <a:lnTo>
                    <a:pt x="2083447" y="423356"/>
                  </a:lnTo>
                  <a:lnTo>
                    <a:pt x="2095285" y="423721"/>
                  </a:lnTo>
                  <a:lnTo>
                    <a:pt x="2107123" y="424033"/>
                  </a:lnTo>
                  <a:lnTo>
                    <a:pt x="2118961" y="424298"/>
                  </a:lnTo>
                  <a:lnTo>
                    <a:pt x="2130798" y="424525"/>
                  </a:lnTo>
                  <a:lnTo>
                    <a:pt x="2142636" y="424718"/>
                  </a:lnTo>
                  <a:lnTo>
                    <a:pt x="2154474" y="424883"/>
                  </a:lnTo>
                  <a:lnTo>
                    <a:pt x="2166312" y="425023"/>
                  </a:lnTo>
                  <a:lnTo>
                    <a:pt x="2178149" y="425143"/>
                  </a:lnTo>
                  <a:lnTo>
                    <a:pt x="2189987" y="425245"/>
                  </a:lnTo>
                  <a:lnTo>
                    <a:pt x="2201825" y="425332"/>
                  </a:lnTo>
                  <a:lnTo>
                    <a:pt x="2213663" y="425405"/>
                  </a:lnTo>
                  <a:lnTo>
                    <a:pt x="2225500" y="425468"/>
                  </a:lnTo>
                  <a:lnTo>
                    <a:pt x="2237338" y="425522"/>
                  </a:lnTo>
                  <a:lnTo>
                    <a:pt x="2249176" y="425567"/>
                  </a:lnTo>
                  <a:lnTo>
                    <a:pt x="2261014" y="425606"/>
                  </a:lnTo>
                  <a:lnTo>
                    <a:pt x="2272852" y="425639"/>
                  </a:lnTo>
                  <a:lnTo>
                    <a:pt x="2284689" y="425667"/>
                  </a:lnTo>
                  <a:lnTo>
                    <a:pt x="2296527" y="425691"/>
                  </a:lnTo>
                  <a:lnTo>
                    <a:pt x="2308365" y="425711"/>
                  </a:lnTo>
                  <a:lnTo>
                    <a:pt x="2320203" y="425728"/>
                  </a:lnTo>
                  <a:lnTo>
                    <a:pt x="2332040" y="425743"/>
                  </a:lnTo>
                  <a:lnTo>
                    <a:pt x="2343878" y="425756"/>
                  </a:lnTo>
                  <a:lnTo>
                    <a:pt x="2343878" y="425684"/>
                  </a:lnTo>
                  <a:lnTo>
                    <a:pt x="2355716" y="425659"/>
                  </a:lnTo>
                  <a:lnTo>
                    <a:pt x="2367554" y="425630"/>
                  </a:lnTo>
                  <a:lnTo>
                    <a:pt x="2379391" y="425595"/>
                  </a:lnTo>
                  <a:lnTo>
                    <a:pt x="2391229" y="425555"/>
                  </a:lnTo>
                  <a:lnTo>
                    <a:pt x="2403067" y="425507"/>
                  </a:lnTo>
                  <a:lnTo>
                    <a:pt x="2414905" y="425451"/>
                  </a:lnTo>
                  <a:lnTo>
                    <a:pt x="2426743" y="425385"/>
                  </a:lnTo>
                  <a:lnTo>
                    <a:pt x="2438580" y="425307"/>
                  </a:lnTo>
                  <a:lnTo>
                    <a:pt x="2450418" y="425216"/>
                  </a:lnTo>
                  <a:lnTo>
                    <a:pt x="2462256" y="425109"/>
                  </a:lnTo>
                  <a:lnTo>
                    <a:pt x="2474094" y="424984"/>
                  </a:lnTo>
                  <a:lnTo>
                    <a:pt x="2485931" y="424836"/>
                  </a:lnTo>
                  <a:lnTo>
                    <a:pt x="2497769" y="424663"/>
                  </a:lnTo>
                  <a:lnTo>
                    <a:pt x="2509607" y="424459"/>
                  </a:lnTo>
                  <a:lnTo>
                    <a:pt x="2521445" y="424220"/>
                  </a:lnTo>
                  <a:lnTo>
                    <a:pt x="2533283" y="423939"/>
                  </a:lnTo>
                  <a:lnTo>
                    <a:pt x="2545120" y="423610"/>
                  </a:lnTo>
                  <a:lnTo>
                    <a:pt x="2556958" y="423223"/>
                  </a:lnTo>
                  <a:lnTo>
                    <a:pt x="2568796" y="422770"/>
                  </a:lnTo>
                  <a:lnTo>
                    <a:pt x="2580634" y="422238"/>
                  </a:lnTo>
                  <a:lnTo>
                    <a:pt x="2592471" y="421615"/>
                  </a:lnTo>
                  <a:lnTo>
                    <a:pt x="2604309" y="420884"/>
                  </a:lnTo>
                  <a:lnTo>
                    <a:pt x="2616147" y="420029"/>
                  </a:lnTo>
                  <a:lnTo>
                    <a:pt x="2627985" y="419028"/>
                  </a:lnTo>
                  <a:lnTo>
                    <a:pt x="2639822" y="417858"/>
                  </a:lnTo>
                  <a:lnTo>
                    <a:pt x="2651660" y="416491"/>
                  </a:lnTo>
                  <a:lnTo>
                    <a:pt x="2663498" y="414895"/>
                  </a:lnTo>
                  <a:lnTo>
                    <a:pt x="2675336" y="413036"/>
                  </a:lnTo>
                  <a:lnTo>
                    <a:pt x="2687174" y="410871"/>
                  </a:lnTo>
                  <a:lnTo>
                    <a:pt x="2699011" y="408355"/>
                  </a:lnTo>
                  <a:lnTo>
                    <a:pt x="2710849" y="405437"/>
                  </a:lnTo>
                  <a:lnTo>
                    <a:pt x="2722687" y="402060"/>
                  </a:lnTo>
                  <a:lnTo>
                    <a:pt x="2734525" y="398161"/>
                  </a:lnTo>
                  <a:lnTo>
                    <a:pt x="2746362" y="393675"/>
                  </a:lnTo>
                  <a:lnTo>
                    <a:pt x="2758200" y="388529"/>
                  </a:lnTo>
                  <a:lnTo>
                    <a:pt x="2770038" y="382650"/>
                  </a:lnTo>
                  <a:lnTo>
                    <a:pt x="2781876" y="375963"/>
                  </a:lnTo>
                  <a:lnTo>
                    <a:pt x="2793713" y="368397"/>
                  </a:lnTo>
                  <a:lnTo>
                    <a:pt x="2805551" y="359883"/>
                  </a:lnTo>
                  <a:lnTo>
                    <a:pt x="2817389" y="350365"/>
                  </a:lnTo>
                  <a:lnTo>
                    <a:pt x="2829227" y="339803"/>
                  </a:lnTo>
                  <a:lnTo>
                    <a:pt x="2841065" y="328174"/>
                  </a:lnTo>
                  <a:lnTo>
                    <a:pt x="2852902" y="315483"/>
                  </a:lnTo>
                  <a:lnTo>
                    <a:pt x="2864740" y="301767"/>
                  </a:lnTo>
                  <a:lnTo>
                    <a:pt x="2876578" y="287095"/>
                  </a:lnTo>
                  <a:lnTo>
                    <a:pt x="2888416" y="271575"/>
                  </a:lnTo>
                  <a:lnTo>
                    <a:pt x="2900253" y="255350"/>
                  </a:lnTo>
                  <a:lnTo>
                    <a:pt x="2912091" y="238595"/>
                  </a:lnTo>
                  <a:lnTo>
                    <a:pt x="2923929" y="221511"/>
                  </a:lnTo>
                  <a:lnTo>
                    <a:pt x="2935767" y="204315"/>
                  </a:lnTo>
                  <a:lnTo>
                    <a:pt x="2947604" y="187231"/>
                  </a:lnTo>
                  <a:lnTo>
                    <a:pt x="2959442" y="170476"/>
                  </a:lnTo>
                  <a:lnTo>
                    <a:pt x="2971280" y="154251"/>
                  </a:lnTo>
                  <a:lnTo>
                    <a:pt x="2983118" y="138731"/>
                  </a:lnTo>
                  <a:lnTo>
                    <a:pt x="2994956" y="124060"/>
                  </a:lnTo>
                  <a:lnTo>
                    <a:pt x="3006793" y="110343"/>
                  </a:lnTo>
                  <a:lnTo>
                    <a:pt x="3018631" y="97653"/>
                  </a:lnTo>
                  <a:lnTo>
                    <a:pt x="3030469" y="86024"/>
                  </a:lnTo>
                  <a:lnTo>
                    <a:pt x="3042307" y="75461"/>
                  </a:lnTo>
                  <a:lnTo>
                    <a:pt x="3054144" y="65944"/>
                  </a:lnTo>
                  <a:lnTo>
                    <a:pt x="3065982" y="57430"/>
                  </a:lnTo>
                  <a:lnTo>
                    <a:pt x="3077820" y="49863"/>
                  </a:lnTo>
                  <a:lnTo>
                    <a:pt x="3089658" y="43176"/>
                  </a:lnTo>
                  <a:lnTo>
                    <a:pt x="3101496" y="37297"/>
                  </a:lnTo>
                  <a:lnTo>
                    <a:pt x="3113333" y="32152"/>
                  </a:lnTo>
                  <a:lnTo>
                    <a:pt x="3125171" y="27665"/>
                  </a:lnTo>
                  <a:lnTo>
                    <a:pt x="3137009" y="23767"/>
                  </a:lnTo>
                  <a:lnTo>
                    <a:pt x="3148847" y="20390"/>
                  </a:lnTo>
                  <a:lnTo>
                    <a:pt x="3160684" y="17472"/>
                  </a:lnTo>
                  <a:lnTo>
                    <a:pt x="3172522" y="14956"/>
                  </a:lnTo>
                  <a:lnTo>
                    <a:pt x="3184360" y="12791"/>
                  </a:lnTo>
                  <a:lnTo>
                    <a:pt x="3196198" y="10931"/>
                  </a:lnTo>
                  <a:lnTo>
                    <a:pt x="3208035" y="9336"/>
                  </a:lnTo>
                  <a:lnTo>
                    <a:pt x="3219873" y="7968"/>
                  </a:lnTo>
                  <a:lnTo>
                    <a:pt x="3231711" y="6798"/>
                  </a:lnTo>
                  <a:lnTo>
                    <a:pt x="3243549" y="5797"/>
                  </a:lnTo>
                  <a:lnTo>
                    <a:pt x="3255387" y="4942"/>
                  </a:lnTo>
                  <a:lnTo>
                    <a:pt x="3267224" y="4212"/>
                  </a:lnTo>
                  <a:lnTo>
                    <a:pt x="3279062" y="3589"/>
                  </a:lnTo>
                  <a:lnTo>
                    <a:pt x="3290900" y="3057"/>
                  </a:lnTo>
                  <a:lnTo>
                    <a:pt x="3302738" y="2603"/>
                  </a:lnTo>
                  <a:lnTo>
                    <a:pt x="3314575" y="2217"/>
                  </a:lnTo>
                  <a:lnTo>
                    <a:pt x="3326413" y="1887"/>
                  </a:lnTo>
                  <a:lnTo>
                    <a:pt x="3338251" y="1607"/>
                  </a:lnTo>
                  <a:lnTo>
                    <a:pt x="3350089" y="1368"/>
                  </a:lnTo>
                  <a:lnTo>
                    <a:pt x="3361926" y="1164"/>
                  </a:lnTo>
                  <a:lnTo>
                    <a:pt x="3373764" y="991"/>
                  </a:lnTo>
                  <a:lnTo>
                    <a:pt x="3385602" y="843"/>
                  </a:lnTo>
                  <a:lnTo>
                    <a:pt x="3397440" y="717"/>
                  </a:lnTo>
                  <a:lnTo>
                    <a:pt x="3409278" y="610"/>
                  </a:lnTo>
                  <a:lnTo>
                    <a:pt x="3421115" y="519"/>
                  </a:lnTo>
                  <a:lnTo>
                    <a:pt x="3432953" y="442"/>
                  </a:lnTo>
                  <a:lnTo>
                    <a:pt x="3444791" y="376"/>
                  </a:lnTo>
                  <a:lnTo>
                    <a:pt x="3456629" y="320"/>
                  </a:lnTo>
                  <a:lnTo>
                    <a:pt x="3468466" y="272"/>
                  </a:lnTo>
                  <a:lnTo>
                    <a:pt x="3480304" y="231"/>
                  </a:lnTo>
                  <a:lnTo>
                    <a:pt x="3492142" y="197"/>
                  </a:lnTo>
                  <a:lnTo>
                    <a:pt x="3503980" y="167"/>
                  </a:lnTo>
                  <a:lnTo>
                    <a:pt x="3515818" y="14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3247191"/>
              <a:ext cx="4687757" cy="1064354"/>
            </a:xfrm>
            <a:custGeom>
              <a:avLst/>
              <a:pathLst>
                <a:path w="4687757" h="1064354">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985"/>
                  </a:lnTo>
                  <a:lnTo>
                    <a:pt x="2355716" y="213010"/>
                  </a:lnTo>
                  <a:lnTo>
                    <a:pt x="2367554" y="213039"/>
                  </a:lnTo>
                  <a:lnTo>
                    <a:pt x="2379391" y="213074"/>
                  </a:lnTo>
                  <a:lnTo>
                    <a:pt x="2391229" y="213114"/>
                  </a:lnTo>
                  <a:lnTo>
                    <a:pt x="2403067" y="213162"/>
                  </a:lnTo>
                  <a:lnTo>
                    <a:pt x="2414905" y="213218"/>
                  </a:lnTo>
                  <a:lnTo>
                    <a:pt x="2426743" y="213284"/>
                  </a:lnTo>
                  <a:lnTo>
                    <a:pt x="2438580" y="213362"/>
                  </a:lnTo>
                  <a:lnTo>
                    <a:pt x="2450418" y="213453"/>
                  </a:lnTo>
                  <a:lnTo>
                    <a:pt x="2462256" y="213560"/>
                  </a:lnTo>
                  <a:lnTo>
                    <a:pt x="2474094" y="213685"/>
                  </a:lnTo>
                  <a:lnTo>
                    <a:pt x="2485931" y="213833"/>
                  </a:lnTo>
                  <a:lnTo>
                    <a:pt x="2497769" y="214006"/>
                  </a:lnTo>
                  <a:lnTo>
                    <a:pt x="2509607" y="214210"/>
                  </a:lnTo>
                  <a:lnTo>
                    <a:pt x="2521445" y="214449"/>
                  </a:lnTo>
                  <a:lnTo>
                    <a:pt x="2533283" y="214730"/>
                  </a:lnTo>
                  <a:lnTo>
                    <a:pt x="2545120" y="215059"/>
                  </a:lnTo>
                  <a:lnTo>
                    <a:pt x="2556958" y="215446"/>
                  </a:lnTo>
                  <a:lnTo>
                    <a:pt x="2568796" y="215899"/>
                  </a:lnTo>
                  <a:lnTo>
                    <a:pt x="2580634" y="216431"/>
                  </a:lnTo>
                  <a:lnTo>
                    <a:pt x="2592471" y="217054"/>
                  </a:lnTo>
                  <a:lnTo>
                    <a:pt x="2604309" y="217785"/>
                  </a:lnTo>
                  <a:lnTo>
                    <a:pt x="2616147" y="218640"/>
                  </a:lnTo>
                  <a:lnTo>
                    <a:pt x="2627985" y="219641"/>
                  </a:lnTo>
                  <a:lnTo>
                    <a:pt x="2639822" y="220811"/>
                  </a:lnTo>
                  <a:lnTo>
                    <a:pt x="2651660" y="222178"/>
                  </a:lnTo>
                  <a:lnTo>
                    <a:pt x="2663498" y="223774"/>
                  </a:lnTo>
                  <a:lnTo>
                    <a:pt x="2675336" y="225633"/>
                  </a:lnTo>
                  <a:lnTo>
                    <a:pt x="2687174" y="227798"/>
                  </a:lnTo>
                  <a:lnTo>
                    <a:pt x="2699011" y="230314"/>
                  </a:lnTo>
                  <a:lnTo>
                    <a:pt x="2710849" y="233232"/>
                  </a:lnTo>
                  <a:lnTo>
                    <a:pt x="2722687" y="236609"/>
                  </a:lnTo>
                  <a:lnTo>
                    <a:pt x="2734525" y="240508"/>
                  </a:lnTo>
                  <a:lnTo>
                    <a:pt x="2746362" y="244994"/>
                  </a:lnTo>
                  <a:lnTo>
                    <a:pt x="2758200" y="250140"/>
                  </a:lnTo>
                  <a:lnTo>
                    <a:pt x="2770038" y="256019"/>
                  </a:lnTo>
                  <a:lnTo>
                    <a:pt x="2781876" y="262705"/>
                  </a:lnTo>
                  <a:lnTo>
                    <a:pt x="2793713" y="270272"/>
                  </a:lnTo>
                  <a:lnTo>
                    <a:pt x="2805551" y="278786"/>
                  </a:lnTo>
                  <a:lnTo>
                    <a:pt x="2817389" y="288304"/>
                  </a:lnTo>
                  <a:lnTo>
                    <a:pt x="2829227" y="298866"/>
                  </a:lnTo>
                  <a:lnTo>
                    <a:pt x="2841065" y="310495"/>
                  </a:lnTo>
                  <a:lnTo>
                    <a:pt x="2852902" y="323186"/>
                  </a:lnTo>
                  <a:lnTo>
                    <a:pt x="2864740" y="336902"/>
                  </a:lnTo>
                  <a:lnTo>
                    <a:pt x="2876578" y="351574"/>
                  </a:lnTo>
                  <a:lnTo>
                    <a:pt x="2888416" y="367094"/>
                  </a:lnTo>
                  <a:lnTo>
                    <a:pt x="2900253" y="383319"/>
                  </a:lnTo>
                  <a:lnTo>
                    <a:pt x="2912091" y="400074"/>
                  </a:lnTo>
                  <a:lnTo>
                    <a:pt x="2923929" y="417158"/>
                  </a:lnTo>
                  <a:lnTo>
                    <a:pt x="2935767" y="434354"/>
                  </a:lnTo>
                  <a:lnTo>
                    <a:pt x="2947604" y="451438"/>
                  </a:lnTo>
                  <a:lnTo>
                    <a:pt x="2959442" y="468193"/>
                  </a:lnTo>
                  <a:lnTo>
                    <a:pt x="2971280" y="484418"/>
                  </a:lnTo>
                  <a:lnTo>
                    <a:pt x="2983118" y="499938"/>
                  </a:lnTo>
                  <a:lnTo>
                    <a:pt x="2994956" y="514609"/>
                  </a:lnTo>
                  <a:lnTo>
                    <a:pt x="3006793" y="528326"/>
                  </a:lnTo>
                  <a:lnTo>
                    <a:pt x="3018631" y="541016"/>
                  </a:lnTo>
                  <a:lnTo>
                    <a:pt x="3030469" y="552645"/>
                  </a:lnTo>
                  <a:lnTo>
                    <a:pt x="3042307" y="563208"/>
                  </a:lnTo>
                  <a:lnTo>
                    <a:pt x="3054144" y="572725"/>
                  </a:lnTo>
                  <a:lnTo>
                    <a:pt x="3065982" y="581239"/>
                  </a:lnTo>
                  <a:lnTo>
                    <a:pt x="3077820" y="588806"/>
                  </a:lnTo>
                  <a:lnTo>
                    <a:pt x="3089658" y="595493"/>
                  </a:lnTo>
                  <a:lnTo>
                    <a:pt x="3101496" y="601372"/>
                  </a:lnTo>
                  <a:lnTo>
                    <a:pt x="3113333" y="606517"/>
                  </a:lnTo>
                  <a:lnTo>
                    <a:pt x="3125171" y="611004"/>
                  </a:lnTo>
                  <a:lnTo>
                    <a:pt x="3137009" y="614902"/>
                  </a:lnTo>
                  <a:lnTo>
                    <a:pt x="3148847" y="618279"/>
                  </a:lnTo>
                  <a:lnTo>
                    <a:pt x="3160684" y="621197"/>
                  </a:lnTo>
                  <a:lnTo>
                    <a:pt x="3172522" y="623713"/>
                  </a:lnTo>
                  <a:lnTo>
                    <a:pt x="3184360" y="625878"/>
                  </a:lnTo>
                  <a:lnTo>
                    <a:pt x="3196198" y="627738"/>
                  </a:lnTo>
                  <a:lnTo>
                    <a:pt x="3208035" y="629333"/>
                  </a:lnTo>
                  <a:lnTo>
                    <a:pt x="3219873" y="630701"/>
                  </a:lnTo>
                  <a:lnTo>
                    <a:pt x="3231711" y="631871"/>
                  </a:lnTo>
                  <a:lnTo>
                    <a:pt x="3243549" y="632872"/>
                  </a:lnTo>
                  <a:lnTo>
                    <a:pt x="3255387" y="633727"/>
                  </a:lnTo>
                  <a:lnTo>
                    <a:pt x="3267224" y="634457"/>
                  </a:lnTo>
                  <a:lnTo>
                    <a:pt x="3279062" y="635080"/>
                  </a:lnTo>
                  <a:lnTo>
                    <a:pt x="3290900" y="635612"/>
                  </a:lnTo>
                  <a:lnTo>
                    <a:pt x="3302738" y="636066"/>
                  </a:lnTo>
                  <a:lnTo>
                    <a:pt x="3314575" y="636452"/>
                  </a:lnTo>
                  <a:lnTo>
                    <a:pt x="3326413" y="636782"/>
                  </a:lnTo>
                  <a:lnTo>
                    <a:pt x="3338251" y="637062"/>
                  </a:lnTo>
                  <a:lnTo>
                    <a:pt x="3350089" y="637301"/>
                  </a:lnTo>
                  <a:lnTo>
                    <a:pt x="3361926" y="637505"/>
                  </a:lnTo>
                  <a:lnTo>
                    <a:pt x="3373764" y="637678"/>
                  </a:lnTo>
                  <a:lnTo>
                    <a:pt x="3385602" y="637826"/>
                  </a:lnTo>
                  <a:lnTo>
                    <a:pt x="3397440" y="637952"/>
                  </a:lnTo>
                  <a:lnTo>
                    <a:pt x="3409278" y="638059"/>
                  </a:lnTo>
                  <a:lnTo>
                    <a:pt x="3421115" y="638150"/>
                  </a:lnTo>
                  <a:lnTo>
                    <a:pt x="3432953" y="638227"/>
                  </a:lnTo>
                  <a:lnTo>
                    <a:pt x="3444791" y="638293"/>
                  </a:lnTo>
                  <a:lnTo>
                    <a:pt x="3456629" y="638349"/>
                  </a:lnTo>
                  <a:lnTo>
                    <a:pt x="3468466" y="638397"/>
                  </a:lnTo>
                  <a:lnTo>
                    <a:pt x="3480304" y="638438"/>
                  </a:lnTo>
                  <a:lnTo>
                    <a:pt x="3492142" y="638472"/>
                  </a:lnTo>
                  <a:lnTo>
                    <a:pt x="3503980" y="638502"/>
                  </a:lnTo>
                  <a:lnTo>
                    <a:pt x="3515818" y="638527"/>
                  </a:lnTo>
                  <a:lnTo>
                    <a:pt x="3515818" y="638812"/>
                  </a:lnTo>
                  <a:lnTo>
                    <a:pt x="3527655" y="638837"/>
                  </a:lnTo>
                  <a:lnTo>
                    <a:pt x="3539493" y="638867"/>
                  </a:lnTo>
                  <a:lnTo>
                    <a:pt x="3551331" y="638901"/>
                  </a:lnTo>
                  <a:lnTo>
                    <a:pt x="3563169" y="638942"/>
                  </a:lnTo>
                  <a:lnTo>
                    <a:pt x="3575006" y="638990"/>
                  </a:lnTo>
                  <a:lnTo>
                    <a:pt x="3586844" y="639046"/>
                  </a:lnTo>
                  <a:lnTo>
                    <a:pt x="3598682" y="639112"/>
                  </a:lnTo>
                  <a:lnTo>
                    <a:pt x="3610520" y="639189"/>
                  </a:lnTo>
                  <a:lnTo>
                    <a:pt x="3622357" y="639280"/>
                  </a:lnTo>
                  <a:lnTo>
                    <a:pt x="3634195" y="639387"/>
                  </a:lnTo>
                  <a:lnTo>
                    <a:pt x="3646033" y="639513"/>
                  </a:lnTo>
                  <a:lnTo>
                    <a:pt x="3657871" y="639661"/>
                  </a:lnTo>
                  <a:lnTo>
                    <a:pt x="3669709" y="639834"/>
                  </a:lnTo>
                  <a:lnTo>
                    <a:pt x="3681546" y="640038"/>
                  </a:lnTo>
                  <a:lnTo>
                    <a:pt x="3693384" y="640277"/>
                  </a:lnTo>
                  <a:lnTo>
                    <a:pt x="3705222" y="640557"/>
                  </a:lnTo>
                  <a:lnTo>
                    <a:pt x="3717060" y="640887"/>
                  </a:lnTo>
                  <a:lnTo>
                    <a:pt x="3728897" y="641273"/>
                  </a:lnTo>
                  <a:lnTo>
                    <a:pt x="3740735" y="641727"/>
                  </a:lnTo>
                  <a:lnTo>
                    <a:pt x="3752573" y="642259"/>
                  </a:lnTo>
                  <a:lnTo>
                    <a:pt x="3764411" y="642882"/>
                  </a:lnTo>
                  <a:lnTo>
                    <a:pt x="3776248" y="643612"/>
                  </a:lnTo>
                  <a:lnTo>
                    <a:pt x="3788086" y="644467"/>
                  </a:lnTo>
                  <a:lnTo>
                    <a:pt x="3799924" y="645468"/>
                  </a:lnTo>
                  <a:lnTo>
                    <a:pt x="3811762" y="646638"/>
                  </a:lnTo>
                  <a:lnTo>
                    <a:pt x="3823600" y="648006"/>
                  </a:lnTo>
                  <a:lnTo>
                    <a:pt x="3835437" y="649601"/>
                  </a:lnTo>
                  <a:lnTo>
                    <a:pt x="3847275" y="651461"/>
                  </a:lnTo>
                  <a:lnTo>
                    <a:pt x="3859113" y="653626"/>
                  </a:lnTo>
                  <a:lnTo>
                    <a:pt x="3870951" y="656142"/>
                  </a:lnTo>
                  <a:lnTo>
                    <a:pt x="3882788" y="659060"/>
                  </a:lnTo>
                  <a:lnTo>
                    <a:pt x="3894626" y="662437"/>
                  </a:lnTo>
                  <a:lnTo>
                    <a:pt x="3906464" y="666335"/>
                  </a:lnTo>
                  <a:lnTo>
                    <a:pt x="3918302" y="670822"/>
                  </a:lnTo>
                  <a:lnTo>
                    <a:pt x="3930139" y="675967"/>
                  </a:lnTo>
                  <a:lnTo>
                    <a:pt x="3941977" y="681846"/>
                  </a:lnTo>
                  <a:lnTo>
                    <a:pt x="3953815" y="688533"/>
                  </a:lnTo>
                  <a:lnTo>
                    <a:pt x="3965653" y="696100"/>
                  </a:lnTo>
                  <a:lnTo>
                    <a:pt x="3977491" y="704614"/>
                  </a:lnTo>
                  <a:lnTo>
                    <a:pt x="3989328" y="714131"/>
                  </a:lnTo>
                  <a:lnTo>
                    <a:pt x="4001166" y="724694"/>
                  </a:lnTo>
                  <a:lnTo>
                    <a:pt x="4013004" y="736323"/>
                  </a:lnTo>
                  <a:lnTo>
                    <a:pt x="4024842" y="749013"/>
                  </a:lnTo>
                  <a:lnTo>
                    <a:pt x="4036679" y="762730"/>
                  </a:lnTo>
                  <a:lnTo>
                    <a:pt x="4048517" y="777401"/>
                  </a:lnTo>
                  <a:lnTo>
                    <a:pt x="4060355" y="792921"/>
                  </a:lnTo>
                  <a:lnTo>
                    <a:pt x="4072193" y="809146"/>
                  </a:lnTo>
                  <a:lnTo>
                    <a:pt x="4084031" y="825901"/>
                  </a:lnTo>
                  <a:lnTo>
                    <a:pt x="4095868" y="842985"/>
                  </a:lnTo>
                  <a:lnTo>
                    <a:pt x="4107706" y="860181"/>
                  </a:lnTo>
                  <a:lnTo>
                    <a:pt x="4119544" y="877265"/>
                  </a:lnTo>
                  <a:lnTo>
                    <a:pt x="4131382" y="894020"/>
                  </a:lnTo>
                  <a:lnTo>
                    <a:pt x="4143219" y="910245"/>
                  </a:lnTo>
                  <a:lnTo>
                    <a:pt x="4155057" y="925765"/>
                  </a:lnTo>
                  <a:lnTo>
                    <a:pt x="4166895" y="940437"/>
                  </a:lnTo>
                  <a:lnTo>
                    <a:pt x="4178733" y="954153"/>
                  </a:lnTo>
                  <a:lnTo>
                    <a:pt x="4190570" y="966844"/>
                  </a:lnTo>
                  <a:lnTo>
                    <a:pt x="4202408" y="978473"/>
                  </a:lnTo>
                  <a:lnTo>
                    <a:pt x="4214246" y="989035"/>
                  </a:lnTo>
                  <a:lnTo>
                    <a:pt x="4226084" y="998553"/>
                  </a:lnTo>
                  <a:lnTo>
                    <a:pt x="4237922" y="1007067"/>
                  </a:lnTo>
                  <a:lnTo>
                    <a:pt x="4249759" y="1014633"/>
                  </a:lnTo>
                  <a:lnTo>
                    <a:pt x="4261597" y="1021320"/>
                  </a:lnTo>
                  <a:lnTo>
                    <a:pt x="4273435" y="1027199"/>
                  </a:lnTo>
                  <a:lnTo>
                    <a:pt x="4285273" y="1032345"/>
                  </a:lnTo>
                  <a:lnTo>
                    <a:pt x="4297110" y="1036831"/>
                  </a:lnTo>
                  <a:lnTo>
                    <a:pt x="4308948" y="1040730"/>
                  </a:lnTo>
                  <a:lnTo>
                    <a:pt x="4320786" y="1044107"/>
                  </a:lnTo>
                  <a:lnTo>
                    <a:pt x="4332624" y="1047025"/>
                  </a:lnTo>
                  <a:lnTo>
                    <a:pt x="4344461" y="1049541"/>
                  </a:lnTo>
                  <a:lnTo>
                    <a:pt x="4356299" y="1051705"/>
                  </a:lnTo>
                  <a:lnTo>
                    <a:pt x="4368137" y="1053565"/>
                  </a:lnTo>
                  <a:lnTo>
                    <a:pt x="4379975" y="1055161"/>
                  </a:lnTo>
                  <a:lnTo>
                    <a:pt x="4391813" y="1056528"/>
                  </a:lnTo>
                  <a:lnTo>
                    <a:pt x="4403650" y="1057698"/>
                  </a:lnTo>
                  <a:lnTo>
                    <a:pt x="4415488" y="1058699"/>
                  </a:lnTo>
                  <a:lnTo>
                    <a:pt x="4427326" y="1059554"/>
                  </a:lnTo>
                  <a:lnTo>
                    <a:pt x="4439164" y="1060285"/>
                  </a:lnTo>
                  <a:lnTo>
                    <a:pt x="4451001" y="1060908"/>
                  </a:lnTo>
                  <a:lnTo>
                    <a:pt x="4462839" y="1061440"/>
                  </a:lnTo>
                  <a:lnTo>
                    <a:pt x="4474677" y="1061893"/>
                  </a:lnTo>
                  <a:lnTo>
                    <a:pt x="4486515" y="1062280"/>
                  </a:lnTo>
                  <a:lnTo>
                    <a:pt x="4498352" y="1062609"/>
                  </a:lnTo>
                  <a:lnTo>
                    <a:pt x="4510190" y="1062890"/>
                  </a:lnTo>
                  <a:lnTo>
                    <a:pt x="4522028" y="1063129"/>
                  </a:lnTo>
                  <a:lnTo>
                    <a:pt x="4533866" y="1063333"/>
                  </a:lnTo>
                  <a:lnTo>
                    <a:pt x="4545704" y="1063506"/>
                  </a:lnTo>
                  <a:lnTo>
                    <a:pt x="4557541" y="1063654"/>
                  </a:lnTo>
                  <a:lnTo>
                    <a:pt x="4569379" y="1063779"/>
                  </a:lnTo>
                  <a:lnTo>
                    <a:pt x="4581217" y="1063886"/>
                  </a:lnTo>
                  <a:lnTo>
                    <a:pt x="4593055" y="1063977"/>
                  </a:lnTo>
                  <a:lnTo>
                    <a:pt x="4604892" y="1064055"/>
                  </a:lnTo>
                  <a:lnTo>
                    <a:pt x="4616730" y="1064121"/>
                  </a:lnTo>
                  <a:lnTo>
                    <a:pt x="4628568" y="1064177"/>
                  </a:lnTo>
                  <a:lnTo>
                    <a:pt x="4640406" y="1064225"/>
                  </a:lnTo>
                  <a:lnTo>
                    <a:pt x="4652244" y="1064265"/>
                  </a:lnTo>
                  <a:lnTo>
                    <a:pt x="4664081" y="1064300"/>
                  </a:lnTo>
                  <a:lnTo>
                    <a:pt x="4675919" y="1064329"/>
                  </a:lnTo>
                  <a:lnTo>
                    <a:pt x="4687757" y="1064354"/>
                  </a:lnTo>
                </a:path>
              </a:pathLst>
            </a:custGeom>
            <a:ln w="40651" cap="flat">
              <a:solidFill>
                <a:srgbClr val="E8E8E8">
                  <a:alpha val="100000"/>
                </a:srgbClr>
              </a:solidFill>
              <a:prstDash val="solid"/>
              <a:round/>
            </a:ln>
          </p:spPr>
          <p:txBody>
            <a:bodyPr/>
            <a:lstStyle/>
            <a:p/>
          </p:txBody>
        </p:sp>
        <p:sp>
          <p:nvSpPr>
            <p:cNvPr id="35" name="pl35"/>
            <p:cNvSpPr/>
            <p:nvPr/>
          </p:nvSpPr>
          <p:spPr>
            <a:xfrm>
              <a:off x="2482252" y="1330896"/>
              <a:ext cx="4687757" cy="638598"/>
            </a:xfrm>
            <a:custGeom>
              <a:avLst/>
              <a:pathLst>
                <a:path w="4687757" h="638598">
                  <a:moveTo>
                    <a:pt x="0" y="638598"/>
                  </a:moveTo>
                  <a:lnTo>
                    <a:pt x="11837" y="638573"/>
                  </a:lnTo>
                  <a:lnTo>
                    <a:pt x="23675" y="638544"/>
                  </a:lnTo>
                  <a:lnTo>
                    <a:pt x="35513" y="638509"/>
                  </a:lnTo>
                  <a:lnTo>
                    <a:pt x="47351" y="638468"/>
                  </a:lnTo>
                  <a:lnTo>
                    <a:pt x="59188" y="638421"/>
                  </a:lnTo>
                  <a:lnTo>
                    <a:pt x="71026" y="638364"/>
                  </a:lnTo>
                  <a:lnTo>
                    <a:pt x="82864" y="638299"/>
                  </a:lnTo>
                  <a:lnTo>
                    <a:pt x="94702" y="638221"/>
                  </a:lnTo>
                  <a:lnTo>
                    <a:pt x="106539" y="638130"/>
                  </a:lnTo>
                  <a:lnTo>
                    <a:pt x="118377" y="638023"/>
                  </a:lnTo>
                  <a:lnTo>
                    <a:pt x="130215" y="637897"/>
                  </a:lnTo>
                  <a:lnTo>
                    <a:pt x="142053" y="637750"/>
                  </a:lnTo>
                  <a:lnTo>
                    <a:pt x="153891" y="637576"/>
                  </a:lnTo>
                  <a:lnTo>
                    <a:pt x="165728" y="637373"/>
                  </a:lnTo>
                  <a:lnTo>
                    <a:pt x="177566" y="637134"/>
                  </a:lnTo>
                  <a:lnTo>
                    <a:pt x="189404" y="636853"/>
                  </a:lnTo>
                  <a:lnTo>
                    <a:pt x="201242" y="636524"/>
                  </a:lnTo>
                  <a:lnTo>
                    <a:pt x="213079" y="636137"/>
                  </a:lnTo>
                  <a:lnTo>
                    <a:pt x="224917" y="635684"/>
                  </a:lnTo>
                  <a:lnTo>
                    <a:pt x="236755" y="635152"/>
                  </a:lnTo>
                  <a:lnTo>
                    <a:pt x="248593" y="634528"/>
                  </a:lnTo>
                  <a:lnTo>
                    <a:pt x="260430" y="633798"/>
                  </a:lnTo>
                  <a:lnTo>
                    <a:pt x="272268" y="632943"/>
                  </a:lnTo>
                  <a:lnTo>
                    <a:pt x="284106" y="631942"/>
                  </a:lnTo>
                  <a:lnTo>
                    <a:pt x="295944" y="630772"/>
                  </a:lnTo>
                  <a:lnTo>
                    <a:pt x="307782" y="629405"/>
                  </a:lnTo>
                  <a:lnTo>
                    <a:pt x="319619" y="627809"/>
                  </a:lnTo>
                  <a:lnTo>
                    <a:pt x="331457" y="625949"/>
                  </a:lnTo>
                  <a:lnTo>
                    <a:pt x="343295" y="623784"/>
                  </a:lnTo>
                  <a:lnTo>
                    <a:pt x="355133" y="621268"/>
                  </a:lnTo>
                  <a:lnTo>
                    <a:pt x="366970" y="618350"/>
                  </a:lnTo>
                  <a:lnTo>
                    <a:pt x="378808" y="614973"/>
                  </a:lnTo>
                  <a:lnTo>
                    <a:pt x="390646" y="611075"/>
                  </a:lnTo>
                  <a:lnTo>
                    <a:pt x="402484" y="606589"/>
                  </a:lnTo>
                  <a:lnTo>
                    <a:pt x="414321" y="601443"/>
                  </a:lnTo>
                  <a:lnTo>
                    <a:pt x="426159" y="595564"/>
                  </a:lnTo>
                  <a:lnTo>
                    <a:pt x="437997" y="588877"/>
                  </a:lnTo>
                  <a:lnTo>
                    <a:pt x="449835" y="581310"/>
                  </a:lnTo>
                  <a:lnTo>
                    <a:pt x="461673" y="572797"/>
                  </a:lnTo>
                  <a:lnTo>
                    <a:pt x="473510" y="563279"/>
                  </a:lnTo>
                  <a:lnTo>
                    <a:pt x="485348" y="552717"/>
                  </a:lnTo>
                  <a:lnTo>
                    <a:pt x="497186" y="541088"/>
                  </a:lnTo>
                  <a:lnTo>
                    <a:pt x="509024" y="528397"/>
                  </a:lnTo>
                  <a:lnTo>
                    <a:pt x="520861" y="514681"/>
                  </a:lnTo>
                  <a:lnTo>
                    <a:pt x="532699" y="500009"/>
                  </a:lnTo>
                  <a:lnTo>
                    <a:pt x="544537" y="484489"/>
                  </a:lnTo>
                  <a:lnTo>
                    <a:pt x="556375" y="468264"/>
                  </a:lnTo>
                  <a:lnTo>
                    <a:pt x="568213" y="451509"/>
                  </a:lnTo>
                  <a:lnTo>
                    <a:pt x="580050" y="434425"/>
                  </a:lnTo>
                  <a:lnTo>
                    <a:pt x="591888" y="417229"/>
                  </a:lnTo>
                  <a:lnTo>
                    <a:pt x="603726" y="400145"/>
                  </a:lnTo>
                  <a:lnTo>
                    <a:pt x="615564" y="383390"/>
                  </a:lnTo>
                  <a:lnTo>
                    <a:pt x="627401" y="367165"/>
                  </a:lnTo>
                  <a:lnTo>
                    <a:pt x="639239" y="351645"/>
                  </a:lnTo>
                  <a:lnTo>
                    <a:pt x="651077" y="336974"/>
                  </a:lnTo>
                  <a:lnTo>
                    <a:pt x="662915" y="323257"/>
                  </a:lnTo>
                  <a:lnTo>
                    <a:pt x="674752" y="310567"/>
                  </a:lnTo>
                  <a:lnTo>
                    <a:pt x="686590" y="298938"/>
                  </a:lnTo>
                  <a:lnTo>
                    <a:pt x="698428" y="288375"/>
                  </a:lnTo>
                  <a:lnTo>
                    <a:pt x="710266" y="278858"/>
                  </a:lnTo>
                  <a:lnTo>
                    <a:pt x="722104" y="270344"/>
                  </a:lnTo>
                  <a:lnTo>
                    <a:pt x="733941" y="262777"/>
                  </a:lnTo>
                  <a:lnTo>
                    <a:pt x="745779" y="256090"/>
                  </a:lnTo>
                  <a:lnTo>
                    <a:pt x="757617" y="250211"/>
                  </a:lnTo>
                  <a:lnTo>
                    <a:pt x="769455" y="245065"/>
                  </a:lnTo>
                  <a:lnTo>
                    <a:pt x="781292" y="240579"/>
                  </a:lnTo>
                  <a:lnTo>
                    <a:pt x="793130" y="236681"/>
                  </a:lnTo>
                  <a:lnTo>
                    <a:pt x="804968" y="233304"/>
                  </a:lnTo>
                  <a:lnTo>
                    <a:pt x="816806" y="230386"/>
                  </a:lnTo>
                  <a:lnTo>
                    <a:pt x="828643" y="227870"/>
                  </a:lnTo>
                  <a:lnTo>
                    <a:pt x="840481" y="225705"/>
                  </a:lnTo>
                  <a:lnTo>
                    <a:pt x="852319" y="223845"/>
                  </a:lnTo>
                  <a:lnTo>
                    <a:pt x="864157" y="222249"/>
                  </a:lnTo>
                  <a:lnTo>
                    <a:pt x="875995" y="220882"/>
                  </a:lnTo>
                  <a:lnTo>
                    <a:pt x="887832" y="219712"/>
                  </a:lnTo>
                  <a:lnTo>
                    <a:pt x="899670" y="218711"/>
                  </a:lnTo>
                  <a:lnTo>
                    <a:pt x="911508" y="217856"/>
                  </a:lnTo>
                  <a:lnTo>
                    <a:pt x="923346" y="217126"/>
                  </a:lnTo>
                  <a:lnTo>
                    <a:pt x="935183" y="216502"/>
                  </a:lnTo>
                  <a:lnTo>
                    <a:pt x="947021" y="215971"/>
                  </a:lnTo>
                  <a:lnTo>
                    <a:pt x="958859" y="215517"/>
                  </a:lnTo>
                  <a:lnTo>
                    <a:pt x="970697" y="215131"/>
                  </a:lnTo>
                  <a:lnTo>
                    <a:pt x="982534" y="214801"/>
                  </a:lnTo>
                  <a:lnTo>
                    <a:pt x="994372" y="214520"/>
                  </a:lnTo>
                  <a:lnTo>
                    <a:pt x="1006210" y="214281"/>
                  </a:lnTo>
                  <a:lnTo>
                    <a:pt x="1018048" y="214078"/>
                  </a:lnTo>
                  <a:lnTo>
                    <a:pt x="1029886" y="213904"/>
                  </a:lnTo>
                  <a:lnTo>
                    <a:pt x="1041723" y="213757"/>
                  </a:lnTo>
                  <a:lnTo>
                    <a:pt x="1053561" y="213631"/>
                  </a:lnTo>
                  <a:lnTo>
                    <a:pt x="1065399" y="213524"/>
                  </a:lnTo>
                  <a:lnTo>
                    <a:pt x="1077237" y="213433"/>
                  </a:lnTo>
                  <a:lnTo>
                    <a:pt x="1089074" y="213356"/>
                  </a:lnTo>
                  <a:lnTo>
                    <a:pt x="1100912" y="213290"/>
                  </a:lnTo>
                  <a:lnTo>
                    <a:pt x="1112750" y="213234"/>
                  </a:lnTo>
                  <a:lnTo>
                    <a:pt x="1124588" y="213186"/>
                  </a:lnTo>
                  <a:lnTo>
                    <a:pt x="1136426" y="213145"/>
                  </a:lnTo>
                  <a:lnTo>
                    <a:pt x="1148263" y="213111"/>
                  </a:lnTo>
                  <a:lnTo>
                    <a:pt x="1160101" y="213081"/>
                  </a:lnTo>
                  <a:lnTo>
                    <a:pt x="1171939" y="213056"/>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111798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311832"/>
              <a:ext cx="4687757" cy="638384"/>
            </a:xfrm>
            <a:custGeom>
              <a:avLst/>
              <a:pathLst>
                <a:path w="4687757" h="638384">
                  <a:moveTo>
                    <a:pt x="0" y="638384"/>
                  </a:moveTo>
                  <a:lnTo>
                    <a:pt x="11837" y="638346"/>
                  </a:lnTo>
                  <a:lnTo>
                    <a:pt x="23675" y="638302"/>
                  </a:lnTo>
                  <a:lnTo>
                    <a:pt x="35513" y="638250"/>
                  </a:lnTo>
                  <a:lnTo>
                    <a:pt x="47351" y="638189"/>
                  </a:lnTo>
                  <a:lnTo>
                    <a:pt x="59188" y="638118"/>
                  </a:lnTo>
                  <a:lnTo>
                    <a:pt x="71026" y="638034"/>
                  </a:lnTo>
                  <a:lnTo>
                    <a:pt x="82864" y="637935"/>
                  </a:lnTo>
                  <a:lnTo>
                    <a:pt x="94702" y="637818"/>
                  </a:lnTo>
                  <a:lnTo>
                    <a:pt x="106539" y="637682"/>
                  </a:lnTo>
                  <a:lnTo>
                    <a:pt x="118377" y="637521"/>
                  </a:lnTo>
                  <a:lnTo>
                    <a:pt x="130215" y="637333"/>
                  </a:lnTo>
                  <a:lnTo>
                    <a:pt x="142053" y="637111"/>
                  </a:lnTo>
                  <a:lnTo>
                    <a:pt x="153891" y="636851"/>
                  </a:lnTo>
                  <a:lnTo>
                    <a:pt x="165728" y="636546"/>
                  </a:lnTo>
                  <a:lnTo>
                    <a:pt x="177566" y="636187"/>
                  </a:lnTo>
                  <a:lnTo>
                    <a:pt x="189404" y="635766"/>
                  </a:lnTo>
                  <a:lnTo>
                    <a:pt x="201242" y="635272"/>
                  </a:lnTo>
                  <a:lnTo>
                    <a:pt x="213079" y="634692"/>
                  </a:lnTo>
                  <a:lnTo>
                    <a:pt x="224917" y="634012"/>
                  </a:lnTo>
                  <a:lnTo>
                    <a:pt x="236755" y="633214"/>
                  </a:lnTo>
                  <a:lnTo>
                    <a:pt x="248593" y="632279"/>
                  </a:lnTo>
                  <a:lnTo>
                    <a:pt x="260430" y="631184"/>
                  </a:lnTo>
                  <a:lnTo>
                    <a:pt x="272268" y="629901"/>
                  </a:lnTo>
                  <a:lnTo>
                    <a:pt x="284106" y="628400"/>
                  </a:lnTo>
                  <a:lnTo>
                    <a:pt x="295944" y="626645"/>
                  </a:lnTo>
                  <a:lnTo>
                    <a:pt x="307782" y="624594"/>
                  </a:lnTo>
                  <a:lnTo>
                    <a:pt x="319619" y="622201"/>
                  </a:lnTo>
                  <a:lnTo>
                    <a:pt x="331457" y="619411"/>
                  </a:lnTo>
                  <a:lnTo>
                    <a:pt x="343295" y="616163"/>
                  </a:lnTo>
                  <a:lnTo>
                    <a:pt x="355133" y="612389"/>
                  </a:lnTo>
                  <a:lnTo>
                    <a:pt x="366970" y="608012"/>
                  </a:lnTo>
                  <a:lnTo>
                    <a:pt x="378808" y="602947"/>
                  </a:lnTo>
                  <a:lnTo>
                    <a:pt x="390646" y="597100"/>
                  </a:lnTo>
                  <a:lnTo>
                    <a:pt x="402484" y="590370"/>
                  </a:lnTo>
                  <a:lnTo>
                    <a:pt x="414321" y="582651"/>
                  </a:lnTo>
                  <a:lnTo>
                    <a:pt x="426159" y="573833"/>
                  </a:lnTo>
                  <a:lnTo>
                    <a:pt x="437997" y="563803"/>
                  </a:lnTo>
                  <a:lnTo>
                    <a:pt x="449835" y="552452"/>
                  </a:lnTo>
                  <a:lnTo>
                    <a:pt x="461673" y="539682"/>
                  </a:lnTo>
                  <a:lnTo>
                    <a:pt x="473510" y="525406"/>
                  </a:lnTo>
                  <a:lnTo>
                    <a:pt x="485348" y="509562"/>
                  </a:lnTo>
                  <a:lnTo>
                    <a:pt x="497186" y="492118"/>
                  </a:lnTo>
                  <a:lnTo>
                    <a:pt x="509024" y="473082"/>
                  </a:lnTo>
                  <a:lnTo>
                    <a:pt x="520861" y="452508"/>
                  </a:lnTo>
                  <a:lnTo>
                    <a:pt x="532699" y="430500"/>
                  </a:lnTo>
                  <a:lnTo>
                    <a:pt x="544537" y="407221"/>
                  </a:lnTo>
                  <a:lnTo>
                    <a:pt x="556375" y="382883"/>
                  </a:lnTo>
                  <a:lnTo>
                    <a:pt x="568213" y="357751"/>
                  </a:lnTo>
                  <a:lnTo>
                    <a:pt x="580050" y="332124"/>
                  </a:lnTo>
                  <a:lnTo>
                    <a:pt x="591888" y="306331"/>
                  </a:lnTo>
                  <a:lnTo>
                    <a:pt x="603726" y="280704"/>
                  </a:lnTo>
                  <a:lnTo>
                    <a:pt x="615564" y="255572"/>
                  </a:lnTo>
                  <a:lnTo>
                    <a:pt x="627401" y="231234"/>
                  </a:lnTo>
                  <a:lnTo>
                    <a:pt x="639239" y="207954"/>
                  </a:lnTo>
                  <a:lnTo>
                    <a:pt x="651077" y="185947"/>
                  </a:lnTo>
                  <a:lnTo>
                    <a:pt x="662915" y="165373"/>
                  </a:lnTo>
                  <a:lnTo>
                    <a:pt x="674752" y="146337"/>
                  </a:lnTo>
                  <a:lnTo>
                    <a:pt x="686590" y="128893"/>
                  </a:lnTo>
                  <a:lnTo>
                    <a:pt x="698428" y="113049"/>
                  </a:lnTo>
                  <a:lnTo>
                    <a:pt x="710266" y="98773"/>
                  </a:lnTo>
                  <a:lnTo>
                    <a:pt x="722104" y="86002"/>
                  </a:lnTo>
                  <a:lnTo>
                    <a:pt x="733941" y="74652"/>
                  </a:lnTo>
                  <a:lnTo>
                    <a:pt x="745779" y="64622"/>
                  </a:lnTo>
                  <a:lnTo>
                    <a:pt x="757617" y="55803"/>
                  </a:lnTo>
                  <a:lnTo>
                    <a:pt x="769455" y="48085"/>
                  </a:lnTo>
                  <a:lnTo>
                    <a:pt x="781292" y="41355"/>
                  </a:lnTo>
                  <a:lnTo>
                    <a:pt x="793130" y="35508"/>
                  </a:lnTo>
                  <a:lnTo>
                    <a:pt x="804968" y="30442"/>
                  </a:lnTo>
                  <a:lnTo>
                    <a:pt x="816806" y="26065"/>
                  </a:lnTo>
                  <a:lnTo>
                    <a:pt x="828643" y="22291"/>
                  </a:lnTo>
                  <a:lnTo>
                    <a:pt x="840481" y="19044"/>
                  </a:lnTo>
                  <a:lnTo>
                    <a:pt x="852319" y="16254"/>
                  </a:lnTo>
                  <a:lnTo>
                    <a:pt x="864157" y="13861"/>
                  </a:lnTo>
                  <a:lnTo>
                    <a:pt x="875995" y="11810"/>
                  </a:lnTo>
                  <a:lnTo>
                    <a:pt x="887832" y="10055"/>
                  </a:lnTo>
                  <a:lnTo>
                    <a:pt x="899670" y="8554"/>
                  </a:lnTo>
                  <a:lnTo>
                    <a:pt x="911508" y="7271"/>
                  </a:lnTo>
                  <a:lnTo>
                    <a:pt x="923346" y="6175"/>
                  </a:lnTo>
                  <a:lnTo>
                    <a:pt x="935183" y="5240"/>
                  </a:lnTo>
                  <a:lnTo>
                    <a:pt x="947021" y="4443"/>
                  </a:lnTo>
                  <a:lnTo>
                    <a:pt x="958859" y="3762"/>
                  </a:lnTo>
                  <a:lnTo>
                    <a:pt x="970697" y="3183"/>
                  </a:lnTo>
                  <a:lnTo>
                    <a:pt x="982534" y="2689"/>
                  </a:lnTo>
                  <a:lnTo>
                    <a:pt x="994372" y="2268"/>
                  </a:lnTo>
                  <a:lnTo>
                    <a:pt x="1006210" y="1909"/>
                  </a:lnTo>
                  <a:lnTo>
                    <a:pt x="1018048" y="1603"/>
                  </a:lnTo>
                  <a:lnTo>
                    <a:pt x="1029886" y="1343"/>
                  </a:lnTo>
                  <a:lnTo>
                    <a:pt x="1041723" y="1122"/>
                  </a:lnTo>
                  <a:lnTo>
                    <a:pt x="1053561" y="933"/>
                  </a:lnTo>
                  <a:lnTo>
                    <a:pt x="1065399" y="773"/>
                  </a:lnTo>
                  <a:lnTo>
                    <a:pt x="1077237" y="636"/>
                  </a:lnTo>
                  <a:lnTo>
                    <a:pt x="1089074" y="520"/>
                  </a:lnTo>
                  <a:lnTo>
                    <a:pt x="1100912" y="421"/>
                  </a:lnTo>
                  <a:lnTo>
                    <a:pt x="1112750" y="337"/>
                  </a:lnTo>
                  <a:lnTo>
                    <a:pt x="1124588" y="265"/>
                  </a:lnTo>
                  <a:lnTo>
                    <a:pt x="1136426" y="204"/>
                  </a:lnTo>
                  <a:lnTo>
                    <a:pt x="1148263" y="153"/>
                  </a:lnTo>
                  <a:lnTo>
                    <a:pt x="1160101" y="108"/>
                  </a:lnTo>
                  <a:lnTo>
                    <a:pt x="1171939" y="71"/>
                  </a:lnTo>
                  <a:lnTo>
                    <a:pt x="1171939" y="0"/>
                  </a:lnTo>
                  <a:lnTo>
                    <a:pt x="1183777" y="25"/>
                  </a:lnTo>
                  <a:lnTo>
                    <a:pt x="1195614" y="54"/>
                  </a:lnTo>
                  <a:lnTo>
                    <a:pt x="1207452" y="89"/>
                  </a:lnTo>
                  <a:lnTo>
                    <a:pt x="1219290" y="129"/>
                  </a:lnTo>
                  <a:lnTo>
                    <a:pt x="1231128" y="177"/>
                  </a:lnTo>
                  <a:lnTo>
                    <a:pt x="1242965" y="233"/>
                  </a:lnTo>
                  <a:lnTo>
                    <a:pt x="1254803" y="299"/>
                  </a:lnTo>
                  <a:lnTo>
                    <a:pt x="1266641" y="377"/>
                  </a:lnTo>
                  <a:lnTo>
                    <a:pt x="1278479" y="468"/>
                  </a:lnTo>
                  <a:lnTo>
                    <a:pt x="1290317" y="575"/>
                  </a:lnTo>
                  <a:lnTo>
                    <a:pt x="1302154" y="700"/>
                  </a:lnTo>
                  <a:lnTo>
                    <a:pt x="1313992" y="848"/>
                  </a:lnTo>
                  <a:lnTo>
                    <a:pt x="1325830" y="1021"/>
                  </a:lnTo>
                  <a:lnTo>
                    <a:pt x="1337668" y="1225"/>
                  </a:lnTo>
                  <a:lnTo>
                    <a:pt x="1349505" y="1464"/>
                  </a:lnTo>
                  <a:lnTo>
                    <a:pt x="1361343" y="1745"/>
                  </a:lnTo>
                  <a:lnTo>
                    <a:pt x="1373181" y="2074"/>
                  </a:lnTo>
                  <a:lnTo>
                    <a:pt x="1385019" y="2461"/>
                  </a:lnTo>
                  <a:lnTo>
                    <a:pt x="1396856" y="2914"/>
                  </a:lnTo>
                  <a:lnTo>
                    <a:pt x="1408694" y="3446"/>
                  </a:lnTo>
                  <a:lnTo>
                    <a:pt x="1420532" y="4069"/>
                  </a:lnTo>
                  <a:lnTo>
                    <a:pt x="1432370" y="4799"/>
                  </a:lnTo>
                  <a:lnTo>
                    <a:pt x="1444208" y="5655"/>
                  </a:lnTo>
                  <a:lnTo>
                    <a:pt x="1456045" y="6655"/>
                  </a:lnTo>
                  <a:lnTo>
                    <a:pt x="1467883" y="7826"/>
                  </a:lnTo>
                  <a:lnTo>
                    <a:pt x="1479721" y="9193"/>
                  </a:lnTo>
                  <a:lnTo>
                    <a:pt x="1491559" y="10788"/>
                  </a:lnTo>
                  <a:lnTo>
                    <a:pt x="1503396" y="12648"/>
                  </a:lnTo>
                  <a:lnTo>
                    <a:pt x="1515234" y="14813"/>
                  </a:lnTo>
                  <a:lnTo>
                    <a:pt x="1527072" y="17329"/>
                  </a:lnTo>
                  <a:lnTo>
                    <a:pt x="1538910" y="20247"/>
                  </a:lnTo>
                  <a:lnTo>
                    <a:pt x="1550748" y="23624"/>
                  </a:lnTo>
                  <a:lnTo>
                    <a:pt x="1562585" y="27522"/>
                  </a:lnTo>
                  <a:lnTo>
                    <a:pt x="1574423" y="32009"/>
                  </a:lnTo>
                  <a:lnTo>
                    <a:pt x="1586261" y="37155"/>
                  </a:lnTo>
                  <a:lnTo>
                    <a:pt x="1598099" y="43034"/>
                  </a:lnTo>
                  <a:lnTo>
                    <a:pt x="1609936" y="49720"/>
                  </a:lnTo>
                  <a:lnTo>
                    <a:pt x="1621774" y="57287"/>
                  </a:lnTo>
                  <a:lnTo>
                    <a:pt x="1633612" y="65801"/>
                  </a:lnTo>
                  <a:lnTo>
                    <a:pt x="1645450" y="75318"/>
                  </a:lnTo>
                  <a:lnTo>
                    <a:pt x="1657287" y="85881"/>
                  </a:lnTo>
                  <a:lnTo>
                    <a:pt x="1669125" y="97510"/>
                  </a:lnTo>
                  <a:lnTo>
                    <a:pt x="1680963" y="110201"/>
                  </a:lnTo>
                  <a:lnTo>
                    <a:pt x="1692801" y="123917"/>
                  </a:lnTo>
                  <a:lnTo>
                    <a:pt x="1704639" y="138589"/>
                  </a:lnTo>
                  <a:lnTo>
                    <a:pt x="1716476" y="154108"/>
                  </a:lnTo>
                  <a:lnTo>
                    <a:pt x="1728314" y="170333"/>
                  </a:lnTo>
                  <a:lnTo>
                    <a:pt x="1740152" y="187088"/>
                  </a:lnTo>
                  <a:lnTo>
                    <a:pt x="1751990" y="204173"/>
                  </a:lnTo>
                  <a:lnTo>
                    <a:pt x="1763827" y="221368"/>
                  </a:lnTo>
                  <a:lnTo>
                    <a:pt x="1775665" y="238453"/>
                  </a:lnTo>
                  <a:lnTo>
                    <a:pt x="1787503" y="255208"/>
                  </a:lnTo>
                  <a:lnTo>
                    <a:pt x="1799341" y="271433"/>
                  </a:lnTo>
                  <a:lnTo>
                    <a:pt x="1811178" y="286952"/>
                  </a:lnTo>
                  <a:lnTo>
                    <a:pt x="1823016" y="301624"/>
                  </a:lnTo>
                  <a:lnTo>
                    <a:pt x="1834854" y="315340"/>
                  </a:lnTo>
                  <a:lnTo>
                    <a:pt x="1846692" y="328031"/>
                  </a:lnTo>
                  <a:lnTo>
                    <a:pt x="1858530" y="339660"/>
                  </a:lnTo>
                  <a:lnTo>
                    <a:pt x="1870367" y="350223"/>
                  </a:lnTo>
                  <a:lnTo>
                    <a:pt x="1882205" y="359740"/>
                  </a:lnTo>
                  <a:lnTo>
                    <a:pt x="1894043" y="368254"/>
                  </a:lnTo>
                  <a:lnTo>
                    <a:pt x="1905881" y="375821"/>
                  </a:lnTo>
                  <a:lnTo>
                    <a:pt x="1917718" y="382507"/>
                  </a:lnTo>
                  <a:lnTo>
                    <a:pt x="1929556" y="388386"/>
                  </a:lnTo>
                  <a:lnTo>
                    <a:pt x="1941394" y="393532"/>
                  </a:lnTo>
                  <a:lnTo>
                    <a:pt x="1953232" y="398019"/>
                  </a:lnTo>
                  <a:lnTo>
                    <a:pt x="1965069" y="401917"/>
                  </a:lnTo>
                  <a:lnTo>
                    <a:pt x="1976907" y="405294"/>
                  </a:lnTo>
                  <a:lnTo>
                    <a:pt x="1988745" y="408212"/>
                  </a:lnTo>
                  <a:lnTo>
                    <a:pt x="2000583" y="410728"/>
                  </a:lnTo>
                  <a:lnTo>
                    <a:pt x="2012421" y="412893"/>
                  </a:lnTo>
                  <a:lnTo>
                    <a:pt x="2024258" y="414753"/>
                  </a:lnTo>
                  <a:lnTo>
                    <a:pt x="2036096" y="416348"/>
                  </a:lnTo>
                  <a:lnTo>
                    <a:pt x="2047934" y="417715"/>
                  </a:lnTo>
                  <a:lnTo>
                    <a:pt x="2059772" y="418886"/>
                  </a:lnTo>
                  <a:lnTo>
                    <a:pt x="2071609" y="419886"/>
                  </a:lnTo>
                  <a:lnTo>
                    <a:pt x="2083447" y="420742"/>
                  </a:lnTo>
                  <a:lnTo>
                    <a:pt x="2095285" y="421472"/>
                  </a:lnTo>
                  <a:lnTo>
                    <a:pt x="2107123" y="422095"/>
                  </a:lnTo>
                  <a:lnTo>
                    <a:pt x="2118961" y="422627"/>
                  </a:lnTo>
                  <a:lnTo>
                    <a:pt x="2130798" y="423080"/>
                  </a:lnTo>
                  <a:lnTo>
                    <a:pt x="2142636" y="423467"/>
                  </a:lnTo>
                  <a:lnTo>
                    <a:pt x="2154474" y="423796"/>
                  </a:lnTo>
                  <a:lnTo>
                    <a:pt x="2166312" y="424077"/>
                  </a:lnTo>
                  <a:lnTo>
                    <a:pt x="2178149" y="424316"/>
                  </a:lnTo>
                  <a:lnTo>
                    <a:pt x="2189987" y="424520"/>
                  </a:lnTo>
                  <a:lnTo>
                    <a:pt x="2201825" y="424693"/>
                  </a:lnTo>
                  <a:lnTo>
                    <a:pt x="2213663" y="424841"/>
                  </a:lnTo>
                  <a:lnTo>
                    <a:pt x="2225500" y="424966"/>
                  </a:lnTo>
                  <a:lnTo>
                    <a:pt x="2237338" y="425073"/>
                  </a:lnTo>
                  <a:lnTo>
                    <a:pt x="2249176" y="425164"/>
                  </a:lnTo>
                  <a:lnTo>
                    <a:pt x="2261014" y="425242"/>
                  </a:lnTo>
                  <a:lnTo>
                    <a:pt x="2272852" y="425308"/>
                  </a:lnTo>
                  <a:lnTo>
                    <a:pt x="2284689" y="425364"/>
                  </a:lnTo>
                  <a:lnTo>
                    <a:pt x="2296527" y="425412"/>
                  </a:lnTo>
                  <a:lnTo>
                    <a:pt x="2308365" y="425452"/>
                  </a:lnTo>
                  <a:lnTo>
                    <a:pt x="2320203" y="425487"/>
                  </a:lnTo>
                  <a:lnTo>
                    <a:pt x="2332040" y="425516"/>
                  </a:lnTo>
                  <a:lnTo>
                    <a:pt x="2343878" y="425541"/>
                  </a:lnTo>
                  <a:lnTo>
                    <a:pt x="2343878" y="425684"/>
                  </a:lnTo>
                  <a:lnTo>
                    <a:pt x="2355716" y="425684"/>
                  </a:lnTo>
                  <a:lnTo>
                    <a:pt x="2367554" y="425684"/>
                  </a:lnTo>
                  <a:lnTo>
                    <a:pt x="2379391" y="425684"/>
                  </a:lnTo>
                  <a:lnTo>
                    <a:pt x="2391229" y="425684"/>
                  </a:lnTo>
                  <a:lnTo>
                    <a:pt x="2403067" y="425684"/>
                  </a:lnTo>
                  <a:lnTo>
                    <a:pt x="2414905" y="425684"/>
                  </a:lnTo>
                  <a:lnTo>
                    <a:pt x="2426743" y="425684"/>
                  </a:lnTo>
                  <a:lnTo>
                    <a:pt x="2438580" y="425684"/>
                  </a:lnTo>
                  <a:lnTo>
                    <a:pt x="2450418" y="425684"/>
                  </a:lnTo>
                  <a:lnTo>
                    <a:pt x="2462256" y="425684"/>
                  </a:lnTo>
                  <a:lnTo>
                    <a:pt x="2474094" y="425684"/>
                  </a:lnTo>
                  <a:lnTo>
                    <a:pt x="2485931" y="425684"/>
                  </a:lnTo>
                  <a:lnTo>
                    <a:pt x="2497769" y="425684"/>
                  </a:lnTo>
                  <a:lnTo>
                    <a:pt x="2509607" y="425684"/>
                  </a:lnTo>
                  <a:lnTo>
                    <a:pt x="2521445" y="425684"/>
                  </a:lnTo>
                  <a:lnTo>
                    <a:pt x="2533283" y="425684"/>
                  </a:lnTo>
                  <a:lnTo>
                    <a:pt x="2545120" y="425684"/>
                  </a:lnTo>
                  <a:lnTo>
                    <a:pt x="2556958" y="425684"/>
                  </a:lnTo>
                  <a:lnTo>
                    <a:pt x="2568796" y="425684"/>
                  </a:lnTo>
                  <a:lnTo>
                    <a:pt x="2580634" y="425684"/>
                  </a:lnTo>
                  <a:lnTo>
                    <a:pt x="2592471" y="425684"/>
                  </a:lnTo>
                  <a:lnTo>
                    <a:pt x="2604309" y="425684"/>
                  </a:lnTo>
                  <a:lnTo>
                    <a:pt x="2616147" y="425684"/>
                  </a:lnTo>
                  <a:lnTo>
                    <a:pt x="2627985" y="425684"/>
                  </a:lnTo>
                  <a:lnTo>
                    <a:pt x="2639822" y="425684"/>
                  </a:lnTo>
                  <a:lnTo>
                    <a:pt x="2651660" y="425684"/>
                  </a:lnTo>
                  <a:lnTo>
                    <a:pt x="2663498" y="425684"/>
                  </a:lnTo>
                  <a:lnTo>
                    <a:pt x="2675336" y="425684"/>
                  </a:lnTo>
                  <a:lnTo>
                    <a:pt x="2687174" y="425684"/>
                  </a:lnTo>
                  <a:lnTo>
                    <a:pt x="2699011" y="425684"/>
                  </a:lnTo>
                  <a:lnTo>
                    <a:pt x="2710849" y="425684"/>
                  </a:lnTo>
                  <a:lnTo>
                    <a:pt x="2722687" y="425684"/>
                  </a:lnTo>
                  <a:lnTo>
                    <a:pt x="2734525" y="425684"/>
                  </a:lnTo>
                  <a:lnTo>
                    <a:pt x="2746362" y="425684"/>
                  </a:lnTo>
                  <a:lnTo>
                    <a:pt x="2758200" y="425684"/>
                  </a:lnTo>
                  <a:lnTo>
                    <a:pt x="2770038" y="425684"/>
                  </a:lnTo>
                  <a:lnTo>
                    <a:pt x="2781876" y="425684"/>
                  </a:lnTo>
                  <a:lnTo>
                    <a:pt x="2793713" y="425684"/>
                  </a:lnTo>
                  <a:lnTo>
                    <a:pt x="2805551" y="425684"/>
                  </a:lnTo>
                  <a:lnTo>
                    <a:pt x="2817389" y="425684"/>
                  </a:lnTo>
                  <a:lnTo>
                    <a:pt x="2829227" y="425684"/>
                  </a:lnTo>
                  <a:lnTo>
                    <a:pt x="2841065" y="425684"/>
                  </a:lnTo>
                  <a:lnTo>
                    <a:pt x="2852902" y="425684"/>
                  </a:lnTo>
                  <a:lnTo>
                    <a:pt x="2864740" y="425684"/>
                  </a:lnTo>
                  <a:lnTo>
                    <a:pt x="2876578" y="425684"/>
                  </a:lnTo>
                  <a:lnTo>
                    <a:pt x="2888416" y="425684"/>
                  </a:lnTo>
                  <a:lnTo>
                    <a:pt x="2900253" y="425684"/>
                  </a:lnTo>
                  <a:lnTo>
                    <a:pt x="2912091" y="425684"/>
                  </a:lnTo>
                  <a:lnTo>
                    <a:pt x="2923929" y="425684"/>
                  </a:lnTo>
                  <a:lnTo>
                    <a:pt x="2935767" y="425684"/>
                  </a:lnTo>
                  <a:lnTo>
                    <a:pt x="2947604" y="425684"/>
                  </a:lnTo>
                  <a:lnTo>
                    <a:pt x="2959442" y="425684"/>
                  </a:lnTo>
                  <a:lnTo>
                    <a:pt x="2971280" y="425684"/>
                  </a:lnTo>
                  <a:lnTo>
                    <a:pt x="2983118" y="425684"/>
                  </a:lnTo>
                  <a:lnTo>
                    <a:pt x="2994956" y="425684"/>
                  </a:lnTo>
                  <a:lnTo>
                    <a:pt x="3006793" y="425684"/>
                  </a:lnTo>
                  <a:lnTo>
                    <a:pt x="3018631" y="425684"/>
                  </a:lnTo>
                  <a:lnTo>
                    <a:pt x="3030469" y="425684"/>
                  </a:lnTo>
                  <a:lnTo>
                    <a:pt x="3042307" y="425684"/>
                  </a:lnTo>
                  <a:lnTo>
                    <a:pt x="3054144" y="425684"/>
                  </a:lnTo>
                  <a:lnTo>
                    <a:pt x="3065982" y="425684"/>
                  </a:lnTo>
                  <a:lnTo>
                    <a:pt x="3077820" y="425684"/>
                  </a:lnTo>
                  <a:lnTo>
                    <a:pt x="3089658" y="425684"/>
                  </a:lnTo>
                  <a:lnTo>
                    <a:pt x="3101496" y="425684"/>
                  </a:lnTo>
                  <a:lnTo>
                    <a:pt x="3113333" y="425684"/>
                  </a:lnTo>
                  <a:lnTo>
                    <a:pt x="3125171" y="425684"/>
                  </a:lnTo>
                  <a:lnTo>
                    <a:pt x="3137009" y="425684"/>
                  </a:lnTo>
                  <a:lnTo>
                    <a:pt x="3148847" y="425684"/>
                  </a:lnTo>
                  <a:lnTo>
                    <a:pt x="3160684" y="425684"/>
                  </a:lnTo>
                  <a:lnTo>
                    <a:pt x="3172522" y="425684"/>
                  </a:lnTo>
                  <a:lnTo>
                    <a:pt x="3184360" y="425684"/>
                  </a:lnTo>
                  <a:lnTo>
                    <a:pt x="3196198" y="425684"/>
                  </a:lnTo>
                  <a:lnTo>
                    <a:pt x="3208035" y="425684"/>
                  </a:lnTo>
                  <a:lnTo>
                    <a:pt x="3219873" y="425684"/>
                  </a:lnTo>
                  <a:lnTo>
                    <a:pt x="3231711" y="425684"/>
                  </a:lnTo>
                  <a:lnTo>
                    <a:pt x="3243549" y="425684"/>
                  </a:lnTo>
                  <a:lnTo>
                    <a:pt x="3255387" y="425684"/>
                  </a:lnTo>
                  <a:lnTo>
                    <a:pt x="3267224" y="425684"/>
                  </a:lnTo>
                  <a:lnTo>
                    <a:pt x="3279062" y="425684"/>
                  </a:lnTo>
                  <a:lnTo>
                    <a:pt x="3290900" y="425684"/>
                  </a:lnTo>
                  <a:lnTo>
                    <a:pt x="3302738" y="425684"/>
                  </a:lnTo>
                  <a:lnTo>
                    <a:pt x="3314575" y="425684"/>
                  </a:lnTo>
                  <a:lnTo>
                    <a:pt x="3326413" y="425684"/>
                  </a:lnTo>
                  <a:lnTo>
                    <a:pt x="3338251" y="425684"/>
                  </a:lnTo>
                  <a:lnTo>
                    <a:pt x="3350089" y="425684"/>
                  </a:lnTo>
                  <a:lnTo>
                    <a:pt x="3361926" y="425684"/>
                  </a:lnTo>
                  <a:lnTo>
                    <a:pt x="3373764" y="425684"/>
                  </a:lnTo>
                  <a:lnTo>
                    <a:pt x="3385602" y="425684"/>
                  </a:lnTo>
                  <a:lnTo>
                    <a:pt x="3397440" y="425684"/>
                  </a:lnTo>
                  <a:lnTo>
                    <a:pt x="3409278" y="425684"/>
                  </a:lnTo>
                  <a:lnTo>
                    <a:pt x="3421115" y="425684"/>
                  </a:lnTo>
                  <a:lnTo>
                    <a:pt x="3432953" y="425684"/>
                  </a:lnTo>
                  <a:lnTo>
                    <a:pt x="3444791" y="425684"/>
                  </a:lnTo>
                  <a:lnTo>
                    <a:pt x="3456629" y="425684"/>
                  </a:lnTo>
                  <a:lnTo>
                    <a:pt x="3468466" y="425684"/>
                  </a:lnTo>
                  <a:lnTo>
                    <a:pt x="3480304" y="425684"/>
                  </a:lnTo>
                  <a:lnTo>
                    <a:pt x="3492142" y="425684"/>
                  </a:lnTo>
                  <a:lnTo>
                    <a:pt x="3503980" y="425684"/>
                  </a:lnTo>
                  <a:lnTo>
                    <a:pt x="3515818" y="425684"/>
                  </a:lnTo>
                  <a:lnTo>
                    <a:pt x="3515818" y="425684"/>
                  </a:lnTo>
                  <a:lnTo>
                    <a:pt x="3527655" y="425684"/>
                  </a:lnTo>
                  <a:lnTo>
                    <a:pt x="3539493" y="425684"/>
                  </a:lnTo>
                  <a:lnTo>
                    <a:pt x="3551331" y="425684"/>
                  </a:lnTo>
                  <a:lnTo>
                    <a:pt x="3563169" y="425684"/>
                  </a:lnTo>
                  <a:lnTo>
                    <a:pt x="3575006" y="425684"/>
                  </a:lnTo>
                  <a:lnTo>
                    <a:pt x="3586844" y="425684"/>
                  </a:lnTo>
                  <a:lnTo>
                    <a:pt x="3598682" y="425684"/>
                  </a:lnTo>
                  <a:lnTo>
                    <a:pt x="3610520" y="425684"/>
                  </a:lnTo>
                  <a:lnTo>
                    <a:pt x="3622357" y="425684"/>
                  </a:lnTo>
                  <a:lnTo>
                    <a:pt x="3634195" y="425684"/>
                  </a:lnTo>
                  <a:lnTo>
                    <a:pt x="3646033" y="425684"/>
                  </a:lnTo>
                  <a:lnTo>
                    <a:pt x="3657871" y="425684"/>
                  </a:lnTo>
                  <a:lnTo>
                    <a:pt x="3669709" y="425684"/>
                  </a:lnTo>
                  <a:lnTo>
                    <a:pt x="3681546" y="425684"/>
                  </a:lnTo>
                  <a:lnTo>
                    <a:pt x="3693384" y="425684"/>
                  </a:lnTo>
                  <a:lnTo>
                    <a:pt x="3705222" y="425684"/>
                  </a:lnTo>
                  <a:lnTo>
                    <a:pt x="3717060" y="425684"/>
                  </a:lnTo>
                  <a:lnTo>
                    <a:pt x="3728897" y="425684"/>
                  </a:lnTo>
                  <a:lnTo>
                    <a:pt x="3740735" y="425684"/>
                  </a:lnTo>
                  <a:lnTo>
                    <a:pt x="3752573" y="425684"/>
                  </a:lnTo>
                  <a:lnTo>
                    <a:pt x="3764411" y="425684"/>
                  </a:lnTo>
                  <a:lnTo>
                    <a:pt x="3776248" y="425684"/>
                  </a:lnTo>
                  <a:lnTo>
                    <a:pt x="3788086" y="425684"/>
                  </a:lnTo>
                  <a:lnTo>
                    <a:pt x="3799924" y="425684"/>
                  </a:lnTo>
                  <a:lnTo>
                    <a:pt x="3811762" y="425684"/>
                  </a:lnTo>
                  <a:lnTo>
                    <a:pt x="3823600" y="425684"/>
                  </a:lnTo>
                  <a:lnTo>
                    <a:pt x="3835437" y="425684"/>
                  </a:lnTo>
                  <a:lnTo>
                    <a:pt x="3847275" y="425684"/>
                  </a:lnTo>
                  <a:lnTo>
                    <a:pt x="3859113" y="425684"/>
                  </a:lnTo>
                  <a:lnTo>
                    <a:pt x="3870951" y="425684"/>
                  </a:lnTo>
                  <a:lnTo>
                    <a:pt x="3882788" y="425684"/>
                  </a:lnTo>
                  <a:lnTo>
                    <a:pt x="3894626" y="425684"/>
                  </a:lnTo>
                  <a:lnTo>
                    <a:pt x="3906464" y="425684"/>
                  </a:lnTo>
                  <a:lnTo>
                    <a:pt x="3918302" y="425684"/>
                  </a:lnTo>
                  <a:lnTo>
                    <a:pt x="3930139" y="425684"/>
                  </a:lnTo>
                  <a:lnTo>
                    <a:pt x="3941977" y="425684"/>
                  </a:lnTo>
                  <a:lnTo>
                    <a:pt x="3953815" y="425684"/>
                  </a:lnTo>
                  <a:lnTo>
                    <a:pt x="3965653" y="425684"/>
                  </a:lnTo>
                  <a:lnTo>
                    <a:pt x="3977491" y="425684"/>
                  </a:lnTo>
                  <a:lnTo>
                    <a:pt x="3989328" y="425684"/>
                  </a:lnTo>
                  <a:lnTo>
                    <a:pt x="4001166" y="425684"/>
                  </a:lnTo>
                  <a:lnTo>
                    <a:pt x="4013004" y="425684"/>
                  </a:lnTo>
                  <a:lnTo>
                    <a:pt x="4024842" y="425684"/>
                  </a:lnTo>
                  <a:lnTo>
                    <a:pt x="4036679" y="425684"/>
                  </a:lnTo>
                  <a:lnTo>
                    <a:pt x="4048517" y="425684"/>
                  </a:lnTo>
                  <a:lnTo>
                    <a:pt x="4060355" y="425684"/>
                  </a:lnTo>
                  <a:lnTo>
                    <a:pt x="4072193" y="425684"/>
                  </a:lnTo>
                  <a:lnTo>
                    <a:pt x="4084031" y="425684"/>
                  </a:lnTo>
                  <a:lnTo>
                    <a:pt x="4095868" y="425684"/>
                  </a:lnTo>
                  <a:lnTo>
                    <a:pt x="4107706" y="425684"/>
                  </a:lnTo>
                  <a:lnTo>
                    <a:pt x="4119544" y="425684"/>
                  </a:lnTo>
                  <a:lnTo>
                    <a:pt x="4131382" y="425684"/>
                  </a:lnTo>
                  <a:lnTo>
                    <a:pt x="4143219" y="425684"/>
                  </a:lnTo>
                  <a:lnTo>
                    <a:pt x="4155057" y="425684"/>
                  </a:lnTo>
                  <a:lnTo>
                    <a:pt x="4166895" y="425684"/>
                  </a:lnTo>
                  <a:lnTo>
                    <a:pt x="4178733" y="425684"/>
                  </a:lnTo>
                  <a:lnTo>
                    <a:pt x="4190570" y="425684"/>
                  </a:lnTo>
                  <a:lnTo>
                    <a:pt x="4202408" y="425684"/>
                  </a:lnTo>
                  <a:lnTo>
                    <a:pt x="4214246" y="425684"/>
                  </a:lnTo>
                  <a:lnTo>
                    <a:pt x="4226084" y="425684"/>
                  </a:lnTo>
                  <a:lnTo>
                    <a:pt x="4237922" y="425684"/>
                  </a:lnTo>
                  <a:lnTo>
                    <a:pt x="4249759" y="425684"/>
                  </a:lnTo>
                  <a:lnTo>
                    <a:pt x="4261597" y="425684"/>
                  </a:lnTo>
                  <a:lnTo>
                    <a:pt x="4273435" y="425684"/>
                  </a:lnTo>
                  <a:lnTo>
                    <a:pt x="4285273" y="425684"/>
                  </a:lnTo>
                  <a:lnTo>
                    <a:pt x="4297110" y="425684"/>
                  </a:lnTo>
                  <a:lnTo>
                    <a:pt x="4308948" y="425684"/>
                  </a:lnTo>
                  <a:lnTo>
                    <a:pt x="4320786" y="425684"/>
                  </a:lnTo>
                  <a:lnTo>
                    <a:pt x="4332624" y="425684"/>
                  </a:lnTo>
                  <a:lnTo>
                    <a:pt x="4344461" y="425684"/>
                  </a:lnTo>
                  <a:lnTo>
                    <a:pt x="4356299" y="425684"/>
                  </a:lnTo>
                  <a:lnTo>
                    <a:pt x="4368137" y="425684"/>
                  </a:lnTo>
                  <a:lnTo>
                    <a:pt x="4379975" y="425684"/>
                  </a:lnTo>
                  <a:lnTo>
                    <a:pt x="4391813" y="425684"/>
                  </a:lnTo>
                  <a:lnTo>
                    <a:pt x="4403650" y="425684"/>
                  </a:lnTo>
                  <a:lnTo>
                    <a:pt x="4415488" y="425684"/>
                  </a:lnTo>
                  <a:lnTo>
                    <a:pt x="4427326" y="425684"/>
                  </a:lnTo>
                  <a:lnTo>
                    <a:pt x="4439164" y="425684"/>
                  </a:lnTo>
                  <a:lnTo>
                    <a:pt x="4451001" y="425684"/>
                  </a:lnTo>
                  <a:lnTo>
                    <a:pt x="4462839" y="425684"/>
                  </a:lnTo>
                  <a:lnTo>
                    <a:pt x="4474677" y="425684"/>
                  </a:lnTo>
                  <a:lnTo>
                    <a:pt x="4486515" y="425684"/>
                  </a:lnTo>
                  <a:lnTo>
                    <a:pt x="4498352" y="425684"/>
                  </a:lnTo>
                  <a:lnTo>
                    <a:pt x="4510190" y="425684"/>
                  </a:lnTo>
                  <a:lnTo>
                    <a:pt x="4522028" y="425684"/>
                  </a:lnTo>
                  <a:lnTo>
                    <a:pt x="4533866" y="425684"/>
                  </a:lnTo>
                  <a:lnTo>
                    <a:pt x="4545704" y="425684"/>
                  </a:lnTo>
                  <a:lnTo>
                    <a:pt x="4557541" y="425684"/>
                  </a:lnTo>
                  <a:lnTo>
                    <a:pt x="4569379" y="425684"/>
                  </a:lnTo>
                  <a:lnTo>
                    <a:pt x="4581217" y="425684"/>
                  </a:lnTo>
                  <a:lnTo>
                    <a:pt x="4593055" y="425684"/>
                  </a:lnTo>
                  <a:lnTo>
                    <a:pt x="4604892" y="425684"/>
                  </a:lnTo>
                  <a:lnTo>
                    <a:pt x="4616730" y="425684"/>
                  </a:lnTo>
                  <a:lnTo>
                    <a:pt x="4628568" y="425684"/>
                  </a:lnTo>
                  <a:lnTo>
                    <a:pt x="4640406" y="425684"/>
                  </a:lnTo>
                  <a:lnTo>
                    <a:pt x="4652244" y="425684"/>
                  </a:lnTo>
                  <a:lnTo>
                    <a:pt x="4664081" y="425684"/>
                  </a:lnTo>
                  <a:lnTo>
                    <a:pt x="4675919" y="425684"/>
                  </a:lnTo>
                  <a:lnTo>
                    <a:pt x="4687757" y="425684"/>
                  </a:lnTo>
                </a:path>
              </a:pathLst>
            </a:custGeom>
            <a:ln w="40651" cap="flat">
              <a:solidFill>
                <a:srgbClr val="E8E8E8">
                  <a:alpha val="100000"/>
                </a:srgbClr>
              </a:solidFill>
              <a:prstDash val="solid"/>
              <a:round/>
            </a:ln>
          </p:spPr>
          <p:txBody>
            <a:bodyPr/>
            <a:lstStyle/>
            <a:p/>
          </p:txBody>
        </p:sp>
        <p:sp>
          <p:nvSpPr>
            <p:cNvPr id="38" name="pl38"/>
            <p:cNvSpPr/>
            <p:nvPr/>
          </p:nvSpPr>
          <p:spPr>
            <a:xfrm>
              <a:off x="2482252" y="3247191"/>
              <a:ext cx="4687757" cy="1064283"/>
            </a:xfrm>
            <a:custGeom>
              <a:avLst/>
              <a:pathLst>
                <a:path w="4687757" h="1064283">
                  <a:moveTo>
                    <a:pt x="0" y="1064283"/>
                  </a:moveTo>
                  <a:lnTo>
                    <a:pt x="11837" y="1064245"/>
                  </a:lnTo>
                  <a:lnTo>
                    <a:pt x="23675" y="1064201"/>
                  </a:lnTo>
                  <a:lnTo>
                    <a:pt x="35513" y="1064149"/>
                  </a:lnTo>
                  <a:lnTo>
                    <a:pt x="47351" y="1064088"/>
                  </a:lnTo>
                  <a:lnTo>
                    <a:pt x="59188" y="1064017"/>
                  </a:lnTo>
                  <a:lnTo>
                    <a:pt x="71026" y="1063932"/>
                  </a:lnTo>
                  <a:lnTo>
                    <a:pt x="82864" y="1063834"/>
                  </a:lnTo>
                  <a:lnTo>
                    <a:pt x="94702" y="1063717"/>
                  </a:lnTo>
                  <a:lnTo>
                    <a:pt x="106539" y="1063581"/>
                  </a:lnTo>
                  <a:lnTo>
                    <a:pt x="118377" y="1063420"/>
                  </a:lnTo>
                  <a:lnTo>
                    <a:pt x="130215" y="1063232"/>
                  </a:lnTo>
                  <a:lnTo>
                    <a:pt x="142053" y="1063010"/>
                  </a:lnTo>
                  <a:lnTo>
                    <a:pt x="153891" y="1062750"/>
                  </a:lnTo>
                  <a:lnTo>
                    <a:pt x="165728" y="1062445"/>
                  </a:lnTo>
                  <a:lnTo>
                    <a:pt x="177566" y="1062086"/>
                  </a:lnTo>
                  <a:lnTo>
                    <a:pt x="189404" y="1061665"/>
                  </a:lnTo>
                  <a:lnTo>
                    <a:pt x="201242" y="1061171"/>
                  </a:lnTo>
                  <a:lnTo>
                    <a:pt x="213079" y="1060591"/>
                  </a:lnTo>
                  <a:lnTo>
                    <a:pt x="224917" y="1059911"/>
                  </a:lnTo>
                  <a:lnTo>
                    <a:pt x="236755" y="1059113"/>
                  </a:lnTo>
                  <a:lnTo>
                    <a:pt x="248593" y="1058178"/>
                  </a:lnTo>
                  <a:lnTo>
                    <a:pt x="260430" y="1057083"/>
                  </a:lnTo>
                  <a:lnTo>
                    <a:pt x="272268" y="1055800"/>
                  </a:lnTo>
                  <a:lnTo>
                    <a:pt x="284106" y="1054299"/>
                  </a:lnTo>
                  <a:lnTo>
                    <a:pt x="295944" y="1052544"/>
                  </a:lnTo>
                  <a:lnTo>
                    <a:pt x="307782" y="1050493"/>
                  </a:lnTo>
                  <a:lnTo>
                    <a:pt x="319619" y="1048100"/>
                  </a:lnTo>
                  <a:lnTo>
                    <a:pt x="331457" y="1045310"/>
                  </a:lnTo>
                  <a:lnTo>
                    <a:pt x="343295" y="1042062"/>
                  </a:lnTo>
                  <a:lnTo>
                    <a:pt x="355133" y="1038288"/>
                  </a:lnTo>
                  <a:lnTo>
                    <a:pt x="366970" y="1033911"/>
                  </a:lnTo>
                  <a:lnTo>
                    <a:pt x="378808" y="1028846"/>
                  </a:lnTo>
                  <a:lnTo>
                    <a:pt x="390646" y="1022999"/>
                  </a:lnTo>
                  <a:lnTo>
                    <a:pt x="402484" y="1016269"/>
                  </a:lnTo>
                  <a:lnTo>
                    <a:pt x="414321" y="1008550"/>
                  </a:lnTo>
                  <a:lnTo>
                    <a:pt x="426159" y="999732"/>
                  </a:lnTo>
                  <a:lnTo>
                    <a:pt x="437997" y="989702"/>
                  </a:lnTo>
                  <a:lnTo>
                    <a:pt x="449835" y="978351"/>
                  </a:lnTo>
                  <a:lnTo>
                    <a:pt x="461673" y="965581"/>
                  </a:lnTo>
                  <a:lnTo>
                    <a:pt x="473510" y="951305"/>
                  </a:lnTo>
                  <a:lnTo>
                    <a:pt x="485348" y="935461"/>
                  </a:lnTo>
                  <a:lnTo>
                    <a:pt x="497186" y="918017"/>
                  </a:lnTo>
                  <a:lnTo>
                    <a:pt x="509024" y="898981"/>
                  </a:lnTo>
                  <a:lnTo>
                    <a:pt x="520861" y="878407"/>
                  </a:lnTo>
                  <a:lnTo>
                    <a:pt x="532699" y="856399"/>
                  </a:lnTo>
                  <a:lnTo>
                    <a:pt x="544537" y="833120"/>
                  </a:lnTo>
                  <a:lnTo>
                    <a:pt x="556375" y="808782"/>
                  </a:lnTo>
                  <a:lnTo>
                    <a:pt x="568213" y="783649"/>
                  </a:lnTo>
                  <a:lnTo>
                    <a:pt x="580050" y="758023"/>
                  </a:lnTo>
                  <a:lnTo>
                    <a:pt x="591888" y="732230"/>
                  </a:lnTo>
                  <a:lnTo>
                    <a:pt x="603726" y="706603"/>
                  </a:lnTo>
                  <a:lnTo>
                    <a:pt x="615564" y="681471"/>
                  </a:lnTo>
                  <a:lnTo>
                    <a:pt x="627401" y="657133"/>
                  </a:lnTo>
                  <a:lnTo>
                    <a:pt x="639239" y="633853"/>
                  </a:lnTo>
                  <a:lnTo>
                    <a:pt x="651077" y="611846"/>
                  </a:lnTo>
                  <a:lnTo>
                    <a:pt x="662915" y="591272"/>
                  </a:lnTo>
                  <a:lnTo>
                    <a:pt x="674752" y="572236"/>
                  </a:lnTo>
                  <a:lnTo>
                    <a:pt x="686590" y="554792"/>
                  </a:lnTo>
                  <a:lnTo>
                    <a:pt x="698428" y="538948"/>
                  </a:lnTo>
                  <a:lnTo>
                    <a:pt x="710266" y="524672"/>
                  </a:lnTo>
                  <a:lnTo>
                    <a:pt x="722104" y="511901"/>
                  </a:lnTo>
                  <a:lnTo>
                    <a:pt x="733941" y="500551"/>
                  </a:lnTo>
                  <a:lnTo>
                    <a:pt x="745779" y="490521"/>
                  </a:lnTo>
                  <a:lnTo>
                    <a:pt x="757617" y="481702"/>
                  </a:lnTo>
                  <a:lnTo>
                    <a:pt x="769455" y="473984"/>
                  </a:lnTo>
                  <a:lnTo>
                    <a:pt x="781292" y="467254"/>
                  </a:lnTo>
                  <a:lnTo>
                    <a:pt x="793130" y="461407"/>
                  </a:lnTo>
                  <a:lnTo>
                    <a:pt x="804968" y="456341"/>
                  </a:lnTo>
                  <a:lnTo>
                    <a:pt x="816806" y="451964"/>
                  </a:lnTo>
                  <a:lnTo>
                    <a:pt x="828643" y="448190"/>
                  </a:lnTo>
                  <a:lnTo>
                    <a:pt x="840481" y="444943"/>
                  </a:lnTo>
                  <a:lnTo>
                    <a:pt x="852319" y="442153"/>
                  </a:lnTo>
                  <a:lnTo>
                    <a:pt x="864157" y="439760"/>
                  </a:lnTo>
                  <a:lnTo>
                    <a:pt x="875995" y="437709"/>
                  </a:lnTo>
                  <a:lnTo>
                    <a:pt x="887832" y="435954"/>
                  </a:lnTo>
                  <a:lnTo>
                    <a:pt x="899670" y="434453"/>
                  </a:lnTo>
                  <a:lnTo>
                    <a:pt x="911508" y="433170"/>
                  </a:lnTo>
                  <a:lnTo>
                    <a:pt x="923346" y="432074"/>
                  </a:lnTo>
                  <a:lnTo>
                    <a:pt x="935183" y="431139"/>
                  </a:lnTo>
                  <a:lnTo>
                    <a:pt x="947021" y="430342"/>
                  </a:lnTo>
                  <a:lnTo>
                    <a:pt x="958859" y="429661"/>
                  </a:lnTo>
                  <a:lnTo>
                    <a:pt x="970697" y="429082"/>
                  </a:lnTo>
                  <a:lnTo>
                    <a:pt x="982534" y="428587"/>
                  </a:lnTo>
                  <a:lnTo>
                    <a:pt x="994372" y="428166"/>
                  </a:lnTo>
                  <a:lnTo>
                    <a:pt x="1006210" y="427808"/>
                  </a:lnTo>
                  <a:lnTo>
                    <a:pt x="1018048" y="427502"/>
                  </a:lnTo>
                  <a:lnTo>
                    <a:pt x="1029886" y="427242"/>
                  </a:lnTo>
                  <a:lnTo>
                    <a:pt x="1041723" y="427021"/>
                  </a:lnTo>
                  <a:lnTo>
                    <a:pt x="1053561" y="426832"/>
                  </a:lnTo>
                  <a:lnTo>
                    <a:pt x="1065399" y="426672"/>
                  </a:lnTo>
                  <a:lnTo>
                    <a:pt x="1077237" y="426535"/>
                  </a:lnTo>
                  <a:lnTo>
                    <a:pt x="1089074" y="426419"/>
                  </a:lnTo>
                  <a:lnTo>
                    <a:pt x="1100912" y="426320"/>
                  </a:lnTo>
                  <a:lnTo>
                    <a:pt x="1112750" y="426236"/>
                  </a:lnTo>
                  <a:lnTo>
                    <a:pt x="1124588" y="426164"/>
                  </a:lnTo>
                  <a:lnTo>
                    <a:pt x="1136426" y="426103"/>
                  </a:lnTo>
                  <a:lnTo>
                    <a:pt x="1148263" y="426052"/>
                  </a:lnTo>
                  <a:lnTo>
                    <a:pt x="1160101" y="426007"/>
                  </a:lnTo>
                  <a:lnTo>
                    <a:pt x="1171939" y="425970"/>
                  </a:lnTo>
                  <a:lnTo>
                    <a:pt x="1171939" y="425827"/>
                  </a:lnTo>
                  <a:lnTo>
                    <a:pt x="1183777" y="425840"/>
                  </a:lnTo>
                  <a:lnTo>
                    <a:pt x="1195614" y="425854"/>
                  </a:lnTo>
                  <a:lnTo>
                    <a:pt x="1207452" y="425872"/>
                  </a:lnTo>
                  <a:lnTo>
                    <a:pt x="1219290" y="425892"/>
                  </a:lnTo>
                  <a:lnTo>
                    <a:pt x="1231128" y="425916"/>
                  </a:lnTo>
                  <a:lnTo>
                    <a:pt x="1242965" y="425944"/>
                  </a:lnTo>
                  <a:lnTo>
                    <a:pt x="1254803" y="425977"/>
                  </a:lnTo>
                  <a:lnTo>
                    <a:pt x="1266641" y="426016"/>
                  </a:lnTo>
                  <a:lnTo>
                    <a:pt x="1278479" y="426061"/>
                  </a:lnTo>
                  <a:lnTo>
                    <a:pt x="1290317" y="426115"/>
                  </a:lnTo>
                  <a:lnTo>
                    <a:pt x="1302154" y="426177"/>
                  </a:lnTo>
                  <a:lnTo>
                    <a:pt x="1313992" y="426251"/>
                  </a:lnTo>
                  <a:lnTo>
                    <a:pt x="1325830" y="426338"/>
                  </a:lnTo>
                  <a:lnTo>
                    <a:pt x="1337668" y="426440"/>
                  </a:lnTo>
                  <a:lnTo>
                    <a:pt x="1349505" y="426559"/>
                  </a:lnTo>
                  <a:lnTo>
                    <a:pt x="1361343" y="426700"/>
                  </a:lnTo>
                  <a:lnTo>
                    <a:pt x="1373181" y="426864"/>
                  </a:lnTo>
                  <a:lnTo>
                    <a:pt x="1385019" y="427058"/>
                  </a:lnTo>
                  <a:lnTo>
                    <a:pt x="1396856" y="427284"/>
                  </a:lnTo>
                  <a:lnTo>
                    <a:pt x="1408694" y="427550"/>
                  </a:lnTo>
                  <a:lnTo>
                    <a:pt x="1420532" y="427862"/>
                  </a:lnTo>
                  <a:lnTo>
                    <a:pt x="1432370" y="428227"/>
                  </a:lnTo>
                  <a:lnTo>
                    <a:pt x="1444208" y="428655"/>
                  </a:lnTo>
                  <a:lnTo>
                    <a:pt x="1456045" y="429155"/>
                  </a:lnTo>
                  <a:lnTo>
                    <a:pt x="1467883" y="429740"/>
                  </a:lnTo>
                  <a:lnTo>
                    <a:pt x="1479721" y="430424"/>
                  </a:lnTo>
                  <a:lnTo>
                    <a:pt x="1491559" y="431222"/>
                  </a:lnTo>
                  <a:lnTo>
                    <a:pt x="1503396" y="432151"/>
                  </a:lnTo>
                  <a:lnTo>
                    <a:pt x="1515234" y="433234"/>
                  </a:lnTo>
                  <a:lnTo>
                    <a:pt x="1527072" y="434492"/>
                  </a:lnTo>
                  <a:lnTo>
                    <a:pt x="1538910" y="435951"/>
                  </a:lnTo>
                  <a:lnTo>
                    <a:pt x="1550748" y="437639"/>
                  </a:lnTo>
                  <a:lnTo>
                    <a:pt x="1562585" y="439589"/>
                  </a:lnTo>
                  <a:lnTo>
                    <a:pt x="1574423" y="441832"/>
                  </a:lnTo>
                  <a:lnTo>
                    <a:pt x="1586261" y="444405"/>
                  </a:lnTo>
                  <a:lnTo>
                    <a:pt x="1598099" y="447344"/>
                  </a:lnTo>
                  <a:lnTo>
                    <a:pt x="1609936" y="450687"/>
                  </a:lnTo>
                  <a:lnTo>
                    <a:pt x="1621774" y="454471"/>
                  </a:lnTo>
                  <a:lnTo>
                    <a:pt x="1633612" y="458728"/>
                  </a:lnTo>
                  <a:lnTo>
                    <a:pt x="1645450" y="463487"/>
                  </a:lnTo>
                  <a:lnTo>
                    <a:pt x="1657287" y="468768"/>
                  </a:lnTo>
                  <a:lnTo>
                    <a:pt x="1669125" y="474582"/>
                  </a:lnTo>
                  <a:lnTo>
                    <a:pt x="1680963" y="480928"/>
                  </a:lnTo>
                  <a:lnTo>
                    <a:pt x="1692801" y="487786"/>
                  </a:lnTo>
                  <a:lnTo>
                    <a:pt x="1704639" y="495122"/>
                  </a:lnTo>
                  <a:lnTo>
                    <a:pt x="1716476" y="502882"/>
                  </a:lnTo>
                  <a:lnTo>
                    <a:pt x="1728314" y="510994"/>
                  </a:lnTo>
                  <a:lnTo>
                    <a:pt x="1740152" y="519372"/>
                  </a:lnTo>
                  <a:lnTo>
                    <a:pt x="1751990" y="527914"/>
                  </a:lnTo>
                  <a:lnTo>
                    <a:pt x="1763827" y="536512"/>
                  </a:lnTo>
                  <a:lnTo>
                    <a:pt x="1775665" y="545054"/>
                  </a:lnTo>
                  <a:lnTo>
                    <a:pt x="1787503" y="553431"/>
                  </a:lnTo>
                  <a:lnTo>
                    <a:pt x="1799341" y="561544"/>
                  </a:lnTo>
                  <a:lnTo>
                    <a:pt x="1811178" y="569304"/>
                  </a:lnTo>
                  <a:lnTo>
                    <a:pt x="1823016" y="576639"/>
                  </a:lnTo>
                  <a:lnTo>
                    <a:pt x="1834854" y="583498"/>
                  </a:lnTo>
                  <a:lnTo>
                    <a:pt x="1846692" y="589843"/>
                  </a:lnTo>
                  <a:lnTo>
                    <a:pt x="1858530" y="595657"/>
                  </a:lnTo>
                  <a:lnTo>
                    <a:pt x="1870367" y="600939"/>
                  </a:lnTo>
                  <a:lnTo>
                    <a:pt x="1882205" y="605697"/>
                  </a:lnTo>
                  <a:lnTo>
                    <a:pt x="1894043" y="609954"/>
                  </a:lnTo>
                  <a:lnTo>
                    <a:pt x="1905881" y="613738"/>
                  </a:lnTo>
                  <a:lnTo>
                    <a:pt x="1917718" y="617081"/>
                  </a:lnTo>
                  <a:lnTo>
                    <a:pt x="1929556" y="620021"/>
                  </a:lnTo>
                  <a:lnTo>
                    <a:pt x="1941394" y="622593"/>
                  </a:lnTo>
                  <a:lnTo>
                    <a:pt x="1953232" y="624837"/>
                  </a:lnTo>
                  <a:lnTo>
                    <a:pt x="1965069" y="626786"/>
                  </a:lnTo>
                  <a:lnTo>
                    <a:pt x="1976907" y="628474"/>
                  </a:lnTo>
                  <a:lnTo>
                    <a:pt x="1988745" y="629933"/>
                  </a:lnTo>
                  <a:lnTo>
                    <a:pt x="2000583" y="631191"/>
                  </a:lnTo>
                  <a:lnTo>
                    <a:pt x="2012421" y="632274"/>
                  </a:lnTo>
                  <a:lnTo>
                    <a:pt x="2024258" y="633204"/>
                  </a:lnTo>
                  <a:lnTo>
                    <a:pt x="2036096" y="634001"/>
                  </a:lnTo>
                  <a:lnTo>
                    <a:pt x="2047934" y="634685"/>
                  </a:lnTo>
                  <a:lnTo>
                    <a:pt x="2059772" y="635270"/>
                  </a:lnTo>
                  <a:lnTo>
                    <a:pt x="2071609" y="635771"/>
                  </a:lnTo>
                  <a:lnTo>
                    <a:pt x="2083447" y="636198"/>
                  </a:lnTo>
                  <a:lnTo>
                    <a:pt x="2095285" y="636563"/>
                  </a:lnTo>
                  <a:lnTo>
                    <a:pt x="2107123" y="636875"/>
                  </a:lnTo>
                  <a:lnTo>
                    <a:pt x="2118961" y="637141"/>
                  </a:lnTo>
                  <a:lnTo>
                    <a:pt x="2130798" y="637368"/>
                  </a:lnTo>
                  <a:lnTo>
                    <a:pt x="2142636" y="637561"/>
                  </a:lnTo>
                  <a:lnTo>
                    <a:pt x="2154474" y="637726"/>
                  </a:lnTo>
                  <a:lnTo>
                    <a:pt x="2166312" y="637866"/>
                  </a:lnTo>
                  <a:lnTo>
                    <a:pt x="2178149" y="637985"/>
                  </a:lnTo>
                  <a:lnTo>
                    <a:pt x="2189987" y="638087"/>
                  </a:lnTo>
                  <a:lnTo>
                    <a:pt x="2201825" y="638174"/>
                  </a:lnTo>
                  <a:lnTo>
                    <a:pt x="2213663" y="638248"/>
                  </a:lnTo>
                  <a:lnTo>
                    <a:pt x="2225500" y="638311"/>
                  </a:lnTo>
                  <a:lnTo>
                    <a:pt x="2237338" y="638364"/>
                  </a:lnTo>
                  <a:lnTo>
                    <a:pt x="2249176" y="638410"/>
                  </a:lnTo>
                  <a:lnTo>
                    <a:pt x="2261014" y="638448"/>
                  </a:lnTo>
                  <a:lnTo>
                    <a:pt x="2272852" y="638481"/>
                  </a:lnTo>
                  <a:lnTo>
                    <a:pt x="2284689" y="638509"/>
                  </a:lnTo>
                  <a:lnTo>
                    <a:pt x="2296527" y="638533"/>
                  </a:lnTo>
                  <a:lnTo>
                    <a:pt x="2308365" y="638554"/>
                  </a:lnTo>
                  <a:lnTo>
                    <a:pt x="2320203" y="638571"/>
                  </a:lnTo>
                  <a:lnTo>
                    <a:pt x="2332040" y="638586"/>
                  </a:lnTo>
                  <a:lnTo>
                    <a:pt x="2343878" y="638598"/>
                  </a:lnTo>
                  <a:lnTo>
                    <a:pt x="2343878" y="638455"/>
                  </a:lnTo>
                  <a:lnTo>
                    <a:pt x="2355716" y="638418"/>
                  </a:lnTo>
                  <a:lnTo>
                    <a:pt x="2367554" y="638374"/>
                  </a:lnTo>
                  <a:lnTo>
                    <a:pt x="2379391" y="638322"/>
                  </a:lnTo>
                  <a:lnTo>
                    <a:pt x="2391229" y="638261"/>
                  </a:lnTo>
                  <a:lnTo>
                    <a:pt x="2403067" y="638189"/>
                  </a:lnTo>
                  <a:lnTo>
                    <a:pt x="2414905" y="638105"/>
                  </a:lnTo>
                  <a:lnTo>
                    <a:pt x="2426743" y="638006"/>
                  </a:lnTo>
                  <a:lnTo>
                    <a:pt x="2438580" y="637890"/>
                  </a:lnTo>
                  <a:lnTo>
                    <a:pt x="2450418" y="637753"/>
                  </a:lnTo>
                  <a:lnTo>
                    <a:pt x="2462256" y="637593"/>
                  </a:lnTo>
                  <a:lnTo>
                    <a:pt x="2474094" y="637404"/>
                  </a:lnTo>
                  <a:lnTo>
                    <a:pt x="2485931" y="637183"/>
                  </a:lnTo>
                  <a:lnTo>
                    <a:pt x="2497769" y="636923"/>
                  </a:lnTo>
                  <a:lnTo>
                    <a:pt x="2509607" y="636617"/>
                  </a:lnTo>
                  <a:lnTo>
                    <a:pt x="2521445" y="636259"/>
                  </a:lnTo>
                  <a:lnTo>
                    <a:pt x="2533283" y="635838"/>
                  </a:lnTo>
                  <a:lnTo>
                    <a:pt x="2545120" y="635344"/>
                  </a:lnTo>
                  <a:lnTo>
                    <a:pt x="2556958" y="634764"/>
                  </a:lnTo>
                  <a:lnTo>
                    <a:pt x="2568796" y="634084"/>
                  </a:lnTo>
                  <a:lnTo>
                    <a:pt x="2580634" y="633286"/>
                  </a:lnTo>
                  <a:lnTo>
                    <a:pt x="2592471" y="632351"/>
                  </a:lnTo>
                  <a:lnTo>
                    <a:pt x="2604309" y="631255"/>
                  </a:lnTo>
                  <a:lnTo>
                    <a:pt x="2616147" y="629973"/>
                  </a:lnTo>
                  <a:lnTo>
                    <a:pt x="2627985" y="628471"/>
                  </a:lnTo>
                  <a:lnTo>
                    <a:pt x="2639822" y="626716"/>
                  </a:lnTo>
                  <a:lnTo>
                    <a:pt x="2651660" y="624665"/>
                  </a:lnTo>
                  <a:lnTo>
                    <a:pt x="2663498" y="622272"/>
                  </a:lnTo>
                  <a:lnTo>
                    <a:pt x="2675336" y="619482"/>
                  </a:lnTo>
                  <a:lnTo>
                    <a:pt x="2687174" y="616235"/>
                  </a:lnTo>
                  <a:lnTo>
                    <a:pt x="2699011" y="612461"/>
                  </a:lnTo>
                  <a:lnTo>
                    <a:pt x="2710849" y="608084"/>
                  </a:lnTo>
                  <a:lnTo>
                    <a:pt x="2722687" y="603018"/>
                  </a:lnTo>
                  <a:lnTo>
                    <a:pt x="2734525" y="597171"/>
                  </a:lnTo>
                  <a:lnTo>
                    <a:pt x="2746362" y="590441"/>
                  </a:lnTo>
                  <a:lnTo>
                    <a:pt x="2758200" y="582723"/>
                  </a:lnTo>
                  <a:lnTo>
                    <a:pt x="2770038" y="573904"/>
                  </a:lnTo>
                  <a:lnTo>
                    <a:pt x="2781876" y="563874"/>
                  </a:lnTo>
                  <a:lnTo>
                    <a:pt x="2793713" y="552524"/>
                  </a:lnTo>
                  <a:lnTo>
                    <a:pt x="2805551" y="539753"/>
                  </a:lnTo>
                  <a:lnTo>
                    <a:pt x="2817389" y="525477"/>
                  </a:lnTo>
                  <a:lnTo>
                    <a:pt x="2829227" y="509633"/>
                  </a:lnTo>
                  <a:lnTo>
                    <a:pt x="2841065" y="492190"/>
                  </a:lnTo>
                  <a:lnTo>
                    <a:pt x="2852902" y="473154"/>
                  </a:lnTo>
                  <a:lnTo>
                    <a:pt x="2864740" y="452579"/>
                  </a:lnTo>
                  <a:lnTo>
                    <a:pt x="2876578" y="430572"/>
                  </a:lnTo>
                  <a:lnTo>
                    <a:pt x="2888416" y="407292"/>
                  </a:lnTo>
                  <a:lnTo>
                    <a:pt x="2900253" y="382954"/>
                  </a:lnTo>
                  <a:lnTo>
                    <a:pt x="2912091" y="357822"/>
                  </a:lnTo>
                  <a:lnTo>
                    <a:pt x="2923929" y="332196"/>
                  </a:lnTo>
                  <a:lnTo>
                    <a:pt x="2935767" y="306402"/>
                  </a:lnTo>
                  <a:lnTo>
                    <a:pt x="2947604" y="280776"/>
                  </a:lnTo>
                  <a:lnTo>
                    <a:pt x="2959442" y="255643"/>
                  </a:lnTo>
                  <a:lnTo>
                    <a:pt x="2971280" y="231306"/>
                  </a:lnTo>
                  <a:lnTo>
                    <a:pt x="2983118" y="208026"/>
                  </a:lnTo>
                  <a:lnTo>
                    <a:pt x="2994956" y="186018"/>
                  </a:lnTo>
                  <a:lnTo>
                    <a:pt x="3006793" y="165444"/>
                  </a:lnTo>
                  <a:lnTo>
                    <a:pt x="3018631" y="146408"/>
                  </a:lnTo>
                  <a:lnTo>
                    <a:pt x="3030469" y="128965"/>
                  </a:lnTo>
                  <a:lnTo>
                    <a:pt x="3042307" y="113121"/>
                  </a:lnTo>
                  <a:lnTo>
                    <a:pt x="3054144" y="98845"/>
                  </a:lnTo>
                  <a:lnTo>
                    <a:pt x="3065982" y="86074"/>
                  </a:lnTo>
                  <a:lnTo>
                    <a:pt x="3077820" y="74724"/>
                  </a:lnTo>
                  <a:lnTo>
                    <a:pt x="3089658" y="64693"/>
                  </a:lnTo>
                  <a:lnTo>
                    <a:pt x="3101496" y="55875"/>
                  </a:lnTo>
                  <a:lnTo>
                    <a:pt x="3113333" y="48156"/>
                  </a:lnTo>
                  <a:lnTo>
                    <a:pt x="3125171" y="41427"/>
                  </a:lnTo>
                  <a:lnTo>
                    <a:pt x="3137009" y="35579"/>
                  </a:lnTo>
                  <a:lnTo>
                    <a:pt x="3148847" y="30514"/>
                  </a:lnTo>
                  <a:lnTo>
                    <a:pt x="3160684" y="26137"/>
                  </a:lnTo>
                  <a:lnTo>
                    <a:pt x="3172522" y="22363"/>
                  </a:lnTo>
                  <a:lnTo>
                    <a:pt x="3184360" y="19115"/>
                  </a:lnTo>
                  <a:lnTo>
                    <a:pt x="3196198" y="16326"/>
                  </a:lnTo>
                  <a:lnTo>
                    <a:pt x="3208035" y="13932"/>
                  </a:lnTo>
                  <a:lnTo>
                    <a:pt x="3219873" y="11881"/>
                  </a:lnTo>
                  <a:lnTo>
                    <a:pt x="3231711" y="10126"/>
                  </a:lnTo>
                  <a:lnTo>
                    <a:pt x="3243549" y="8625"/>
                  </a:lnTo>
                  <a:lnTo>
                    <a:pt x="3255387" y="7342"/>
                  </a:lnTo>
                  <a:lnTo>
                    <a:pt x="3267224" y="6247"/>
                  </a:lnTo>
                  <a:lnTo>
                    <a:pt x="3279062" y="5312"/>
                  </a:lnTo>
                  <a:lnTo>
                    <a:pt x="3290900" y="4514"/>
                  </a:lnTo>
                  <a:lnTo>
                    <a:pt x="3302738" y="3834"/>
                  </a:lnTo>
                  <a:lnTo>
                    <a:pt x="3314575" y="3254"/>
                  </a:lnTo>
                  <a:lnTo>
                    <a:pt x="3326413" y="2760"/>
                  </a:lnTo>
                  <a:lnTo>
                    <a:pt x="3338251" y="2339"/>
                  </a:lnTo>
                  <a:lnTo>
                    <a:pt x="3350089" y="1980"/>
                  </a:lnTo>
                  <a:lnTo>
                    <a:pt x="3361926" y="1675"/>
                  </a:lnTo>
                  <a:lnTo>
                    <a:pt x="3373764" y="1415"/>
                  </a:lnTo>
                  <a:lnTo>
                    <a:pt x="3385602" y="1193"/>
                  </a:lnTo>
                  <a:lnTo>
                    <a:pt x="3397440" y="1005"/>
                  </a:lnTo>
                  <a:lnTo>
                    <a:pt x="3409278" y="844"/>
                  </a:lnTo>
                  <a:lnTo>
                    <a:pt x="3421115" y="708"/>
                  </a:lnTo>
                  <a:lnTo>
                    <a:pt x="3432953" y="592"/>
                  </a:lnTo>
                  <a:lnTo>
                    <a:pt x="3444791" y="493"/>
                  </a:lnTo>
                  <a:lnTo>
                    <a:pt x="3456629" y="408"/>
                  </a:lnTo>
                  <a:lnTo>
                    <a:pt x="3468466" y="337"/>
                  </a:lnTo>
                  <a:lnTo>
                    <a:pt x="3480304" y="276"/>
                  </a:lnTo>
                  <a:lnTo>
                    <a:pt x="3492142" y="224"/>
                  </a:lnTo>
                  <a:lnTo>
                    <a:pt x="3503980" y="180"/>
                  </a:lnTo>
                  <a:lnTo>
                    <a:pt x="3515818" y="142"/>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311760"/>
              <a:ext cx="4687757" cy="425684"/>
            </a:xfrm>
            <a:custGeom>
              <a:avLst/>
              <a:pathLst>
                <a:path w="4687757" h="425684">
                  <a:moveTo>
                    <a:pt x="0" y="425684"/>
                  </a:moveTo>
                  <a:lnTo>
                    <a:pt x="11837" y="425672"/>
                  </a:lnTo>
                  <a:lnTo>
                    <a:pt x="23675" y="425657"/>
                  </a:lnTo>
                  <a:lnTo>
                    <a:pt x="35513" y="425640"/>
                  </a:lnTo>
                  <a:lnTo>
                    <a:pt x="47351" y="425619"/>
                  </a:lnTo>
                  <a:lnTo>
                    <a:pt x="59188" y="425596"/>
                  </a:lnTo>
                  <a:lnTo>
                    <a:pt x="71026" y="425567"/>
                  </a:lnTo>
                  <a:lnTo>
                    <a:pt x="82864" y="425535"/>
                  </a:lnTo>
                  <a:lnTo>
                    <a:pt x="94702" y="425496"/>
                  </a:lnTo>
                  <a:lnTo>
                    <a:pt x="106539" y="425450"/>
                  </a:lnTo>
                  <a:lnTo>
                    <a:pt x="118377" y="425397"/>
                  </a:lnTo>
                  <a:lnTo>
                    <a:pt x="130215" y="425334"/>
                  </a:lnTo>
                  <a:lnTo>
                    <a:pt x="142053" y="425260"/>
                  </a:lnTo>
                  <a:lnTo>
                    <a:pt x="153891" y="425173"/>
                  </a:lnTo>
                  <a:lnTo>
                    <a:pt x="165728" y="425072"/>
                  </a:lnTo>
                  <a:lnTo>
                    <a:pt x="177566" y="424952"/>
                  </a:lnTo>
                  <a:lnTo>
                    <a:pt x="189404" y="424812"/>
                  </a:lnTo>
                  <a:lnTo>
                    <a:pt x="201242" y="424647"/>
                  </a:lnTo>
                  <a:lnTo>
                    <a:pt x="213079" y="424454"/>
                  </a:lnTo>
                  <a:lnTo>
                    <a:pt x="224917" y="424227"/>
                  </a:lnTo>
                  <a:lnTo>
                    <a:pt x="236755" y="423961"/>
                  </a:lnTo>
                  <a:lnTo>
                    <a:pt x="248593" y="423649"/>
                  </a:lnTo>
                  <a:lnTo>
                    <a:pt x="260430" y="423284"/>
                  </a:lnTo>
                  <a:lnTo>
                    <a:pt x="272268" y="422857"/>
                  </a:lnTo>
                  <a:lnTo>
                    <a:pt x="284106" y="422356"/>
                  </a:lnTo>
                  <a:lnTo>
                    <a:pt x="295944" y="421771"/>
                  </a:lnTo>
                  <a:lnTo>
                    <a:pt x="307782" y="421088"/>
                  </a:lnTo>
                  <a:lnTo>
                    <a:pt x="319619" y="420290"/>
                  </a:lnTo>
                  <a:lnTo>
                    <a:pt x="331457" y="419360"/>
                  </a:lnTo>
                  <a:lnTo>
                    <a:pt x="343295" y="418277"/>
                  </a:lnTo>
                  <a:lnTo>
                    <a:pt x="355133" y="417019"/>
                  </a:lnTo>
                  <a:lnTo>
                    <a:pt x="366970" y="415560"/>
                  </a:lnTo>
                  <a:lnTo>
                    <a:pt x="378808" y="413872"/>
                  </a:lnTo>
                  <a:lnTo>
                    <a:pt x="390646" y="411923"/>
                  </a:lnTo>
                  <a:lnTo>
                    <a:pt x="402484" y="409680"/>
                  </a:lnTo>
                  <a:lnTo>
                    <a:pt x="414321" y="407107"/>
                  </a:lnTo>
                  <a:lnTo>
                    <a:pt x="426159" y="404167"/>
                  </a:lnTo>
                  <a:lnTo>
                    <a:pt x="437997" y="400824"/>
                  </a:lnTo>
                  <a:lnTo>
                    <a:pt x="449835" y="397040"/>
                  </a:lnTo>
                  <a:lnTo>
                    <a:pt x="461673" y="392784"/>
                  </a:lnTo>
                  <a:lnTo>
                    <a:pt x="473510" y="388025"/>
                  </a:lnTo>
                  <a:lnTo>
                    <a:pt x="485348" y="382744"/>
                  </a:lnTo>
                  <a:lnTo>
                    <a:pt x="497186" y="376929"/>
                  </a:lnTo>
                  <a:lnTo>
                    <a:pt x="509024" y="370584"/>
                  </a:lnTo>
                  <a:lnTo>
                    <a:pt x="520861" y="363726"/>
                  </a:lnTo>
                  <a:lnTo>
                    <a:pt x="532699" y="356390"/>
                  </a:lnTo>
                  <a:lnTo>
                    <a:pt x="544537" y="348630"/>
                  </a:lnTo>
                  <a:lnTo>
                    <a:pt x="556375" y="340517"/>
                  </a:lnTo>
                  <a:lnTo>
                    <a:pt x="568213" y="332140"/>
                  </a:lnTo>
                  <a:lnTo>
                    <a:pt x="580050" y="323598"/>
                  </a:lnTo>
                  <a:lnTo>
                    <a:pt x="591888" y="315000"/>
                  </a:lnTo>
                  <a:lnTo>
                    <a:pt x="603726" y="306458"/>
                  </a:lnTo>
                  <a:lnTo>
                    <a:pt x="615564" y="298080"/>
                  </a:lnTo>
                  <a:lnTo>
                    <a:pt x="627401" y="289968"/>
                  </a:lnTo>
                  <a:lnTo>
                    <a:pt x="639239" y="282208"/>
                  </a:lnTo>
                  <a:lnTo>
                    <a:pt x="651077" y="274872"/>
                  </a:lnTo>
                  <a:lnTo>
                    <a:pt x="662915" y="268014"/>
                  </a:lnTo>
                  <a:lnTo>
                    <a:pt x="674752" y="261669"/>
                  </a:lnTo>
                  <a:lnTo>
                    <a:pt x="686590" y="255854"/>
                  </a:lnTo>
                  <a:lnTo>
                    <a:pt x="698428" y="250573"/>
                  </a:lnTo>
                  <a:lnTo>
                    <a:pt x="710266" y="245814"/>
                  </a:lnTo>
                  <a:lnTo>
                    <a:pt x="722104" y="241557"/>
                  </a:lnTo>
                  <a:lnTo>
                    <a:pt x="733941" y="237774"/>
                  </a:lnTo>
                  <a:lnTo>
                    <a:pt x="745779" y="234430"/>
                  </a:lnTo>
                  <a:lnTo>
                    <a:pt x="757617" y="231491"/>
                  </a:lnTo>
                  <a:lnTo>
                    <a:pt x="769455" y="228918"/>
                  </a:lnTo>
                  <a:lnTo>
                    <a:pt x="781292" y="226675"/>
                  </a:lnTo>
                  <a:lnTo>
                    <a:pt x="793130" y="224726"/>
                  </a:lnTo>
                  <a:lnTo>
                    <a:pt x="804968" y="223037"/>
                  </a:lnTo>
                  <a:lnTo>
                    <a:pt x="816806" y="221578"/>
                  </a:lnTo>
                  <a:lnTo>
                    <a:pt x="828643" y="220320"/>
                  </a:lnTo>
                  <a:lnTo>
                    <a:pt x="840481" y="219238"/>
                  </a:lnTo>
                  <a:lnTo>
                    <a:pt x="852319" y="218308"/>
                  </a:lnTo>
                  <a:lnTo>
                    <a:pt x="864157" y="217510"/>
                  </a:lnTo>
                  <a:lnTo>
                    <a:pt x="875995" y="216826"/>
                  </a:lnTo>
                  <a:lnTo>
                    <a:pt x="887832" y="216241"/>
                  </a:lnTo>
                  <a:lnTo>
                    <a:pt x="899670" y="215741"/>
                  </a:lnTo>
                  <a:lnTo>
                    <a:pt x="911508" y="215313"/>
                  </a:lnTo>
                  <a:lnTo>
                    <a:pt x="923346" y="214948"/>
                  </a:lnTo>
                  <a:lnTo>
                    <a:pt x="935183" y="214636"/>
                  </a:lnTo>
                  <a:lnTo>
                    <a:pt x="947021" y="214371"/>
                  </a:lnTo>
                  <a:lnTo>
                    <a:pt x="958859" y="214144"/>
                  </a:lnTo>
                  <a:lnTo>
                    <a:pt x="970697" y="213951"/>
                  </a:lnTo>
                  <a:lnTo>
                    <a:pt x="982534" y="213786"/>
                  </a:lnTo>
                  <a:lnTo>
                    <a:pt x="994372" y="213645"/>
                  </a:lnTo>
                  <a:lnTo>
                    <a:pt x="1006210" y="213526"/>
                  </a:lnTo>
                  <a:lnTo>
                    <a:pt x="1018048" y="213424"/>
                  </a:lnTo>
                  <a:lnTo>
                    <a:pt x="1029886" y="213337"/>
                  </a:lnTo>
                  <a:lnTo>
                    <a:pt x="1041723" y="213264"/>
                  </a:lnTo>
                  <a:lnTo>
                    <a:pt x="1053561" y="213201"/>
                  </a:lnTo>
                  <a:lnTo>
                    <a:pt x="1065399" y="213147"/>
                  </a:lnTo>
                  <a:lnTo>
                    <a:pt x="1077237" y="213102"/>
                  </a:lnTo>
                  <a:lnTo>
                    <a:pt x="1089074" y="213063"/>
                  </a:lnTo>
                  <a:lnTo>
                    <a:pt x="1100912" y="213030"/>
                  </a:lnTo>
                  <a:lnTo>
                    <a:pt x="1112750" y="213002"/>
                  </a:lnTo>
                  <a:lnTo>
                    <a:pt x="1124588" y="212978"/>
                  </a:lnTo>
                  <a:lnTo>
                    <a:pt x="1136426" y="212958"/>
                  </a:lnTo>
                  <a:lnTo>
                    <a:pt x="1148263" y="212941"/>
                  </a:lnTo>
                  <a:lnTo>
                    <a:pt x="1160101" y="212926"/>
                  </a:lnTo>
                  <a:lnTo>
                    <a:pt x="1171939" y="212913"/>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950430"/>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1" name="pl41"/>
            <p:cNvSpPr/>
            <p:nvPr/>
          </p:nvSpPr>
          <p:spPr>
            <a:xfrm>
              <a:off x="2482252" y="1969709"/>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770"/>
                  </a:lnTo>
                  <a:lnTo>
                    <a:pt x="1183777" y="212758"/>
                  </a:lnTo>
                  <a:lnTo>
                    <a:pt x="1195614" y="212743"/>
                  </a:lnTo>
                  <a:lnTo>
                    <a:pt x="1207452" y="212726"/>
                  </a:lnTo>
                  <a:lnTo>
                    <a:pt x="1219290" y="212706"/>
                  </a:lnTo>
                  <a:lnTo>
                    <a:pt x="1231128" y="212682"/>
                  </a:lnTo>
                  <a:lnTo>
                    <a:pt x="1242965" y="212654"/>
                  </a:lnTo>
                  <a:lnTo>
                    <a:pt x="1254803" y="212621"/>
                  </a:lnTo>
                  <a:lnTo>
                    <a:pt x="1266641" y="212582"/>
                  </a:lnTo>
                  <a:lnTo>
                    <a:pt x="1278479" y="212536"/>
                  </a:lnTo>
                  <a:lnTo>
                    <a:pt x="1290317" y="212483"/>
                  </a:lnTo>
                  <a:lnTo>
                    <a:pt x="1302154" y="212420"/>
                  </a:lnTo>
                  <a:lnTo>
                    <a:pt x="1313992" y="212346"/>
                  </a:lnTo>
                  <a:lnTo>
                    <a:pt x="1325830" y="212260"/>
                  </a:lnTo>
                  <a:lnTo>
                    <a:pt x="1337668" y="212158"/>
                  </a:lnTo>
                  <a:lnTo>
                    <a:pt x="1349505" y="212038"/>
                  </a:lnTo>
                  <a:lnTo>
                    <a:pt x="1361343" y="211898"/>
                  </a:lnTo>
                  <a:lnTo>
                    <a:pt x="1373181" y="211733"/>
                  </a:lnTo>
                  <a:lnTo>
                    <a:pt x="1385019" y="211540"/>
                  </a:lnTo>
                  <a:lnTo>
                    <a:pt x="1396856" y="211313"/>
                  </a:lnTo>
                  <a:lnTo>
                    <a:pt x="1408694" y="211047"/>
                  </a:lnTo>
                  <a:lnTo>
                    <a:pt x="1420532" y="210736"/>
                  </a:lnTo>
                  <a:lnTo>
                    <a:pt x="1432370" y="210371"/>
                  </a:lnTo>
                  <a:lnTo>
                    <a:pt x="1444208" y="209943"/>
                  </a:lnTo>
                  <a:lnTo>
                    <a:pt x="1456045" y="209443"/>
                  </a:lnTo>
                  <a:lnTo>
                    <a:pt x="1467883" y="208857"/>
                  </a:lnTo>
                  <a:lnTo>
                    <a:pt x="1479721" y="208174"/>
                  </a:lnTo>
                  <a:lnTo>
                    <a:pt x="1491559" y="207376"/>
                  </a:lnTo>
                  <a:lnTo>
                    <a:pt x="1503396" y="206446"/>
                  </a:lnTo>
                  <a:lnTo>
                    <a:pt x="1515234" y="205364"/>
                  </a:lnTo>
                  <a:lnTo>
                    <a:pt x="1527072" y="204106"/>
                  </a:lnTo>
                  <a:lnTo>
                    <a:pt x="1538910" y="202647"/>
                  </a:lnTo>
                  <a:lnTo>
                    <a:pt x="1550748" y="200958"/>
                  </a:lnTo>
                  <a:lnTo>
                    <a:pt x="1562585" y="199009"/>
                  </a:lnTo>
                  <a:lnTo>
                    <a:pt x="1574423" y="196766"/>
                  </a:lnTo>
                  <a:lnTo>
                    <a:pt x="1586261" y="194193"/>
                  </a:lnTo>
                  <a:lnTo>
                    <a:pt x="1598099" y="191253"/>
                  </a:lnTo>
                  <a:lnTo>
                    <a:pt x="1609936" y="187910"/>
                  </a:lnTo>
                  <a:lnTo>
                    <a:pt x="1621774" y="184127"/>
                  </a:lnTo>
                  <a:lnTo>
                    <a:pt x="1633612" y="179870"/>
                  </a:lnTo>
                  <a:lnTo>
                    <a:pt x="1645450" y="175111"/>
                  </a:lnTo>
                  <a:lnTo>
                    <a:pt x="1657287" y="169830"/>
                  </a:lnTo>
                  <a:lnTo>
                    <a:pt x="1669125" y="164015"/>
                  </a:lnTo>
                  <a:lnTo>
                    <a:pt x="1680963" y="157670"/>
                  </a:lnTo>
                  <a:lnTo>
                    <a:pt x="1692801" y="150812"/>
                  </a:lnTo>
                  <a:lnTo>
                    <a:pt x="1704639" y="143476"/>
                  </a:lnTo>
                  <a:lnTo>
                    <a:pt x="1716476" y="135716"/>
                  </a:lnTo>
                  <a:lnTo>
                    <a:pt x="1728314" y="127604"/>
                  </a:lnTo>
                  <a:lnTo>
                    <a:pt x="1740152" y="119226"/>
                  </a:lnTo>
                  <a:lnTo>
                    <a:pt x="1751990" y="110684"/>
                  </a:lnTo>
                  <a:lnTo>
                    <a:pt x="1763827" y="102086"/>
                  </a:lnTo>
                  <a:lnTo>
                    <a:pt x="1775665" y="93544"/>
                  </a:lnTo>
                  <a:lnTo>
                    <a:pt x="1787503" y="85166"/>
                  </a:lnTo>
                  <a:lnTo>
                    <a:pt x="1799341" y="77054"/>
                  </a:lnTo>
                  <a:lnTo>
                    <a:pt x="1811178" y="69294"/>
                  </a:lnTo>
                  <a:lnTo>
                    <a:pt x="1823016" y="61958"/>
                  </a:lnTo>
                  <a:lnTo>
                    <a:pt x="1834854" y="55100"/>
                  </a:lnTo>
                  <a:lnTo>
                    <a:pt x="1846692" y="48755"/>
                  </a:lnTo>
                  <a:lnTo>
                    <a:pt x="1858530" y="42940"/>
                  </a:lnTo>
                  <a:lnTo>
                    <a:pt x="1870367" y="37659"/>
                  </a:lnTo>
                  <a:lnTo>
                    <a:pt x="1882205" y="32900"/>
                  </a:lnTo>
                  <a:lnTo>
                    <a:pt x="1894043" y="28643"/>
                  </a:lnTo>
                  <a:lnTo>
                    <a:pt x="1905881" y="24860"/>
                  </a:lnTo>
                  <a:lnTo>
                    <a:pt x="1917718" y="21517"/>
                  </a:lnTo>
                  <a:lnTo>
                    <a:pt x="1929556" y="18577"/>
                  </a:lnTo>
                  <a:lnTo>
                    <a:pt x="1941394" y="16004"/>
                  </a:lnTo>
                  <a:lnTo>
                    <a:pt x="1953232" y="13761"/>
                  </a:lnTo>
                  <a:lnTo>
                    <a:pt x="1965069" y="11812"/>
                  </a:lnTo>
                  <a:lnTo>
                    <a:pt x="1976907" y="10123"/>
                  </a:lnTo>
                  <a:lnTo>
                    <a:pt x="1988745" y="8664"/>
                  </a:lnTo>
                  <a:lnTo>
                    <a:pt x="2000583" y="7406"/>
                  </a:lnTo>
                  <a:lnTo>
                    <a:pt x="2012421" y="6324"/>
                  </a:lnTo>
                  <a:lnTo>
                    <a:pt x="2024258" y="5394"/>
                  </a:lnTo>
                  <a:lnTo>
                    <a:pt x="2036096" y="4596"/>
                  </a:lnTo>
                  <a:lnTo>
                    <a:pt x="2047934" y="3913"/>
                  </a:lnTo>
                  <a:lnTo>
                    <a:pt x="2059772" y="3327"/>
                  </a:lnTo>
                  <a:lnTo>
                    <a:pt x="2071609" y="2827"/>
                  </a:lnTo>
                  <a:lnTo>
                    <a:pt x="2083447" y="2399"/>
                  </a:lnTo>
                  <a:lnTo>
                    <a:pt x="2095285" y="2034"/>
                  </a:lnTo>
                  <a:lnTo>
                    <a:pt x="2107123" y="1723"/>
                  </a:lnTo>
                  <a:lnTo>
                    <a:pt x="2118961" y="1457"/>
                  </a:lnTo>
                  <a:lnTo>
                    <a:pt x="2130798" y="1230"/>
                  </a:lnTo>
                  <a:lnTo>
                    <a:pt x="2142636" y="1037"/>
                  </a:lnTo>
                  <a:lnTo>
                    <a:pt x="2154474" y="872"/>
                  </a:lnTo>
                  <a:lnTo>
                    <a:pt x="2166312" y="732"/>
                  </a:lnTo>
                  <a:lnTo>
                    <a:pt x="2178149" y="612"/>
                  </a:lnTo>
                  <a:lnTo>
                    <a:pt x="2189987" y="510"/>
                  </a:lnTo>
                  <a:lnTo>
                    <a:pt x="2201825" y="424"/>
                  </a:lnTo>
                  <a:lnTo>
                    <a:pt x="2213663" y="350"/>
                  </a:lnTo>
                  <a:lnTo>
                    <a:pt x="2225500" y="287"/>
                  </a:lnTo>
                  <a:lnTo>
                    <a:pt x="2237338" y="234"/>
                  </a:lnTo>
                  <a:lnTo>
                    <a:pt x="2249176" y="188"/>
                  </a:lnTo>
                  <a:lnTo>
                    <a:pt x="2261014" y="149"/>
                  </a:lnTo>
                  <a:lnTo>
                    <a:pt x="2272852" y="116"/>
                  </a:lnTo>
                  <a:lnTo>
                    <a:pt x="2284689" y="88"/>
                  </a:lnTo>
                  <a:lnTo>
                    <a:pt x="2296527" y="64"/>
                  </a:lnTo>
                  <a:lnTo>
                    <a:pt x="2308365" y="44"/>
                  </a:lnTo>
                  <a:lnTo>
                    <a:pt x="2320203" y="27"/>
                  </a:lnTo>
                  <a:lnTo>
                    <a:pt x="2332040" y="12"/>
                  </a:lnTo>
                  <a:lnTo>
                    <a:pt x="2343878" y="0"/>
                  </a:lnTo>
                  <a:lnTo>
                    <a:pt x="2343878" y="0"/>
                  </a:lnTo>
                  <a:lnTo>
                    <a:pt x="2355716" y="12"/>
                  </a:lnTo>
                  <a:lnTo>
                    <a:pt x="2367554" y="27"/>
                  </a:lnTo>
                  <a:lnTo>
                    <a:pt x="2379391" y="44"/>
                  </a:lnTo>
                  <a:lnTo>
                    <a:pt x="2391229" y="64"/>
                  </a:lnTo>
                  <a:lnTo>
                    <a:pt x="2403067" y="88"/>
                  </a:lnTo>
                  <a:lnTo>
                    <a:pt x="2414905" y="116"/>
                  </a:lnTo>
                  <a:lnTo>
                    <a:pt x="2426743" y="149"/>
                  </a:lnTo>
                  <a:lnTo>
                    <a:pt x="2438580" y="188"/>
                  </a:lnTo>
                  <a:lnTo>
                    <a:pt x="2450418" y="234"/>
                  </a:lnTo>
                  <a:lnTo>
                    <a:pt x="2462256" y="287"/>
                  </a:lnTo>
                  <a:lnTo>
                    <a:pt x="2474094" y="350"/>
                  </a:lnTo>
                  <a:lnTo>
                    <a:pt x="2485931" y="424"/>
                  </a:lnTo>
                  <a:lnTo>
                    <a:pt x="2497769" y="510"/>
                  </a:lnTo>
                  <a:lnTo>
                    <a:pt x="2509607" y="612"/>
                  </a:lnTo>
                  <a:lnTo>
                    <a:pt x="2521445" y="732"/>
                  </a:lnTo>
                  <a:lnTo>
                    <a:pt x="2533283" y="872"/>
                  </a:lnTo>
                  <a:lnTo>
                    <a:pt x="2545120" y="1037"/>
                  </a:lnTo>
                  <a:lnTo>
                    <a:pt x="2556958" y="1230"/>
                  </a:lnTo>
                  <a:lnTo>
                    <a:pt x="2568796" y="1457"/>
                  </a:lnTo>
                  <a:lnTo>
                    <a:pt x="2580634" y="1723"/>
                  </a:lnTo>
                  <a:lnTo>
                    <a:pt x="2592471" y="2034"/>
                  </a:lnTo>
                  <a:lnTo>
                    <a:pt x="2604309" y="2399"/>
                  </a:lnTo>
                  <a:lnTo>
                    <a:pt x="2616147" y="2827"/>
                  </a:lnTo>
                  <a:lnTo>
                    <a:pt x="2627985" y="3327"/>
                  </a:lnTo>
                  <a:lnTo>
                    <a:pt x="2639822" y="3913"/>
                  </a:lnTo>
                  <a:lnTo>
                    <a:pt x="2651660" y="4596"/>
                  </a:lnTo>
                  <a:lnTo>
                    <a:pt x="2663498" y="5394"/>
                  </a:lnTo>
                  <a:lnTo>
                    <a:pt x="2675336" y="6324"/>
                  </a:lnTo>
                  <a:lnTo>
                    <a:pt x="2687174" y="7406"/>
                  </a:lnTo>
                  <a:lnTo>
                    <a:pt x="2699011" y="8664"/>
                  </a:lnTo>
                  <a:lnTo>
                    <a:pt x="2710849" y="10123"/>
                  </a:lnTo>
                  <a:lnTo>
                    <a:pt x="2722687" y="11812"/>
                  </a:lnTo>
                  <a:lnTo>
                    <a:pt x="2734525" y="13761"/>
                  </a:lnTo>
                  <a:lnTo>
                    <a:pt x="2746362" y="16004"/>
                  </a:lnTo>
                  <a:lnTo>
                    <a:pt x="2758200" y="18577"/>
                  </a:lnTo>
                  <a:lnTo>
                    <a:pt x="2770038" y="21517"/>
                  </a:lnTo>
                  <a:lnTo>
                    <a:pt x="2781876" y="24860"/>
                  </a:lnTo>
                  <a:lnTo>
                    <a:pt x="2793713" y="28643"/>
                  </a:lnTo>
                  <a:lnTo>
                    <a:pt x="2805551" y="32900"/>
                  </a:lnTo>
                  <a:lnTo>
                    <a:pt x="2817389" y="37659"/>
                  </a:lnTo>
                  <a:lnTo>
                    <a:pt x="2829227" y="42940"/>
                  </a:lnTo>
                  <a:lnTo>
                    <a:pt x="2841065" y="48755"/>
                  </a:lnTo>
                  <a:lnTo>
                    <a:pt x="2852902" y="55100"/>
                  </a:lnTo>
                  <a:lnTo>
                    <a:pt x="2864740" y="61958"/>
                  </a:lnTo>
                  <a:lnTo>
                    <a:pt x="2876578" y="69294"/>
                  </a:lnTo>
                  <a:lnTo>
                    <a:pt x="2888416" y="77054"/>
                  </a:lnTo>
                  <a:lnTo>
                    <a:pt x="2900253" y="85166"/>
                  </a:lnTo>
                  <a:lnTo>
                    <a:pt x="2912091" y="93544"/>
                  </a:lnTo>
                  <a:lnTo>
                    <a:pt x="2923929" y="102086"/>
                  </a:lnTo>
                  <a:lnTo>
                    <a:pt x="2935767" y="110684"/>
                  </a:lnTo>
                  <a:lnTo>
                    <a:pt x="2947604" y="119226"/>
                  </a:lnTo>
                  <a:lnTo>
                    <a:pt x="2959442" y="127604"/>
                  </a:lnTo>
                  <a:lnTo>
                    <a:pt x="2971280" y="135716"/>
                  </a:lnTo>
                  <a:lnTo>
                    <a:pt x="2983118" y="143476"/>
                  </a:lnTo>
                  <a:lnTo>
                    <a:pt x="2994956" y="150812"/>
                  </a:lnTo>
                  <a:lnTo>
                    <a:pt x="3006793" y="157670"/>
                  </a:lnTo>
                  <a:lnTo>
                    <a:pt x="3018631" y="164015"/>
                  </a:lnTo>
                  <a:lnTo>
                    <a:pt x="3030469" y="169830"/>
                  </a:lnTo>
                  <a:lnTo>
                    <a:pt x="3042307" y="175111"/>
                  </a:lnTo>
                  <a:lnTo>
                    <a:pt x="3054144" y="179870"/>
                  </a:lnTo>
                  <a:lnTo>
                    <a:pt x="3065982" y="184127"/>
                  </a:lnTo>
                  <a:lnTo>
                    <a:pt x="3077820" y="187910"/>
                  </a:lnTo>
                  <a:lnTo>
                    <a:pt x="3089658" y="191253"/>
                  </a:lnTo>
                  <a:lnTo>
                    <a:pt x="3101496" y="194193"/>
                  </a:lnTo>
                  <a:lnTo>
                    <a:pt x="3113333" y="196766"/>
                  </a:lnTo>
                  <a:lnTo>
                    <a:pt x="3125171" y="199009"/>
                  </a:lnTo>
                  <a:lnTo>
                    <a:pt x="3137009" y="200958"/>
                  </a:lnTo>
                  <a:lnTo>
                    <a:pt x="3148847" y="202647"/>
                  </a:lnTo>
                  <a:lnTo>
                    <a:pt x="3160684" y="204106"/>
                  </a:lnTo>
                  <a:lnTo>
                    <a:pt x="3172522" y="205364"/>
                  </a:lnTo>
                  <a:lnTo>
                    <a:pt x="3184360" y="206446"/>
                  </a:lnTo>
                  <a:lnTo>
                    <a:pt x="3196198" y="207376"/>
                  </a:lnTo>
                  <a:lnTo>
                    <a:pt x="3208035" y="208174"/>
                  </a:lnTo>
                  <a:lnTo>
                    <a:pt x="3219873" y="208857"/>
                  </a:lnTo>
                  <a:lnTo>
                    <a:pt x="3231711" y="209443"/>
                  </a:lnTo>
                  <a:lnTo>
                    <a:pt x="3243549" y="209943"/>
                  </a:lnTo>
                  <a:lnTo>
                    <a:pt x="3255387" y="210371"/>
                  </a:lnTo>
                  <a:lnTo>
                    <a:pt x="3267224" y="210736"/>
                  </a:lnTo>
                  <a:lnTo>
                    <a:pt x="3279062" y="211047"/>
                  </a:lnTo>
                  <a:lnTo>
                    <a:pt x="3290900" y="211313"/>
                  </a:lnTo>
                  <a:lnTo>
                    <a:pt x="3302738" y="211540"/>
                  </a:lnTo>
                  <a:lnTo>
                    <a:pt x="3314575" y="211733"/>
                  </a:lnTo>
                  <a:lnTo>
                    <a:pt x="3326413" y="211898"/>
                  </a:lnTo>
                  <a:lnTo>
                    <a:pt x="3338251" y="212038"/>
                  </a:lnTo>
                  <a:lnTo>
                    <a:pt x="3350089" y="212158"/>
                  </a:lnTo>
                  <a:lnTo>
                    <a:pt x="3361926" y="212260"/>
                  </a:lnTo>
                  <a:lnTo>
                    <a:pt x="3373764" y="212346"/>
                  </a:lnTo>
                  <a:lnTo>
                    <a:pt x="3385602" y="212420"/>
                  </a:lnTo>
                  <a:lnTo>
                    <a:pt x="3397440" y="212483"/>
                  </a:lnTo>
                  <a:lnTo>
                    <a:pt x="3409278" y="212536"/>
                  </a:lnTo>
                  <a:lnTo>
                    <a:pt x="3421115" y="212582"/>
                  </a:lnTo>
                  <a:lnTo>
                    <a:pt x="3432953" y="212621"/>
                  </a:lnTo>
                  <a:lnTo>
                    <a:pt x="3444791" y="212654"/>
                  </a:lnTo>
                  <a:lnTo>
                    <a:pt x="3456629" y="212682"/>
                  </a:lnTo>
                  <a:lnTo>
                    <a:pt x="3468466" y="212706"/>
                  </a:lnTo>
                  <a:lnTo>
                    <a:pt x="3480304" y="212726"/>
                  </a:lnTo>
                  <a:lnTo>
                    <a:pt x="3492142" y="212743"/>
                  </a:lnTo>
                  <a:lnTo>
                    <a:pt x="3503980" y="212758"/>
                  </a:lnTo>
                  <a:lnTo>
                    <a:pt x="3515818" y="212770"/>
                  </a:lnTo>
                  <a:lnTo>
                    <a:pt x="3515818" y="212770"/>
                  </a:lnTo>
                  <a:lnTo>
                    <a:pt x="3527655" y="212758"/>
                  </a:lnTo>
                  <a:lnTo>
                    <a:pt x="3539493" y="212743"/>
                  </a:lnTo>
                  <a:lnTo>
                    <a:pt x="3551331" y="212726"/>
                  </a:lnTo>
                  <a:lnTo>
                    <a:pt x="3563169" y="212706"/>
                  </a:lnTo>
                  <a:lnTo>
                    <a:pt x="3575006" y="212682"/>
                  </a:lnTo>
                  <a:lnTo>
                    <a:pt x="3586844" y="212654"/>
                  </a:lnTo>
                  <a:lnTo>
                    <a:pt x="3598682" y="212621"/>
                  </a:lnTo>
                  <a:lnTo>
                    <a:pt x="3610520" y="212582"/>
                  </a:lnTo>
                  <a:lnTo>
                    <a:pt x="3622357" y="212536"/>
                  </a:lnTo>
                  <a:lnTo>
                    <a:pt x="3634195" y="212483"/>
                  </a:lnTo>
                  <a:lnTo>
                    <a:pt x="3646033" y="212420"/>
                  </a:lnTo>
                  <a:lnTo>
                    <a:pt x="3657871" y="212346"/>
                  </a:lnTo>
                  <a:lnTo>
                    <a:pt x="3669709" y="212260"/>
                  </a:lnTo>
                  <a:lnTo>
                    <a:pt x="3681546" y="212158"/>
                  </a:lnTo>
                  <a:lnTo>
                    <a:pt x="3693384" y="212038"/>
                  </a:lnTo>
                  <a:lnTo>
                    <a:pt x="3705222" y="211898"/>
                  </a:lnTo>
                  <a:lnTo>
                    <a:pt x="3717060" y="211733"/>
                  </a:lnTo>
                  <a:lnTo>
                    <a:pt x="3728897" y="211540"/>
                  </a:lnTo>
                  <a:lnTo>
                    <a:pt x="3740735" y="211313"/>
                  </a:lnTo>
                  <a:lnTo>
                    <a:pt x="3752573" y="211047"/>
                  </a:lnTo>
                  <a:lnTo>
                    <a:pt x="3764411" y="210736"/>
                  </a:lnTo>
                  <a:lnTo>
                    <a:pt x="3776248" y="210371"/>
                  </a:lnTo>
                  <a:lnTo>
                    <a:pt x="3788086" y="209943"/>
                  </a:lnTo>
                  <a:lnTo>
                    <a:pt x="3799924" y="209443"/>
                  </a:lnTo>
                  <a:lnTo>
                    <a:pt x="3811762" y="208857"/>
                  </a:lnTo>
                  <a:lnTo>
                    <a:pt x="3823600" y="208174"/>
                  </a:lnTo>
                  <a:lnTo>
                    <a:pt x="3835437" y="207376"/>
                  </a:lnTo>
                  <a:lnTo>
                    <a:pt x="3847275" y="206446"/>
                  </a:lnTo>
                  <a:lnTo>
                    <a:pt x="3859113" y="205364"/>
                  </a:lnTo>
                  <a:lnTo>
                    <a:pt x="3870951" y="204106"/>
                  </a:lnTo>
                  <a:lnTo>
                    <a:pt x="3882788" y="202647"/>
                  </a:lnTo>
                  <a:lnTo>
                    <a:pt x="3894626" y="200958"/>
                  </a:lnTo>
                  <a:lnTo>
                    <a:pt x="3906464" y="199009"/>
                  </a:lnTo>
                  <a:lnTo>
                    <a:pt x="3918302" y="196766"/>
                  </a:lnTo>
                  <a:lnTo>
                    <a:pt x="3930139" y="194193"/>
                  </a:lnTo>
                  <a:lnTo>
                    <a:pt x="3941977" y="191253"/>
                  </a:lnTo>
                  <a:lnTo>
                    <a:pt x="3953815" y="187910"/>
                  </a:lnTo>
                  <a:lnTo>
                    <a:pt x="3965653" y="184127"/>
                  </a:lnTo>
                  <a:lnTo>
                    <a:pt x="3977491" y="179870"/>
                  </a:lnTo>
                  <a:lnTo>
                    <a:pt x="3989328" y="175111"/>
                  </a:lnTo>
                  <a:lnTo>
                    <a:pt x="4001166" y="169830"/>
                  </a:lnTo>
                  <a:lnTo>
                    <a:pt x="4013004" y="164015"/>
                  </a:lnTo>
                  <a:lnTo>
                    <a:pt x="4024842" y="157670"/>
                  </a:lnTo>
                  <a:lnTo>
                    <a:pt x="4036679" y="150812"/>
                  </a:lnTo>
                  <a:lnTo>
                    <a:pt x="4048517" y="143476"/>
                  </a:lnTo>
                  <a:lnTo>
                    <a:pt x="4060355" y="135716"/>
                  </a:lnTo>
                  <a:lnTo>
                    <a:pt x="4072193" y="127604"/>
                  </a:lnTo>
                  <a:lnTo>
                    <a:pt x="4084031" y="119226"/>
                  </a:lnTo>
                  <a:lnTo>
                    <a:pt x="4095868" y="110684"/>
                  </a:lnTo>
                  <a:lnTo>
                    <a:pt x="4107706" y="102086"/>
                  </a:lnTo>
                  <a:lnTo>
                    <a:pt x="4119544" y="93544"/>
                  </a:lnTo>
                  <a:lnTo>
                    <a:pt x="4131382" y="85166"/>
                  </a:lnTo>
                  <a:lnTo>
                    <a:pt x="4143219" y="77054"/>
                  </a:lnTo>
                  <a:lnTo>
                    <a:pt x="4155057" y="69294"/>
                  </a:lnTo>
                  <a:lnTo>
                    <a:pt x="4166895" y="61958"/>
                  </a:lnTo>
                  <a:lnTo>
                    <a:pt x="4178733" y="55100"/>
                  </a:lnTo>
                  <a:lnTo>
                    <a:pt x="4190570" y="48755"/>
                  </a:lnTo>
                  <a:lnTo>
                    <a:pt x="4202408" y="42940"/>
                  </a:lnTo>
                  <a:lnTo>
                    <a:pt x="4214246" y="37659"/>
                  </a:lnTo>
                  <a:lnTo>
                    <a:pt x="4226084" y="32900"/>
                  </a:lnTo>
                  <a:lnTo>
                    <a:pt x="4237922" y="28643"/>
                  </a:lnTo>
                  <a:lnTo>
                    <a:pt x="4249759" y="24860"/>
                  </a:lnTo>
                  <a:lnTo>
                    <a:pt x="4261597" y="21517"/>
                  </a:lnTo>
                  <a:lnTo>
                    <a:pt x="4273435" y="18577"/>
                  </a:lnTo>
                  <a:lnTo>
                    <a:pt x="4285273" y="16004"/>
                  </a:lnTo>
                  <a:lnTo>
                    <a:pt x="4297110" y="13761"/>
                  </a:lnTo>
                  <a:lnTo>
                    <a:pt x="4308948" y="11812"/>
                  </a:lnTo>
                  <a:lnTo>
                    <a:pt x="4320786" y="10123"/>
                  </a:lnTo>
                  <a:lnTo>
                    <a:pt x="4332624" y="8664"/>
                  </a:lnTo>
                  <a:lnTo>
                    <a:pt x="4344461" y="7406"/>
                  </a:lnTo>
                  <a:lnTo>
                    <a:pt x="4356299" y="6324"/>
                  </a:lnTo>
                  <a:lnTo>
                    <a:pt x="4368137" y="5394"/>
                  </a:lnTo>
                  <a:lnTo>
                    <a:pt x="4379975" y="4596"/>
                  </a:lnTo>
                  <a:lnTo>
                    <a:pt x="4391813" y="3913"/>
                  </a:lnTo>
                  <a:lnTo>
                    <a:pt x="4403650" y="3327"/>
                  </a:lnTo>
                  <a:lnTo>
                    <a:pt x="4415488" y="2827"/>
                  </a:lnTo>
                  <a:lnTo>
                    <a:pt x="4427326" y="2399"/>
                  </a:lnTo>
                  <a:lnTo>
                    <a:pt x="4439164" y="2034"/>
                  </a:lnTo>
                  <a:lnTo>
                    <a:pt x="4451001" y="1723"/>
                  </a:lnTo>
                  <a:lnTo>
                    <a:pt x="4462839" y="1457"/>
                  </a:lnTo>
                  <a:lnTo>
                    <a:pt x="4474677" y="1230"/>
                  </a:lnTo>
                  <a:lnTo>
                    <a:pt x="4486515" y="1037"/>
                  </a:lnTo>
                  <a:lnTo>
                    <a:pt x="4498352" y="872"/>
                  </a:lnTo>
                  <a:lnTo>
                    <a:pt x="4510190" y="732"/>
                  </a:lnTo>
                  <a:lnTo>
                    <a:pt x="4522028" y="612"/>
                  </a:lnTo>
                  <a:lnTo>
                    <a:pt x="4533866" y="510"/>
                  </a:lnTo>
                  <a:lnTo>
                    <a:pt x="4545704" y="424"/>
                  </a:lnTo>
                  <a:lnTo>
                    <a:pt x="4557541" y="350"/>
                  </a:lnTo>
                  <a:lnTo>
                    <a:pt x="4569379" y="287"/>
                  </a:lnTo>
                  <a:lnTo>
                    <a:pt x="4581217" y="234"/>
                  </a:lnTo>
                  <a:lnTo>
                    <a:pt x="4593055" y="188"/>
                  </a:lnTo>
                  <a:lnTo>
                    <a:pt x="4604892" y="149"/>
                  </a:lnTo>
                  <a:lnTo>
                    <a:pt x="4616730" y="116"/>
                  </a:lnTo>
                  <a:lnTo>
                    <a:pt x="4628568" y="88"/>
                  </a:lnTo>
                  <a:lnTo>
                    <a:pt x="4640406" y="64"/>
                  </a:lnTo>
                  <a:lnTo>
                    <a:pt x="4652244" y="44"/>
                  </a:lnTo>
                  <a:lnTo>
                    <a:pt x="4664081" y="27"/>
                  </a:lnTo>
                  <a:lnTo>
                    <a:pt x="4675919" y="12"/>
                  </a:lnTo>
                  <a:lnTo>
                    <a:pt x="4687757" y="0"/>
                  </a:lnTo>
                </a:path>
              </a:pathLst>
            </a:custGeom>
            <a:ln w="40651" cap="flat">
              <a:solidFill>
                <a:srgbClr val="E8E8E8">
                  <a:alpha val="100000"/>
                </a:srgbClr>
              </a:solidFill>
              <a:prstDash val="solid"/>
              <a:round/>
            </a:ln>
          </p:spPr>
          <p:txBody>
            <a:bodyPr/>
            <a:lstStyle/>
            <a:p/>
          </p:txBody>
        </p:sp>
        <p:sp>
          <p:nvSpPr>
            <p:cNvPr id="42" name="pl42"/>
            <p:cNvSpPr/>
            <p:nvPr/>
          </p:nvSpPr>
          <p:spPr>
            <a:xfrm>
              <a:off x="2482252" y="53762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673305"/>
              <a:ext cx="4687757" cy="1063997"/>
            </a:xfrm>
            <a:custGeom>
              <a:avLst/>
              <a:pathLst>
                <a:path w="4687757" h="1063997">
                  <a:moveTo>
                    <a:pt x="0" y="0"/>
                  </a:moveTo>
                  <a:lnTo>
                    <a:pt x="11837" y="62"/>
                  </a:lnTo>
                  <a:lnTo>
                    <a:pt x="23675" y="136"/>
                  </a:lnTo>
                  <a:lnTo>
                    <a:pt x="35513" y="222"/>
                  </a:lnTo>
                  <a:lnTo>
                    <a:pt x="47351" y="324"/>
                  </a:lnTo>
                  <a:lnTo>
                    <a:pt x="59188" y="443"/>
                  </a:lnTo>
                  <a:lnTo>
                    <a:pt x="71026" y="583"/>
                  </a:lnTo>
                  <a:lnTo>
                    <a:pt x="82864" y="748"/>
                  </a:lnTo>
                  <a:lnTo>
                    <a:pt x="94702" y="942"/>
                  </a:lnTo>
                  <a:lnTo>
                    <a:pt x="106539" y="1170"/>
                  </a:lnTo>
                  <a:lnTo>
                    <a:pt x="118377" y="1437"/>
                  </a:lnTo>
                  <a:lnTo>
                    <a:pt x="130215" y="1751"/>
                  </a:lnTo>
                  <a:lnTo>
                    <a:pt x="142053" y="2120"/>
                  </a:lnTo>
                  <a:lnTo>
                    <a:pt x="153891" y="2554"/>
                  </a:lnTo>
                  <a:lnTo>
                    <a:pt x="165728" y="3063"/>
                  </a:lnTo>
                  <a:lnTo>
                    <a:pt x="177566" y="3661"/>
                  </a:lnTo>
                  <a:lnTo>
                    <a:pt x="189404" y="4362"/>
                  </a:lnTo>
                  <a:lnTo>
                    <a:pt x="201242" y="5186"/>
                  </a:lnTo>
                  <a:lnTo>
                    <a:pt x="213079" y="6152"/>
                  </a:lnTo>
                  <a:lnTo>
                    <a:pt x="224917" y="7286"/>
                  </a:lnTo>
                  <a:lnTo>
                    <a:pt x="236755" y="8615"/>
                  </a:lnTo>
                  <a:lnTo>
                    <a:pt x="248593" y="10173"/>
                  </a:lnTo>
                  <a:lnTo>
                    <a:pt x="260430" y="11999"/>
                  </a:lnTo>
                  <a:lnTo>
                    <a:pt x="272268" y="14137"/>
                  </a:lnTo>
                  <a:lnTo>
                    <a:pt x="284106" y="16639"/>
                  </a:lnTo>
                  <a:lnTo>
                    <a:pt x="295944" y="19565"/>
                  </a:lnTo>
                  <a:lnTo>
                    <a:pt x="307782" y="22983"/>
                  </a:lnTo>
                  <a:lnTo>
                    <a:pt x="319619" y="26972"/>
                  </a:lnTo>
                  <a:lnTo>
                    <a:pt x="331457" y="31621"/>
                  </a:lnTo>
                  <a:lnTo>
                    <a:pt x="343295" y="37034"/>
                  </a:lnTo>
                  <a:lnTo>
                    <a:pt x="355133" y="43323"/>
                  </a:lnTo>
                  <a:lnTo>
                    <a:pt x="366970" y="50619"/>
                  </a:lnTo>
                  <a:lnTo>
                    <a:pt x="378808" y="59061"/>
                  </a:lnTo>
                  <a:lnTo>
                    <a:pt x="390646" y="68807"/>
                  </a:lnTo>
                  <a:lnTo>
                    <a:pt x="402484" y="80023"/>
                  </a:lnTo>
                  <a:lnTo>
                    <a:pt x="414321" y="92887"/>
                  </a:lnTo>
                  <a:lnTo>
                    <a:pt x="426159" y="107585"/>
                  </a:lnTo>
                  <a:lnTo>
                    <a:pt x="437997" y="124302"/>
                  </a:lnTo>
                  <a:lnTo>
                    <a:pt x="449835" y="143219"/>
                  </a:lnTo>
                  <a:lnTo>
                    <a:pt x="461673" y="164503"/>
                  </a:lnTo>
                  <a:lnTo>
                    <a:pt x="473510" y="188297"/>
                  </a:lnTo>
                  <a:lnTo>
                    <a:pt x="485348" y="214703"/>
                  </a:lnTo>
                  <a:lnTo>
                    <a:pt x="497186" y="243776"/>
                  </a:lnTo>
                  <a:lnTo>
                    <a:pt x="509024" y="275502"/>
                  </a:lnTo>
                  <a:lnTo>
                    <a:pt x="520861" y="309793"/>
                  </a:lnTo>
                  <a:lnTo>
                    <a:pt x="532699" y="346472"/>
                  </a:lnTo>
                  <a:lnTo>
                    <a:pt x="544537" y="385272"/>
                  </a:lnTo>
                  <a:lnTo>
                    <a:pt x="556375" y="425834"/>
                  </a:lnTo>
                  <a:lnTo>
                    <a:pt x="568213" y="467722"/>
                  </a:lnTo>
                  <a:lnTo>
                    <a:pt x="580050" y="510432"/>
                  </a:lnTo>
                  <a:lnTo>
                    <a:pt x="591888" y="553422"/>
                  </a:lnTo>
                  <a:lnTo>
                    <a:pt x="603726" y="596132"/>
                  </a:lnTo>
                  <a:lnTo>
                    <a:pt x="615564" y="638020"/>
                  </a:lnTo>
                  <a:lnTo>
                    <a:pt x="627401" y="678582"/>
                  </a:lnTo>
                  <a:lnTo>
                    <a:pt x="639239" y="717382"/>
                  </a:lnTo>
                  <a:lnTo>
                    <a:pt x="651077" y="754061"/>
                  </a:lnTo>
                  <a:lnTo>
                    <a:pt x="662915" y="788352"/>
                  </a:lnTo>
                  <a:lnTo>
                    <a:pt x="674752" y="820078"/>
                  </a:lnTo>
                  <a:lnTo>
                    <a:pt x="686590" y="849151"/>
                  </a:lnTo>
                  <a:lnTo>
                    <a:pt x="698428" y="875557"/>
                  </a:lnTo>
                  <a:lnTo>
                    <a:pt x="710266" y="899351"/>
                  </a:lnTo>
                  <a:lnTo>
                    <a:pt x="722104" y="920635"/>
                  </a:lnTo>
                  <a:lnTo>
                    <a:pt x="733941" y="939552"/>
                  </a:lnTo>
                  <a:lnTo>
                    <a:pt x="745779" y="956269"/>
                  </a:lnTo>
                  <a:lnTo>
                    <a:pt x="757617" y="970967"/>
                  </a:lnTo>
                  <a:lnTo>
                    <a:pt x="769455" y="983831"/>
                  </a:lnTo>
                  <a:lnTo>
                    <a:pt x="781292" y="995047"/>
                  </a:lnTo>
                  <a:lnTo>
                    <a:pt x="793130" y="1004793"/>
                  </a:lnTo>
                  <a:lnTo>
                    <a:pt x="804968" y="1013235"/>
                  </a:lnTo>
                  <a:lnTo>
                    <a:pt x="816806" y="1020530"/>
                  </a:lnTo>
                  <a:lnTo>
                    <a:pt x="828643" y="1026820"/>
                  </a:lnTo>
                  <a:lnTo>
                    <a:pt x="840481" y="1032233"/>
                  </a:lnTo>
                  <a:lnTo>
                    <a:pt x="852319" y="1036882"/>
                  </a:lnTo>
                  <a:lnTo>
                    <a:pt x="864157" y="1040871"/>
                  </a:lnTo>
                  <a:lnTo>
                    <a:pt x="875995" y="1044289"/>
                  </a:lnTo>
                  <a:lnTo>
                    <a:pt x="887832" y="1047215"/>
                  </a:lnTo>
                  <a:lnTo>
                    <a:pt x="899670" y="1049717"/>
                  </a:lnTo>
                  <a:lnTo>
                    <a:pt x="911508" y="1051855"/>
                  </a:lnTo>
                  <a:lnTo>
                    <a:pt x="923346" y="1053680"/>
                  </a:lnTo>
                  <a:lnTo>
                    <a:pt x="935183" y="1055239"/>
                  </a:lnTo>
                  <a:lnTo>
                    <a:pt x="947021" y="1056568"/>
                  </a:lnTo>
                  <a:lnTo>
                    <a:pt x="958859" y="1057702"/>
                  </a:lnTo>
                  <a:lnTo>
                    <a:pt x="970697" y="1058668"/>
                  </a:lnTo>
                  <a:lnTo>
                    <a:pt x="982534" y="1059492"/>
                  </a:lnTo>
                  <a:lnTo>
                    <a:pt x="994372" y="1060193"/>
                  </a:lnTo>
                  <a:lnTo>
                    <a:pt x="1006210" y="1060791"/>
                  </a:lnTo>
                  <a:lnTo>
                    <a:pt x="1018048" y="1061300"/>
                  </a:lnTo>
                  <a:lnTo>
                    <a:pt x="1029886" y="1061734"/>
                  </a:lnTo>
                  <a:lnTo>
                    <a:pt x="1041723" y="1062103"/>
                  </a:lnTo>
                  <a:lnTo>
                    <a:pt x="1053561" y="1062417"/>
                  </a:lnTo>
                  <a:lnTo>
                    <a:pt x="1065399" y="1062684"/>
                  </a:lnTo>
                  <a:lnTo>
                    <a:pt x="1077237" y="1062912"/>
                  </a:lnTo>
                  <a:lnTo>
                    <a:pt x="1089074" y="1063106"/>
                  </a:lnTo>
                  <a:lnTo>
                    <a:pt x="1100912" y="1063271"/>
                  </a:lnTo>
                  <a:lnTo>
                    <a:pt x="1112750" y="1063411"/>
                  </a:lnTo>
                  <a:lnTo>
                    <a:pt x="1124588" y="1063530"/>
                  </a:lnTo>
                  <a:lnTo>
                    <a:pt x="1136426" y="1063632"/>
                  </a:lnTo>
                  <a:lnTo>
                    <a:pt x="1148263" y="1063718"/>
                  </a:lnTo>
                  <a:lnTo>
                    <a:pt x="1160101" y="1063792"/>
                  </a:lnTo>
                  <a:lnTo>
                    <a:pt x="1171939" y="1063854"/>
                  </a:lnTo>
                  <a:lnTo>
                    <a:pt x="1171939" y="1063997"/>
                  </a:lnTo>
                  <a:lnTo>
                    <a:pt x="1183777" y="1063960"/>
                  </a:lnTo>
                  <a:lnTo>
                    <a:pt x="1195614" y="1063916"/>
                  </a:lnTo>
                  <a:lnTo>
                    <a:pt x="1207452" y="1063864"/>
                  </a:lnTo>
                  <a:lnTo>
                    <a:pt x="1219290" y="1063803"/>
                  </a:lnTo>
                  <a:lnTo>
                    <a:pt x="1231128" y="1063731"/>
                  </a:lnTo>
                  <a:lnTo>
                    <a:pt x="1242965" y="1063647"/>
                  </a:lnTo>
                  <a:lnTo>
                    <a:pt x="1254803" y="1063548"/>
                  </a:lnTo>
                  <a:lnTo>
                    <a:pt x="1266641" y="1063432"/>
                  </a:lnTo>
                  <a:lnTo>
                    <a:pt x="1278479" y="1063295"/>
                  </a:lnTo>
                  <a:lnTo>
                    <a:pt x="1290317" y="1063135"/>
                  </a:lnTo>
                  <a:lnTo>
                    <a:pt x="1302154" y="1062946"/>
                  </a:lnTo>
                  <a:lnTo>
                    <a:pt x="1313992" y="1062725"/>
                  </a:lnTo>
                  <a:lnTo>
                    <a:pt x="1325830" y="1062465"/>
                  </a:lnTo>
                  <a:lnTo>
                    <a:pt x="1337668" y="1062159"/>
                  </a:lnTo>
                  <a:lnTo>
                    <a:pt x="1349505" y="1061801"/>
                  </a:lnTo>
                  <a:lnTo>
                    <a:pt x="1361343" y="1061380"/>
                  </a:lnTo>
                  <a:lnTo>
                    <a:pt x="1373181" y="1060886"/>
                  </a:lnTo>
                  <a:lnTo>
                    <a:pt x="1385019" y="1060306"/>
                  </a:lnTo>
                  <a:lnTo>
                    <a:pt x="1396856" y="1059625"/>
                  </a:lnTo>
                  <a:lnTo>
                    <a:pt x="1408694" y="1058828"/>
                  </a:lnTo>
                  <a:lnTo>
                    <a:pt x="1420532" y="1057893"/>
                  </a:lnTo>
                  <a:lnTo>
                    <a:pt x="1432370" y="1056797"/>
                  </a:lnTo>
                  <a:lnTo>
                    <a:pt x="1444208" y="1055515"/>
                  </a:lnTo>
                  <a:lnTo>
                    <a:pt x="1456045" y="1054013"/>
                  </a:lnTo>
                  <a:lnTo>
                    <a:pt x="1467883" y="1052258"/>
                  </a:lnTo>
                  <a:lnTo>
                    <a:pt x="1479721" y="1050207"/>
                  </a:lnTo>
                  <a:lnTo>
                    <a:pt x="1491559" y="1047814"/>
                  </a:lnTo>
                  <a:lnTo>
                    <a:pt x="1503396" y="1045024"/>
                  </a:lnTo>
                  <a:lnTo>
                    <a:pt x="1515234" y="1041777"/>
                  </a:lnTo>
                  <a:lnTo>
                    <a:pt x="1527072" y="1038003"/>
                  </a:lnTo>
                  <a:lnTo>
                    <a:pt x="1538910" y="1033626"/>
                  </a:lnTo>
                  <a:lnTo>
                    <a:pt x="1550748" y="1028560"/>
                  </a:lnTo>
                  <a:lnTo>
                    <a:pt x="1562585" y="1022713"/>
                  </a:lnTo>
                  <a:lnTo>
                    <a:pt x="1574423" y="1015983"/>
                  </a:lnTo>
                  <a:lnTo>
                    <a:pt x="1586261" y="1008265"/>
                  </a:lnTo>
                  <a:lnTo>
                    <a:pt x="1598099" y="999446"/>
                  </a:lnTo>
                  <a:lnTo>
                    <a:pt x="1609936" y="989416"/>
                  </a:lnTo>
                  <a:lnTo>
                    <a:pt x="1621774" y="978066"/>
                  </a:lnTo>
                  <a:lnTo>
                    <a:pt x="1633612" y="965295"/>
                  </a:lnTo>
                  <a:lnTo>
                    <a:pt x="1645450" y="951019"/>
                  </a:lnTo>
                  <a:lnTo>
                    <a:pt x="1657287" y="935175"/>
                  </a:lnTo>
                  <a:lnTo>
                    <a:pt x="1669125" y="917731"/>
                  </a:lnTo>
                  <a:lnTo>
                    <a:pt x="1680963" y="898696"/>
                  </a:lnTo>
                  <a:lnTo>
                    <a:pt x="1692801" y="878121"/>
                  </a:lnTo>
                  <a:lnTo>
                    <a:pt x="1704639" y="856114"/>
                  </a:lnTo>
                  <a:lnTo>
                    <a:pt x="1716476" y="832834"/>
                  </a:lnTo>
                  <a:lnTo>
                    <a:pt x="1728314" y="808496"/>
                  </a:lnTo>
                  <a:lnTo>
                    <a:pt x="1740152" y="783364"/>
                  </a:lnTo>
                  <a:lnTo>
                    <a:pt x="1751990" y="757738"/>
                  </a:lnTo>
                  <a:lnTo>
                    <a:pt x="1763827" y="731944"/>
                  </a:lnTo>
                  <a:lnTo>
                    <a:pt x="1775665" y="706318"/>
                  </a:lnTo>
                  <a:lnTo>
                    <a:pt x="1787503" y="681185"/>
                  </a:lnTo>
                  <a:lnTo>
                    <a:pt x="1799341" y="656848"/>
                  </a:lnTo>
                  <a:lnTo>
                    <a:pt x="1811178" y="633568"/>
                  </a:lnTo>
                  <a:lnTo>
                    <a:pt x="1823016" y="611560"/>
                  </a:lnTo>
                  <a:lnTo>
                    <a:pt x="1834854" y="590986"/>
                  </a:lnTo>
                  <a:lnTo>
                    <a:pt x="1846692" y="571950"/>
                  </a:lnTo>
                  <a:lnTo>
                    <a:pt x="1858530" y="554507"/>
                  </a:lnTo>
                  <a:lnTo>
                    <a:pt x="1870367" y="538663"/>
                  </a:lnTo>
                  <a:lnTo>
                    <a:pt x="1882205" y="524387"/>
                  </a:lnTo>
                  <a:lnTo>
                    <a:pt x="1894043" y="511616"/>
                  </a:lnTo>
                  <a:lnTo>
                    <a:pt x="1905881" y="500265"/>
                  </a:lnTo>
                  <a:lnTo>
                    <a:pt x="1917718" y="490235"/>
                  </a:lnTo>
                  <a:lnTo>
                    <a:pt x="1929556" y="481417"/>
                  </a:lnTo>
                  <a:lnTo>
                    <a:pt x="1941394" y="473698"/>
                  </a:lnTo>
                  <a:lnTo>
                    <a:pt x="1953232" y="466969"/>
                  </a:lnTo>
                  <a:lnTo>
                    <a:pt x="1965069" y="461121"/>
                  </a:lnTo>
                  <a:lnTo>
                    <a:pt x="1976907" y="456056"/>
                  </a:lnTo>
                  <a:lnTo>
                    <a:pt x="1988745" y="451679"/>
                  </a:lnTo>
                  <a:lnTo>
                    <a:pt x="2000583" y="447905"/>
                  </a:lnTo>
                  <a:lnTo>
                    <a:pt x="2012421" y="444657"/>
                  </a:lnTo>
                  <a:lnTo>
                    <a:pt x="2024258" y="441868"/>
                  </a:lnTo>
                  <a:lnTo>
                    <a:pt x="2036096" y="439474"/>
                  </a:lnTo>
                  <a:lnTo>
                    <a:pt x="2047934" y="437423"/>
                  </a:lnTo>
                  <a:lnTo>
                    <a:pt x="2059772" y="435668"/>
                  </a:lnTo>
                  <a:lnTo>
                    <a:pt x="2071609" y="434167"/>
                  </a:lnTo>
                  <a:lnTo>
                    <a:pt x="2083447" y="432884"/>
                  </a:lnTo>
                  <a:lnTo>
                    <a:pt x="2095285" y="431789"/>
                  </a:lnTo>
                  <a:lnTo>
                    <a:pt x="2107123" y="430854"/>
                  </a:lnTo>
                  <a:lnTo>
                    <a:pt x="2118961" y="430056"/>
                  </a:lnTo>
                  <a:lnTo>
                    <a:pt x="2130798" y="429376"/>
                  </a:lnTo>
                  <a:lnTo>
                    <a:pt x="2142636" y="428796"/>
                  </a:lnTo>
                  <a:lnTo>
                    <a:pt x="2154474" y="428302"/>
                  </a:lnTo>
                  <a:lnTo>
                    <a:pt x="2166312" y="427881"/>
                  </a:lnTo>
                  <a:lnTo>
                    <a:pt x="2178149" y="427522"/>
                  </a:lnTo>
                  <a:lnTo>
                    <a:pt x="2189987" y="427217"/>
                  </a:lnTo>
                  <a:lnTo>
                    <a:pt x="2201825" y="426957"/>
                  </a:lnTo>
                  <a:lnTo>
                    <a:pt x="2213663" y="426735"/>
                  </a:lnTo>
                  <a:lnTo>
                    <a:pt x="2225500" y="426547"/>
                  </a:lnTo>
                  <a:lnTo>
                    <a:pt x="2237338" y="426386"/>
                  </a:lnTo>
                  <a:lnTo>
                    <a:pt x="2249176" y="426250"/>
                  </a:lnTo>
                  <a:lnTo>
                    <a:pt x="2261014" y="426134"/>
                  </a:lnTo>
                  <a:lnTo>
                    <a:pt x="2272852" y="426035"/>
                  </a:lnTo>
                  <a:lnTo>
                    <a:pt x="2284689" y="425950"/>
                  </a:lnTo>
                  <a:lnTo>
                    <a:pt x="2296527" y="425879"/>
                  </a:lnTo>
                  <a:lnTo>
                    <a:pt x="2308365" y="425818"/>
                  </a:lnTo>
                  <a:lnTo>
                    <a:pt x="2320203" y="425766"/>
                  </a:lnTo>
                  <a:lnTo>
                    <a:pt x="2332040" y="425722"/>
                  </a:lnTo>
                  <a:lnTo>
                    <a:pt x="2343878" y="425684"/>
                  </a:lnTo>
                  <a:lnTo>
                    <a:pt x="2343878" y="425470"/>
                  </a:lnTo>
                  <a:lnTo>
                    <a:pt x="2355716" y="425470"/>
                  </a:lnTo>
                  <a:lnTo>
                    <a:pt x="2367554" y="425470"/>
                  </a:lnTo>
                  <a:lnTo>
                    <a:pt x="2379391" y="425470"/>
                  </a:lnTo>
                  <a:lnTo>
                    <a:pt x="2391229" y="425470"/>
                  </a:lnTo>
                  <a:lnTo>
                    <a:pt x="2403067" y="425470"/>
                  </a:lnTo>
                  <a:lnTo>
                    <a:pt x="2414905" y="425470"/>
                  </a:lnTo>
                  <a:lnTo>
                    <a:pt x="2426743" y="425470"/>
                  </a:lnTo>
                  <a:lnTo>
                    <a:pt x="2438580" y="425470"/>
                  </a:lnTo>
                  <a:lnTo>
                    <a:pt x="2450418" y="425470"/>
                  </a:lnTo>
                  <a:lnTo>
                    <a:pt x="2462256" y="425470"/>
                  </a:lnTo>
                  <a:lnTo>
                    <a:pt x="2474094" y="425470"/>
                  </a:lnTo>
                  <a:lnTo>
                    <a:pt x="2485931" y="425470"/>
                  </a:lnTo>
                  <a:lnTo>
                    <a:pt x="2497769" y="425470"/>
                  </a:lnTo>
                  <a:lnTo>
                    <a:pt x="2509607" y="425470"/>
                  </a:lnTo>
                  <a:lnTo>
                    <a:pt x="2521445" y="425470"/>
                  </a:lnTo>
                  <a:lnTo>
                    <a:pt x="2533283" y="425470"/>
                  </a:lnTo>
                  <a:lnTo>
                    <a:pt x="2545120" y="425470"/>
                  </a:lnTo>
                  <a:lnTo>
                    <a:pt x="2556958" y="425470"/>
                  </a:lnTo>
                  <a:lnTo>
                    <a:pt x="2568796" y="425470"/>
                  </a:lnTo>
                  <a:lnTo>
                    <a:pt x="2580634" y="425470"/>
                  </a:lnTo>
                  <a:lnTo>
                    <a:pt x="2592471" y="425470"/>
                  </a:lnTo>
                  <a:lnTo>
                    <a:pt x="2604309" y="425470"/>
                  </a:lnTo>
                  <a:lnTo>
                    <a:pt x="2616147" y="425470"/>
                  </a:lnTo>
                  <a:lnTo>
                    <a:pt x="2627985" y="425470"/>
                  </a:lnTo>
                  <a:lnTo>
                    <a:pt x="2639822" y="425470"/>
                  </a:lnTo>
                  <a:lnTo>
                    <a:pt x="2651660" y="425470"/>
                  </a:lnTo>
                  <a:lnTo>
                    <a:pt x="2663498" y="425470"/>
                  </a:lnTo>
                  <a:lnTo>
                    <a:pt x="2675336" y="425470"/>
                  </a:lnTo>
                  <a:lnTo>
                    <a:pt x="2687174" y="425470"/>
                  </a:lnTo>
                  <a:lnTo>
                    <a:pt x="2699011" y="425470"/>
                  </a:lnTo>
                  <a:lnTo>
                    <a:pt x="2710849" y="425470"/>
                  </a:lnTo>
                  <a:lnTo>
                    <a:pt x="2722687" y="425470"/>
                  </a:lnTo>
                  <a:lnTo>
                    <a:pt x="2734525" y="425470"/>
                  </a:lnTo>
                  <a:lnTo>
                    <a:pt x="2746362" y="425470"/>
                  </a:lnTo>
                  <a:lnTo>
                    <a:pt x="2758200" y="425470"/>
                  </a:lnTo>
                  <a:lnTo>
                    <a:pt x="2770038" y="425470"/>
                  </a:lnTo>
                  <a:lnTo>
                    <a:pt x="2781876" y="425470"/>
                  </a:lnTo>
                  <a:lnTo>
                    <a:pt x="2793713" y="425470"/>
                  </a:lnTo>
                  <a:lnTo>
                    <a:pt x="2805551" y="425470"/>
                  </a:lnTo>
                  <a:lnTo>
                    <a:pt x="2817389" y="425470"/>
                  </a:lnTo>
                  <a:lnTo>
                    <a:pt x="2829227" y="425470"/>
                  </a:lnTo>
                  <a:lnTo>
                    <a:pt x="2841065" y="425470"/>
                  </a:lnTo>
                  <a:lnTo>
                    <a:pt x="2852902" y="425470"/>
                  </a:lnTo>
                  <a:lnTo>
                    <a:pt x="2864740" y="425470"/>
                  </a:lnTo>
                  <a:lnTo>
                    <a:pt x="2876578" y="425470"/>
                  </a:lnTo>
                  <a:lnTo>
                    <a:pt x="2888416" y="425470"/>
                  </a:lnTo>
                  <a:lnTo>
                    <a:pt x="2900253" y="425470"/>
                  </a:lnTo>
                  <a:lnTo>
                    <a:pt x="2912091" y="425470"/>
                  </a:lnTo>
                  <a:lnTo>
                    <a:pt x="2923929" y="425470"/>
                  </a:lnTo>
                  <a:lnTo>
                    <a:pt x="2935767" y="425470"/>
                  </a:lnTo>
                  <a:lnTo>
                    <a:pt x="2947604" y="425470"/>
                  </a:lnTo>
                  <a:lnTo>
                    <a:pt x="2959442" y="425470"/>
                  </a:lnTo>
                  <a:lnTo>
                    <a:pt x="2971280" y="425470"/>
                  </a:lnTo>
                  <a:lnTo>
                    <a:pt x="2983118" y="425470"/>
                  </a:lnTo>
                  <a:lnTo>
                    <a:pt x="2994956" y="425470"/>
                  </a:lnTo>
                  <a:lnTo>
                    <a:pt x="3006793" y="425470"/>
                  </a:lnTo>
                  <a:lnTo>
                    <a:pt x="3018631" y="425470"/>
                  </a:lnTo>
                  <a:lnTo>
                    <a:pt x="3030469" y="425470"/>
                  </a:lnTo>
                  <a:lnTo>
                    <a:pt x="3042307" y="425470"/>
                  </a:lnTo>
                  <a:lnTo>
                    <a:pt x="3054144" y="425470"/>
                  </a:lnTo>
                  <a:lnTo>
                    <a:pt x="3065982" y="425470"/>
                  </a:lnTo>
                  <a:lnTo>
                    <a:pt x="3077820" y="425470"/>
                  </a:lnTo>
                  <a:lnTo>
                    <a:pt x="3089658" y="425470"/>
                  </a:lnTo>
                  <a:lnTo>
                    <a:pt x="3101496" y="425470"/>
                  </a:lnTo>
                  <a:lnTo>
                    <a:pt x="3113333" y="425470"/>
                  </a:lnTo>
                  <a:lnTo>
                    <a:pt x="3125171" y="425470"/>
                  </a:lnTo>
                  <a:lnTo>
                    <a:pt x="3137009" y="425470"/>
                  </a:lnTo>
                  <a:lnTo>
                    <a:pt x="3148847" y="425470"/>
                  </a:lnTo>
                  <a:lnTo>
                    <a:pt x="3160684" y="425470"/>
                  </a:lnTo>
                  <a:lnTo>
                    <a:pt x="3172522" y="425470"/>
                  </a:lnTo>
                  <a:lnTo>
                    <a:pt x="3184360" y="425470"/>
                  </a:lnTo>
                  <a:lnTo>
                    <a:pt x="3196198" y="425470"/>
                  </a:lnTo>
                  <a:lnTo>
                    <a:pt x="3208035" y="425470"/>
                  </a:lnTo>
                  <a:lnTo>
                    <a:pt x="3219873" y="425470"/>
                  </a:lnTo>
                  <a:lnTo>
                    <a:pt x="3231711" y="425470"/>
                  </a:lnTo>
                  <a:lnTo>
                    <a:pt x="3243549" y="425470"/>
                  </a:lnTo>
                  <a:lnTo>
                    <a:pt x="3255387" y="425470"/>
                  </a:lnTo>
                  <a:lnTo>
                    <a:pt x="3267224" y="425470"/>
                  </a:lnTo>
                  <a:lnTo>
                    <a:pt x="3279062" y="425470"/>
                  </a:lnTo>
                  <a:lnTo>
                    <a:pt x="3290900" y="425470"/>
                  </a:lnTo>
                  <a:lnTo>
                    <a:pt x="3302738" y="425470"/>
                  </a:lnTo>
                  <a:lnTo>
                    <a:pt x="3314575" y="425470"/>
                  </a:lnTo>
                  <a:lnTo>
                    <a:pt x="3326413" y="425470"/>
                  </a:lnTo>
                  <a:lnTo>
                    <a:pt x="3338251" y="425470"/>
                  </a:lnTo>
                  <a:lnTo>
                    <a:pt x="3350089" y="425470"/>
                  </a:lnTo>
                  <a:lnTo>
                    <a:pt x="3361926" y="425470"/>
                  </a:lnTo>
                  <a:lnTo>
                    <a:pt x="3373764" y="425470"/>
                  </a:lnTo>
                  <a:lnTo>
                    <a:pt x="3385602" y="425470"/>
                  </a:lnTo>
                  <a:lnTo>
                    <a:pt x="3397440" y="425470"/>
                  </a:lnTo>
                  <a:lnTo>
                    <a:pt x="3409278" y="425470"/>
                  </a:lnTo>
                  <a:lnTo>
                    <a:pt x="3421115" y="425470"/>
                  </a:lnTo>
                  <a:lnTo>
                    <a:pt x="3432953" y="425470"/>
                  </a:lnTo>
                  <a:lnTo>
                    <a:pt x="3444791" y="425470"/>
                  </a:lnTo>
                  <a:lnTo>
                    <a:pt x="3456629" y="425470"/>
                  </a:lnTo>
                  <a:lnTo>
                    <a:pt x="3468466" y="425470"/>
                  </a:lnTo>
                  <a:lnTo>
                    <a:pt x="3480304" y="425470"/>
                  </a:lnTo>
                  <a:lnTo>
                    <a:pt x="3492142" y="425470"/>
                  </a:lnTo>
                  <a:lnTo>
                    <a:pt x="3503980" y="425470"/>
                  </a:lnTo>
                  <a:lnTo>
                    <a:pt x="3515818" y="425470"/>
                  </a:lnTo>
                  <a:lnTo>
                    <a:pt x="3515818" y="425399"/>
                  </a:lnTo>
                  <a:lnTo>
                    <a:pt x="3527655" y="425386"/>
                  </a:lnTo>
                  <a:lnTo>
                    <a:pt x="3539493" y="425371"/>
                  </a:lnTo>
                  <a:lnTo>
                    <a:pt x="3551331" y="425354"/>
                  </a:lnTo>
                  <a:lnTo>
                    <a:pt x="3563169" y="425334"/>
                  </a:lnTo>
                  <a:lnTo>
                    <a:pt x="3575006" y="425310"/>
                  </a:lnTo>
                  <a:lnTo>
                    <a:pt x="3586844" y="425282"/>
                  </a:lnTo>
                  <a:lnTo>
                    <a:pt x="3598682" y="425249"/>
                  </a:lnTo>
                  <a:lnTo>
                    <a:pt x="3610520" y="425210"/>
                  </a:lnTo>
                  <a:lnTo>
                    <a:pt x="3622357" y="425165"/>
                  </a:lnTo>
                  <a:lnTo>
                    <a:pt x="3634195" y="425111"/>
                  </a:lnTo>
                  <a:lnTo>
                    <a:pt x="3646033" y="425048"/>
                  </a:lnTo>
                  <a:lnTo>
                    <a:pt x="3657871" y="424975"/>
                  </a:lnTo>
                  <a:lnTo>
                    <a:pt x="3669709" y="424888"/>
                  </a:lnTo>
                  <a:lnTo>
                    <a:pt x="3681546" y="424786"/>
                  </a:lnTo>
                  <a:lnTo>
                    <a:pt x="3693384" y="424666"/>
                  </a:lnTo>
                  <a:lnTo>
                    <a:pt x="3705222" y="424526"/>
                  </a:lnTo>
                  <a:lnTo>
                    <a:pt x="3717060" y="424361"/>
                  </a:lnTo>
                  <a:lnTo>
                    <a:pt x="3728897" y="424168"/>
                  </a:lnTo>
                  <a:lnTo>
                    <a:pt x="3740735" y="423941"/>
                  </a:lnTo>
                  <a:lnTo>
                    <a:pt x="3752573" y="423676"/>
                  </a:lnTo>
                  <a:lnTo>
                    <a:pt x="3764411" y="423364"/>
                  </a:lnTo>
                  <a:lnTo>
                    <a:pt x="3776248" y="422999"/>
                  </a:lnTo>
                  <a:lnTo>
                    <a:pt x="3788086" y="422571"/>
                  </a:lnTo>
                  <a:lnTo>
                    <a:pt x="3799924" y="422071"/>
                  </a:lnTo>
                  <a:lnTo>
                    <a:pt x="3811762" y="421486"/>
                  </a:lnTo>
                  <a:lnTo>
                    <a:pt x="3823600" y="420802"/>
                  </a:lnTo>
                  <a:lnTo>
                    <a:pt x="3835437" y="420004"/>
                  </a:lnTo>
                  <a:lnTo>
                    <a:pt x="3847275" y="419074"/>
                  </a:lnTo>
                  <a:lnTo>
                    <a:pt x="3859113" y="417992"/>
                  </a:lnTo>
                  <a:lnTo>
                    <a:pt x="3870951" y="416734"/>
                  </a:lnTo>
                  <a:lnTo>
                    <a:pt x="3882788" y="415275"/>
                  </a:lnTo>
                  <a:lnTo>
                    <a:pt x="3894626" y="413586"/>
                  </a:lnTo>
                  <a:lnTo>
                    <a:pt x="3906464" y="411637"/>
                  </a:lnTo>
                  <a:lnTo>
                    <a:pt x="3918302" y="409394"/>
                  </a:lnTo>
                  <a:lnTo>
                    <a:pt x="3930139" y="406821"/>
                  </a:lnTo>
                  <a:lnTo>
                    <a:pt x="3941977" y="403882"/>
                  </a:lnTo>
                  <a:lnTo>
                    <a:pt x="3953815" y="400538"/>
                  </a:lnTo>
                  <a:lnTo>
                    <a:pt x="3965653" y="396755"/>
                  </a:lnTo>
                  <a:lnTo>
                    <a:pt x="3977491" y="392498"/>
                  </a:lnTo>
                  <a:lnTo>
                    <a:pt x="3989328" y="387739"/>
                  </a:lnTo>
                  <a:lnTo>
                    <a:pt x="4001166" y="382458"/>
                  </a:lnTo>
                  <a:lnTo>
                    <a:pt x="4013004" y="376643"/>
                  </a:lnTo>
                  <a:lnTo>
                    <a:pt x="4024842" y="370298"/>
                  </a:lnTo>
                  <a:lnTo>
                    <a:pt x="4036679" y="363440"/>
                  </a:lnTo>
                  <a:lnTo>
                    <a:pt x="4048517" y="356104"/>
                  </a:lnTo>
                  <a:lnTo>
                    <a:pt x="4060355" y="348344"/>
                  </a:lnTo>
                  <a:lnTo>
                    <a:pt x="4072193" y="340232"/>
                  </a:lnTo>
                  <a:lnTo>
                    <a:pt x="4084031" y="331854"/>
                  </a:lnTo>
                  <a:lnTo>
                    <a:pt x="4095868" y="323312"/>
                  </a:lnTo>
                  <a:lnTo>
                    <a:pt x="4107706" y="314714"/>
                  </a:lnTo>
                  <a:lnTo>
                    <a:pt x="4119544" y="306172"/>
                  </a:lnTo>
                  <a:lnTo>
                    <a:pt x="4131382" y="297795"/>
                  </a:lnTo>
                  <a:lnTo>
                    <a:pt x="4143219" y="289682"/>
                  </a:lnTo>
                  <a:lnTo>
                    <a:pt x="4155057" y="281922"/>
                  </a:lnTo>
                  <a:lnTo>
                    <a:pt x="4166895" y="274586"/>
                  </a:lnTo>
                  <a:lnTo>
                    <a:pt x="4178733" y="267728"/>
                  </a:lnTo>
                  <a:lnTo>
                    <a:pt x="4190570" y="261383"/>
                  </a:lnTo>
                  <a:lnTo>
                    <a:pt x="4202408" y="255568"/>
                  </a:lnTo>
                  <a:lnTo>
                    <a:pt x="4214246" y="250287"/>
                  </a:lnTo>
                  <a:lnTo>
                    <a:pt x="4226084" y="245528"/>
                  </a:lnTo>
                  <a:lnTo>
                    <a:pt x="4237922" y="241272"/>
                  </a:lnTo>
                  <a:lnTo>
                    <a:pt x="4249759" y="237488"/>
                  </a:lnTo>
                  <a:lnTo>
                    <a:pt x="4261597" y="234145"/>
                  </a:lnTo>
                  <a:lnTo>
                    <a:pt x="4273435" y="231205"/>
                  </a:lnTo>
                  <a:lnTo>
                    <a:pt x="4285273" y="228632"/>
                  </a:lnTo>
                  <a:lnTo>
                    <a:pt x="4297110" y="226389"/>
                  </a:lnTo>
                  <a:lnTo>
                    <a:pt x="4308948" y="224440"/>
                  </a:lnTo>
                  <a:lnTo>
                    <a:pt x="4320786" y="222752"/>
                  </a:lnTo>
                  <a:lnTo>
                    <a:pt x="4332624" y="221292"/>
                  </a:lnTo>
                  <a:lnTo>
                    <a:pt x="4344461" y="220035"/>
                  </a:lnTo>
                  <a:lnTo>
                    <a:pt x="4356299" y="218952"/>
                  </a:lnTo>
                  <a:lnTo>
                    <a:pt x="4368137" y="218022"/>
                  </a:lnTo>
                  <a:lnTo>
                    <a:pt x="4379975" y="217224"/>
                  </a:lnTo>
                  <a:lnTo>
                    <a:pt x="4391813" y="216541"/>
                  </a:lnTo>
                  <a:lnTo>
                    <a:pt x="4403650" y="215956"/>
                  </a:lnTo>
                  <a:lnTo>
                    <a:pt x="4415488" y="215455"/>
                  </a:lnTo>
                  <a:lnTo>
                    <a:pt x="4427326" y="215028"/>
                  </a:lnTo>
                  <a:lnTo>
                    <a:pt x="4439164" y="214662"/>
                  </a:lnTo>
                  <a:lnTo>
                    <a:pt x="4451001" y="214351"/>
                  </a:lnTo>
                  <a:lnTo>
                    <a:pt x="4462839" y="214085"/>
                  </a:lnTo>
                  <a:lnTo>
                    <a:pt x="4474677" y="213858"/>
                  </a:lnTo>
                  <a:lnTo>
                    <a:pt x="4486515" y="213665"/>
                  </a:lnTo>
                  <a:lnTo>
                    <a:pt x="4498352" y="213500"/>
                  </a:lnTo>
                  <a:lnTo>
                    <a:pt x="4510190" y="213360"/>
                  </a:lnTo>
                  <a:lnTo>
                    <a:pt x="4522028" y="213240"/>
                  </a:lnTo>
                  <a:lnTo>
                    <a:pt x="4533866" y="213139"/>
                  </a:lnTo>
                  <a:lnTo>
                    <a:pt x="4545704" y="213052"/>
                  </a:lnTo>
                  <a:lnTo>
                    <a:pt x="4557541" y="212978"/>
                  </a:lnTo>
                  <a:lnTo>
                    <a:pt x="4569379" y="212915"/>
                  </a:lnTo>
                  <a:lnTo>
                    <a:pt x="4581217" y="212862"/>
                  </a:lnTo>
                  <a:lnTo>
                    <a:pt x="4593055" y="212816"/>
                  </a:lnTo>
                  <a:lnTo>
                    <a:pt x="4604892" y="212777"/>
                  </a:lnTo>
                  <a:lnTo>
                    <a:pt x="4616730" y="212744"/>
                  </a:lnTo>
                  <a:lnTo>
                    <a:pt x="4628568" y="212716"/>
                  </a:lnTo>
                  <a:lnTo>
                    <a:pt x="4640406" y="212693"/>
                  </a:lnTo>
                  <a:lnTo>
                    <a:pt x="4652244" y="212672"/>
                  </a:lnTo>
                  <a:lnTo>
                    <a:pt x="4664081" y="212655"/>
                  </a:lnTo>
                  <a:lnTo>
                    <a:pt x="4675919" y="212640"/>
                  </a:lnTo>
                  <a:lnTo>
                    <a:pt x="4687757" y="212628"/>
                  </a:lnTo>
                </a:path>
              </a:pathLst>
            </a:custGeom>
            <a:ln w="40651" cap="flat">
              <a:solidFill>
                <a:srgbClr val="E8E8E8">
                  <a:alpha val="100000"/>
                </a:srgbClr>
              </a:solidFill>
              <a:prstDash val="solid"/>
              <a:round/>
            </a:ln>
          </p:spPr>
          <p:txBody>
            <a:bodyPr/>
            <a:lstStyle/>
            <a:p/>
          </p:txBody>
        </p:sp>
        <p:sp>
          <p:nvSpPr>
            <p:cNvPr id="44" name="pl44"/>
            <p:cNvSpPr/>
            <p:nvPr/>
          </p:nvSpPr>
          <p:spPr>
            <a:xfrm>
              <a:off x="2482252" y="1543881"/>
              <a:ext cx="4687757" cy="1064426"/>
            </a:xfrm>
            <a:custGeom>
              <a:avLst/>
              <a:pathLst>
                <a:path w="4687757" h="1064426">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3127"/>
                  </a:lnTo>
                  <a:lnTo>
                    <a:pt x="2355716" y="213178"/>
                  </a:lnTo>
                  <a:lnTo>
                    <a:pt x="2367554" y="213236"/>
                  </a:lnTo>
                  <a:lnTo>
                    <a:pt x="2379391" y="213306"/>
                  </a:lnTo>
                  <a:lnTo>
                    <a:pt x="2391229" y="213387"/>
                  </a:lnTo>
                  <a:lnTo>
                    <a:pt x="2403067" y="213482"/>
                  </a:lnTo>
                  <a:lnTo>
                    <a:pt x="2414905" y="213595"/>
                  </a:lnTo>
                  <a:lnTo>
                    <a:pt x="2426743" y="213727"/>
                  </a:lnTo>
                  <a:lnTo>
                    <a:pt x="2438580" y="213882"/>
                  </a:lnTo>
                  <a:lnTo>
                    <a:pt x="2450418" y="214064"/>
                  </a:lnTo>
                  <a:lnTo>
                    <a:pt x="2462256" y="214278"/>
                  </a:lnTo>
                  <a:lnTo>
                    <a:pt x="2474094" y="214529"/>
                  </a:lnTo>
                  <a:lnTo>
                    <a:pt x="2485931" y="214824"/>
                  </a:lnTo>
                  <a:lnTo>
                    <a:pt x="2497769" y="215171"/>
                  </a:lnTo>
                  <a:lnTo>
                    <a:pt x="2509607" y="215578"/>
                  </a:lnTo>
                  <a:lnTo>
                    <a:pt x="2521445" y="216056"/>
                  </a:lnTo>
                  <a:lnTo>
                    <a:pt x="2533283" y="216618"/>
                  </a:lnTo>
                  <a:lnTo>
                    <a:pt x="2545120" y="217276"/>
                  </a:lnTo>
                  <a:lnTo>
                    <a:pt x="2556958" y="218050"/>
                  </a:lnTo>
                  <a:lnTo>
                    <a:pt x="2568796" y="218957"/>
                  </a:lnTo>
                  <a:lnTo>
                    <a:pt x="2580634" y="220020"/>
                  </a:lnTo>
                  <a:lnTo>
                    <a:pt x="2592471" y="221267"/>
                  </a:lnTo>
                  <a:lnTo>
                    <a:pt x="2604309" y="222727"/>
                  </a:lnTo>
                  <a:lnTo>
                    <a:pt x="2616147" y="224438"/>
                  </a:lnTo>
                  <a:lnTo>
                    <a:pt x="2627985" y="226439"/>
                  </a:lnTo>
                  <a:lnTo>
                    <a:pt x="2639822" y="228780"/>
                  </a:lnTo>
                  <a:lnTo>
                    <a:pt x="2651660" y="231514"/>
                  </a:lnTo>
                  <a:lnTo>
                    <a:pt x="2663498" y="234705"/>
                  </a:lnTo>
                  <a:lnTo>
                    <a:pt x="2675336" y="238425"/>
                  </a:lnTo>
                  <a:lnTo>
                    <a:pt x="2687174" y="242755"/>
                  </a:lnTo>
                  <a:lnTo>
                    <a:pt x="2699011" y="247787"/>
                  </a:lnTo>
                  <a:lnTo>
                    <a:pt x="2710849" y="253623"/>
                  </a:lnTo>
                  <a:lnTo>
                    <a:pt x="2722687" y="260377"/>
                  </a:lnTo>
                  <a:lnTo>
                    <a:pt x="2734525" y="268173"/>
                  </a:lnTo>
                  <a:lnTo>
                    <a:pt x="2746362" y="277146"/>
                  </a:lnTo>
                  <a:lnTo>
                    <a:pt x="2758200" y="287438"/>
                  </a:lnTo>
                  <a:lnTo>
                    <a:pt x="2770038" y="299196"/>
                  </a:lnTo>
                  <a:lnTo>
                    <a:pt x="2781876" y="312569"/>
                  </a:lnTo>
                  <a:lnTo>
                    <a:pt x="2793713" y="327703"/>
                  </a:lnTo>
                  <a:lnTo>
                    <a:pt x="2805551" y="344730"/>
                  </a:lnTo>
                  <a:lnTo>
                    <a:pt x="2817389" y="363765"/>
                  </a:lnTo>
                  <a:lnTo>
                    <a:pt x="2829227" y="384890"/>
                  </a:lnTo>
                  <a:lnTo>
                    <a:pt x="2841065" y="408149"/>
                  </a:lnTo>
                  <a:lnTo>
                    <a:pt x="2852902" y="433530"/>
                  </a:lnTo>
                  <a:lnTo>
                    <a:pt x="2864740" y="460962"/>
                  </a:lnTo>
                  <a:lnTo>
                    <a:pt x="2876578" y="490306"/>
                  </a:lnTo>
                  <a:lnTo>
                    <a:pt x="2888416" y="521345"/>
                  </a:lnTo>
                  <a:lnTo>
                    <a:pt x="2900253" y="553795"/>
                  </a:lnTo>
                  <a:lnTo>
                    <a:pt x="2912091" y="587305"/>
                  </a:lnTo>
                  <a:lnTo>
                    <a:pt x="2923929" y="621474"/>
                  </a:lnTo>
                  <a:lnTo>
                    <a:pt x="2935767" y="655865"/>
                  </a:lnTo>
                  <a:lnTo>
                    <a:pt x="2947604" y="690034"/>
                  </a:lnTo>
                  <a:lnTo>
                    <a:pt x="2959442" y="723544"/>
                  </a:lnTo>
                  <a:lnTo>
                    <a:pt x="2971280" y="755994"/>
                  </a:lnTo>
                  <a:lnTo>
                    <a:pt x="2983118" y="787033"/>
                  </a:lnTo>
                  <a:lnTo>
                    <a:pt x="2994956" y="816377"/>
                  </a:lnTo>
                  <a:lnTo>
                    <a:pt x="3006793" y="843809"/>
                  </a:lnTo>
                  <a:lnTo>
                    <a:pt x="3018631" y="869190"/>
                  </a:lnTo>
                  <a:lnTo>
                    <a:pt x="3030469" y="892449"/>
                  </a:lnTo>
                  <a:lnTo>
                    <a:pt x="3042307" y="913574"/>
                  </a:lnTo>
                  <a:lnTo>
                    <a:pt x="3054144" y="932609"/>
                  </a:lnTo>
                  <a:lnTo>
                    <a:pt x="3065982" y="949636"/>
                  </a:lnTo>
                  <a:lnTo>
                    <a:pt x="3077820" y="964770"/>
                  </a:lnTo>
                  <a:lnTo>
                    <a:pt x="3089658" y="978143"/>
                  </a:lnTo>
                  <a:lnTo>
                    <a:pt x="3101496" y="989901"/>
                  </a:lnTo>
                  <a:lnTo>
                    <a:pt x="3113333" y="1000193"/>
                  </a:lnTo>
                  <a:lnTo>
                    <a:pt x="3125171" y="1009166"/>
                  </a:lnTo>
                  <a:lnTo>
                    <a:pt x="3137009" y="1016962"/>
                  </a:lnTo>
                  <a:lnTo>
                    <a:pt x="3148847" y="1023716"/>
                  </a:lnTo>
                  <a:lnTo>
                    <a:pt x="3160684" y="1029552"/>
                  </a:lnTo>
                  <a:lnTo>
                    <a:pt x="3172522" y="1034584"/>
                  </a:lnTo>
                  <a:lnTo>
                    <a:pt x="3184360" y="1038914"/>
                  </a:lnTo>
                  <a:lnTo>
                    <a:pt x="3196198" y="1042634"/>
                  </a:lnTo>
                  <a:lnTo>
                    <a:pt x="3208035" y="1045825"/>
                  </a:lnTo>
                  <a:lnTo>
                    <a:pt x="3219873" y="1048559"/>
                  </a:lnTo>
                  <a:lnTo>
                    <a:pt x="3231711" y="1050900"/>
                  </a:lnTo>
                  <a:lnTo>
                    <a:pt x="3243549" y="1052901"/>
                  </a:lnTo>
                  <a:lnTo>
                    <a:pt x="3255387" y="1054612"/>
                  </a:lnTo>
                  <a:lnTo>
                    <a:pt x="3267224" y="1056072"/>
                  </a:lnTo>
                  <a:lnTo>
                    <a:pt x="3279062" y="1057319"/>
                  </a:lnTo>
                  <a:lnTo>
                    <a:pt x="3290900" y="1058382"/>
                  </a:lnTo>
                  <a:lnTo>
                    <a:pt x="3302738" y="1059289"/>
                  </a:lnTo>
                  <a:lnTo>
                    <a:pt x="3314575" y="1060062"/>
                  </a:lnTo>
                  <a:lnTo>
                    <a:pt x="3326413" y="1060721"/>
                  </a:lnTo>
                  <a:lnTo>
                    <a:pt x="3338251" y="1061283"/>
                  </a:lnTo>
                  <a:lnTo>
                    <a:pt x="3350089" y="1061761"/>
                  </a:lnTo>
                  <a:lnTo>
                    <a:pt x="3361926" y="1062168"/>
                  </a:lnTo>
                  <a:lnTo>
                    <a:pt x="3373764" y="1062515"/>
                  </a:lnTo>
                  <a:lnTo>
                    <a:pt x="3385602" y="1062810"/>
                  </a:lnTo>
                  <a:lnTo>
                    <a:pt x="3397440" y="1063061"/>
                  </a:lnTo>
                  <a:lnTo>
                    <a:pt x="3409278" y="1063275"/>
                  </a:lnTo>
                  <a:lnTo>
                    <a:pt x="3421115" y="1063457"/>
                  </a:lnTo>
                  <a:lnTo>
                    <a:pt x="3432953" y="1063612"/>
                  </a:lnTo>
                  <a:lnTo>
                    <a:pt x="3444791" y="1063744"/>
                  </a:lnTo>
                  <a:lnTo>
                    <a:pt x="3456629" y="1063857"/>
                  </a:lnTo>
                  <a:lnTo>
                    <a:pt x="3468466" y="1063952"/>
                  </a:lnTo>
                  <a:lnTo>
                    <a:pt x="3480304" y="1064033"/>
                  </a:lnTo>
                  <a:lnTo>
                    <a:pt x="3492142" y="1064103"/>
                  </a:lnTo>
                  <a:lnTo>
                    <a:pt x="3503980" y="1064161"/>
                  </a:lnTo>
                  <a:lnTo>
                    <a:pt x="3515818" y="1064211"/>
                  </a:lnTo>
                  <a:lnTo>
                    <a:pt x="3515818" y="1064426"/>
                  </a:lnTo>
                  <a:lnTo>
                    <a:pt x="3527655" y="1064413"/>
                  </a:lnTo>
                  <a:lnTo>
                    <a:pt x="3539493" y="1064398"/>
                  </a:lnTo>
                  <a:lnTo>
                    <a:pt x="3551331" y="1064381"/>
                  </a:lnTo>
                  <a:lnTo>
                    <a:pt x="3563169" y="1064361"/>
                  </a:lnTo>
                  <a:lnTo>
                    <a:pt x="3575006" y="1064337"/>
                  </a:lnTo>
                  <a:lnTo>
                    <a:pt x="3586844" y="1064309"/>
                  </a:lnTo>
                  <a:lnTo>
                    <a:pt x="3598682" y="1064276"/>
                  </a:lnTo>
                  <a:lnTo>
                    <a:pt x="3610520" y="1064237"/>
                  </a:lnTo>
                  <a:lnTo>
                    <a:pt x="3622357" y="1064192"/>
                  </a:lnTo>
                  <a:lnTo>
                    <a:pt x="3634195" y="1064138"/>
                  </a:lnTo>
                  <a:lnTo>
                    <a:pt x="3646033" y="1064075"/>
                  </a:lnTo>
                  <a:lnTo>
                    <a:pt x="3657871" y="1064001"/>
                  </a:lnTo>
                  <a:lnTo>
                    <a:pt x="3669709" y="1063915"/>
                  </a:lnTo>
                  <a:lnTo>
                    <a:pt x="3681546" y="1063813"/>
                  </a:lnTo>
                  <a:lnTo>
                    <a:pt x="3693384" y="1063693"/>
                  </a:lnTo>
                  <a:lnTo>
                    <a:pt x="3705222" y="1063553"/>
                  </a:lnTo>
                  <a:lnTo>
                    <a:pt x="3717060" y="1063388"/>
                  </a:lnTo>
                  <a:lnTo>
                    <a:pt x="3728897" y="1063195"/>
                  </a:lnTo>
                  <a:lnTo>
                    <a:pt x="3740735" y="1062968"/>
                  </a:lnTo>
                  <a:lnTo>
                    <a:pt x="3752573" y="1062703"/>
                  </a:lnTo>
                  <a:lnTo>
                    <a:pt x="3764411" y="1062391"/>
                  </a:lnTo>
                  <a:lnTo>
                    <a:pt x="3776248" y="1062026"/>
                  </a:lnTo>
                  <a:lnTo>
                    <a:pt x="3788086" y="1061598"/>
                  </a:lnTo>
                  <a:lnTo>
                    <a:pt x="3799924" y="1061098"/>
                  </a:lnTo>
                  <a:lnTo>
                    <a:pt x="3811762" y="1060513"/>
                  </a:lnTo>
                  <a:lnTo>
                    <a:pt x="3823600" y="1059829"/>
                  </a:lnTo>
                  <a:lnTo>
                    <a:pt x="3835437" y="1059031"/>
                  </a:lnTo>
                  <a:lnTo>
                    <a:pt x="3847275" y="1058101"/>
                  </a:lnTo>
                  <a:lnTo>
                    <a:pt x="3859113" y="1057019"/>
                  </a:lnTo>
                  <a:lnTo>
                    <a:pt x="3870951" y="1055761"/>
                  </a:lnTo>
                  <a:lnTo>
                    <a:pt x="3882788" y="1054302"/>
                  </a:lnTo>
                  <a:lnTo>
                    <a:pt x="3894626" y="1052613"/>
                  </a:lnTo>
                  <a:lnTo>
                    <a:pt x="3906464" y="1050664"/>
                  </a:lnTo>
                  <a:lnTo>
                    <a:pt x="3918302" y="1048421"/>
                  </a:lnTo>
                  <a:lnTo>
                    <a:pt x="3930139" y="1045848"/>
                  </a:lnTo>
                  <a:lnTo>
                    <a:pt x="3941977" y="1042909"/>
                  </a:lnTo>
                  <a:lnTo>
                    <a:pt x="3953815" y="1039565"/>
                  </a:lnTo>
                  <a:lnTo>
                    <a:pt x="3965653" y="1035782"/>
                  </a:lnTo>
                  <a:lnTo>
                    <a:pt x="3977491" y="1031525"/>
                  </a:lnTo>
                  <a:lnTo>
                    <a:pt x="3989328" y="1026766"/>
                  </a:lnTo>
                  <a:lnTo>
                    <a:pt x="4001166" y="1021485"/>
                  </a:lnTo>
                  <a:lnTo>
                    <a:pt x="4013004" y="1015670"/>
                  </a:lnTo>
                  <a:lnTo>
                    <a:pt x="4024842" y="1009325"/>
                  </a:lnTo>
                  <a:lnTo>
                    <a:pt x="4036679" y="1002467"/>
                  </a:lnTo>
                  <a:lnTo>
                    <a:pt x="4048517" y="995131"/>
                  </a:lnTo>
                  <a:lnTo>
                    <a:pt x="4060355" y="987371"/>
                  </a:lnTo>
                  <a:lnTo>
                    <a:pt x="4072193" y="979259"/>
                  </a:lnTo>
                  <a:lnTo>
                    <a:pt x="4084031" y="970881"/>
                  </a:lnTo>
                  <a:lnTo>
                    <a:pt x="4095868" y="962339"/>
                  </a:lnTo>
                  <a:lnTo>
                    <a:pt x="4107706" y="953741"/>
                  </a:lnTo>
                  <a:lnTo>
                    <a:pt x="4119544" y="945199"/>
                  </a:lnTo>
                  <a:lnTo>
                    <a:pt x="4131382" y="936822"/>
                  </a:lnTo>
                  <a:lnTo>
                    <a:pt x="4143219" y="928709"/>
                  </a:lnTo>
                  <a:lnTo>
                    <a:pt x="4155057" y="920949"/>
                  </a:lnTo>
                  <a:lnTo>
                    <a:pt x="4166895" y="913613"/>
                  </a:lnTo>
                  <a:lnTo>
                    <a:pt x="4178733" y="906755"/>
                  </a:lnTo>
                  <a:lnTo>
                    <a:pt x="4190570" y="900410"/>
                  </a:lnTo>
                  <a:lnTo>
                    <a:pt x="4202408" y="894595"/>
                  </a:lnTo>
                  <a:lnTo>
                    <a:pt x="4214246" y="889314"/>
                  </a:lnTo>
                  <a:lnTo>
                    <a:pt x="4226084" y="884555"/>
                  </a:lnTo>
                  <a:lnTo>
                    <a:pt x="4237922" y="880299"/>
                  </a:lnTo>
                  <a:lnTo>
                    <a:pt x="4249759" y="876515"/>
                  </a:lnTo>
                  <a:lnTo>
                    <a:pt x="4261597" y="873172"/>
                  </a:lnTo>
                  <a:lnTo>
                    <a:pt x="4273435" y="870232"/>
                  </a:lnTo>
                  <a:lnTo>
                    <a:pt x="4285273" y="867659"/>
                  </a:lnTo>
                  <a:lnTo>
                    <a:pt x="4297110" y="865416"/>
                  </a:lnTo>
                  <a:lnTo>
                    <a:pt x="4308948" y="863467"/>
                  </a:lnTo>
                  <a:lnTo>
                    <a:pt x="4320786" y="861778"/>
                  </a:lnTo>
                  <a:lnTo>
                    <a:pt x="4332624" y="860319"/>
                  </a:lnTo>
                  <a:lnTo>
                    <a:pt x="4344461" y="859062"/>
                  </a:lnTo>
                  <a:lnTo>
                    <a:pt x="4356299" y="857979"/>
                  </a:lnTo>
                  <a:lnTo>
                    <a:pt x="4368137" y="857049"/>
                  </a:lnTo>
                  <a:lnTo>
                    <a:pt x="4379975" y="856251"/>
                  </a:lnTo>
                  <a:lnTo>
                    <a:pt x="4391813" y="855568"/>
                  </a:lnTo>
                  <a:lnTo>
                    <a:pt x="4403650" y="854983"/>
                  </a:lnTo>
                  <a:lnTo>
                    <a:pt x="4415488" y="854482"/>
                  </a:lnTo>
                  <a:lnTo>
                    <a:pt x="4427326" y="854055"/>
                  </a:lnTo>
                  <a:lnTo>
                    <a:pt x="4439164" y="853689"/>
                  </a:lnTo>
                  <a:lnTo>
                    <a:pt x="4451001" y="853378"/>
                  </a:lnTo>
                  <a:lnTo>
                    <a:pt x="4462839" y="853112"/>
                  </a:lnTo>
                  <a:lnTo>
                    <a:pt x="4474677" y="852885"/>
                  </a:lnTo>
                  <a:lnTo>
                    <a:pt x="4486515" y="852692"/>
                  </a:lnTo>
                  <a:lnTo>
                    <a:pt x="4498352" y="852527"/>
                  </a:lnTo>
                  <a:lnTo>
                    <a:pt x="4510190" y="852387"/>
                  </a:lnTo>
                  <a:lnTo>
                    <a:pt x="4522028" y="852267"/>
                  </a:lnTo>
                  <a:lnTo>
                    <a:pt x="4533866" y="852166"/>
                  </a:lnTo>
                  <a:lnTo>
                    <a:pt x="4545704" y="852079"/>
                  </a:lnTo>
                  <a:lnTo>
                    <a:pt x="4557541" y="852005"/>
                  </a:lnTo>
                  <a:lnTo>
                    <a:pt x="4569379" y="851942"/>
                  </a:lnTo>
                  <a:lnTo>
                    <a:pt x="4581217" y="851889"/>
                  </a:lnTo>
                  <a:lnTo>
                    <a:pt x="4593055" y="851843"/>
                  </a:lnTo>
                  <a:lnTo>
                    <a:pt x="4604892" y="851804"/>
                  </a:lnTo>
                  <a:lnTo>
                    <a:pt x="4616730" y="851771"/>
                  </a:lnTo>
                  <a:lnTo>
                    <a:pt x="4628568" y="851743"/>
                  </a:lnTo>
                  <a:lnTo>
                    <a:pt x="4640406" y="851720"/>
                  </a:lnTo>
                  <a:lnTo>
                    <a:pt x="4652244" y="851699"/>
                  </a:lnTo>
                  <a:lnTo>
                    <a:pt x="4664081" y="851682"/>
                  </a:lnTo>
                  <a:lnTo>
                    <a:pt x="4675919" y="851667"/>
                  </a:lnTo>
                  <a:lnTo>
                    <a:pt x="4687757" y="851655"/>
                  </a:lnTo>
                </a:path>
              </a:pathLst>
            </a:custGeom>
            <a:ln w="40651" cap="flat">
              <a:solidFill>
                <a:srgbClr val="E8E8E8">
                  <a:alpha val="100000"/>
                </a:srgbClr>
              </a:solidFill>
              <a:prstDash val="solid"/>
              <a:round/>
            </a:ln>
          </p:spPr>
          <p:txBody>
            <a:bodyPr/>
            <a:lstStyle/>
            <a:p/>
          </p:txBody>
        </p:sp>
        <p:sp>
          <p:nvSpPr>
            <p:cNvPr id="45" name="pl45"/>
            <p:cNvSpPr/>
            <p:nvPr/>
          </p:nvSpPr>
          <p:spPr>
            <a:xfrm>
              <a:off x="2482252" y="3886290"/>
              <a:ext cx="4687757" cy="1277054"/>
            </a:xfrm>
            <a:custGeom>
              <a:avLst/>
              <a:pathLst>
                <a:path w="4687757" h="1277054">
                  <a:moveTo>
                    <a:pt x="0" y="0"/>
                  </a:moveTo>
                  <a:lnTo>
                    <a:pt x="11837" y="75"/>
                  </a:lnTo>
                  <a:lnTo>
                    <a:pt x="23675" y="163"/>
                  </a:lnTo>
                  <a:lnTo>
                    <a:pt x="35513" y="267"/>
                  </a:lnTo>
                  <a:lnTo>
                    <a:pt x="47351" y="389"/>
                  </a:lnTo>
                  <a:lnTo>
                    <a:pt x="59188" y="532"/>
                  </a:lnTo>
                  <a:lnTo>
                    <a:pt x="71026" y="700"/>
                  </a:lnTo>
                  <a:lnTo>
                    <a:pt x="82864" y="898"/>
                  </a:lnTo>
                  <a:lnTo>
                    <a:pt x="94702" y="1131"/>
                  </a:lnTo>
                  <a:lnTo>
                    <a:pt x="106539" y="1404"/>
                  </a:lnTo>
                  <a:lnTo>
                    <a:pt x="118377" y="1725"/>
                  </a:lnTo>
                  <a:lnTo>
                    <a:pt x="130215" y="2102"/>
                  </a:lnTo>
                  <a:lnTo>
                    <a:pt x="142053" y="2545"/>
                  </a:lnTo>
                  <a:lnTo>
                    <a:pt x="153891" y="3065"/>
                  </a:lnTo>
                  <a:lnTo>
                    <a:pt x="165728" y="3675"/>
                  </a:lnTo>
                  <a:lnTo>
                    <a:pt x="177566" y="4393"/>
                  </a:lnTo>
                  <a:lnTo>
                    <a:pt x="189404" y="5235"/>
                  </a:lnTo>
                  <a:lnTo>
                    <a:pt x="201242" y="6223"/>
                  </a:lnTo>
                  <a:lnTo>
                    <a:pt x="213079" y="7383"/>
                  </a:lnTo>
                  <a:lnTo>
                    <a:pt x="224917" y="8743"/>
                  </a:lnTo>
                  <a:lnTo>
                    <a:pt x="236755" y="10338"/>
                  </a:lnTo>
                  <a:lnTo>
                    <a:pt x="248593" y="12208"/>
                  </a:lnTo>
                  <a:lnTo>
                    <a:pt x="260430" y="14399"/>
                  </a:lnTo>
                  <a:lnTo>
                    <a:pt x="272268" y="16965"/>
                  </a:lnTo>
                  <a:lnTo>
                    <a:pt x="284106" y="19967"/>
                  </a:lnTo>
                  <a:lnTo>
                    <a:pt x="295944" y="23478"/>
                  </a:lnTo>
                  <a:lnTo>
                    <a:pt x="307782" y="27579"/>
                  </a:lnTo>
                  <a:lnTo>
                    <a:pt x="319619" y="32366"/>
                  </a:lnTo>
                  <a:lnTo>
                    <a:pt x="331457" y="37946"/>
                  </a:lnTo>
                  <a:lnTo>
                    <a:pt x="343295" y="44441"/>
                  </a:lnTo>
                  <a:lnTo>
                    <a:pt x="355133" y="51988"/>
                  </a:lnTo>
                  <a:lnTo>
                    <a:pt x="366970" y="60742"/>
                  </a:lnTo>
                  <a:lnTo>
                    <a:pt x="378808" y="70874"/>
                  </a:lnTo>
                  <a:lnTo>
                    <a:pt x="390646" y="82568"/>
                  </a:lnTo>
                  <a:lnTo>
                    <a:pt x="402484" y="96027"/>
                  </a:lnTo>
                  <a:lnTo>
                    <a:pt x="414321" y="111465"/>
                  </a:lnTo>
                  <a:lnTo>
                    <a:pt x="426159" y="129102"/>
                  </a:lnTo>
                  <a:lnTo>
                    <a:pt x="437997" y="149162"/>
                  </a:lnTo>
                  <a:lnTo>
                    <a:pt x="449835" y="171863"/>
                  </a:lnTo>
                  <a:lnTo>
                    <a:pt x="461673" y="197404"/>
                  </a:lnTo>
                  <a:lnTo>
                    <a:pt x="473510" y="225956"/>
                  </a:lnTo>
                  <a:lnTo>
                    <a:pt x="485348" y="257644"/>
                  </a:lnTo>
                  <a:lnTo>
                    <a:pt x="497186" y="292531"/>
                  </a:lnTo>
                  <a:lnTo>
                    <a:pt x="509024" y="330603"/>
                  </a:lnTo>
                  <a:lnTo>
                    <a:pt x="520861" y="371752"/>
                  </a:lnTo>
                  <a:lnTo>
                    <a:pt x="532699" y="415767"/>
                  </a:lnTo>
                  <a:lnTo>
                    <a:pt x="544537" y="462326"/>
                  </a:lnTo>
                  <a:lnTo>
                    <a:pt x="556375" y="511001"/>
                  </a:lnTo>
                  <a:lnTo>
                    <a:pt x="568213" y="561266"/>
                  </a:lnTo>
                  <a:lnTo>
                    <a:pt x="580050" y="612519"/>
                  </a:lnTo>
                  <a:lnTo>
                    <a:pt x="591888" y="664106"/>
                  </a:lnTo>
                  <a:lnTo>
                    <a:pt x="603726" y="715359"/>
                  </a:lnTo>
                  <a:lnTo>
                    <a:pt x="615564" y="765624"/>
                  </a:lnTo>
                  <a:lnTo>
                    <a:pt x="627401" y="814299"/>
                  </a:lnTo>
                  <a:lnTo>
                    <a:pt x="639239" y="860858"/>
                  </a:lnTo>
                  <a:lnTo>
                    <a:pt x="651077" y="904873"/>
                  </a:lnTo>
                  <a:lnTo>
                    <a:pt x="662915" y="946022"/>
                  </a:lnTo>
                  <a:lnTo>
                    <a:pt x="674752" y="984094"/>
                  </a:lnTo>
                  <a:lnTo>
                    <a:pt x="686590" y="1018981"/>
                  </a:lnTo>
                  <a:lnTo>
                    <a:pt x="698428" y="1050669"/>
                  </a:lnTo>
                  <a:lnTo>
                    <a:pt x="710266" y="1079221"/>
                  </a:lnTo>
                  <a:lnTo>
                    <a:pt x="722104" y="1104762"/>
                  </a:lnTo>
                  <a:lnTo>
                    <a:pt x="733941" y="1127463"/>
                  </a:lnTo>
                  <a:lnTo>
                    <a:pt x="745779" y="1147523"/>
                  </a:lnTo>
                  <a:lnTo>
                    <a:pt x="757617" y="1165160"/>
                  </a:lnTo>
                  <a:lnTo>
                    <a:pt x="769455" y="1180598"/>
                  </a:lnTo>
                  <a:lnTo>
                    <a:pt x="781292" y="1194057"/>
                  </a:lnTo>
                  <a:lnTo>
                    <a:pt x="793130" y="1205751"/>
                  </a:lnTo>
                  <a:lnTo>
                    <a:pt x="804968" y="1215882"/>
                  </a:lnTo>
                  <a:lnTo>
                    <a:pt x="816806" y="1224637"/>
                  </a:lnTo>
                  <a:lnTo>
                    <a:pt x="828643" y="1232184"/>
                  </a:lnTo>
                  <a:lnTo>
                    <a:pt x="840481" y="1238679"/>
                  </a:lnTo>
                  <a:lnTo>
                    <a:pt x="852319" y="1244259"/>
                  </a:lnTo>
                  <a:lnTo>
                    <a:pt x="864157" y="1249046"/>
                  </a:lnTo>
                  <a:lnTo>
                    <a:pt x="875995" y="1253147"/>
                  </a:lnTo>
                  <a:lnTo>
                    <a:pt x="887832" y="1256658"/>
                  </a:lnTo>
                  <a:lnTo>
                    <a:pt x="899670" y="1259660"/>
                  </a:lnTo>
                  <a:lnTo>
                    <a:pt x="911508" y="1262226"/>
                  </a:lnTo>
                  <a:lnTo>
                    <a:pt x="923346" y="1264417"/>
                  </a:lnTo>
                  <a:lnTo>
                    <a:pt x="935183" y="1266287"/>
                  </a:lnTo>
                  <a:lnTo>
                    <a:pt x="947021" y="1267882"/>
                  </a:lnTo>
                  <a:lnTo>
                    <a:pt x="958859" y="1269242"/>
                  </a:lnTo>
                  <a:lnTo>
                    <a:pt x="970697" y="1270402"/>
                  </a:lnTo>
                  <a:lnTo>
                    <a:pt x="982534" y="1271390"/>
                  </a:lnTo>
                  <a:lnTo>
                    <a:pt x="994372" y="1272232"/>
                  </a:lnTo>
                  <a:lnTo>
                    <a:pt x="1006210" y="1272949"/>
                  </a:lnTo>
                  <a:lnTo>
                    <a:pt x="1018048" y="1273560"/>
                  </a:lnTo>
                  <a:lnTo>
                    <a:pt x="1029886" y="1274080"/>
                  </a:lnTo>
                  <a:lnTo>
                    <a:pt x="1041723" y="1274523"/>
                  </a:lnTo>
                  <a:lnTo>
                    <a:pt x="1053561" y="1274900"/>
                  </a:lnTo>
                  <a:lnTo>
                    <a:pt x="1065399" y="1275221"/>
                  </a:lnTo>
                  <a:lnTo>
                    <a:pt x="1077237" y="1275494"/>
                  </a:lnTo>
                  <a:lnTo>
                    <a:pt x="1089074" y="1275727"/>
                  </a:lnTo>
                  <a:lnTo>
                    <a:pt x="1100912" y="1275925"/>
                  </a:lnTo>
                  <a:lnTo>
                    <a:pt x="1112750" y="1276093"/>
                  </a:lnTo>
                  <a:lnTo>
                    <a:pt x="1124588" y="1276236"/>
                  </a:lnTo>
                  <a:lnTo>
                    <a:pt x="1136426" y="1276358"/>
                  </a:lnTo>
                  <a:lnTo>
                    <a:pt x="1148263" y="1276462"/>
                  </a:lnTo>
                  <a:lnTo>
                    <a:pt x="1160101" y="1276550"/>
                  </a:lnTo>
                  <a:lnTo>
                    <a:pt x="1171939" y="1276625"/>
                  </a:lnTo>
                  <a:lnTo>
                    <a:pt x="1171939" y="1277054"/>
                  </a:lnTo>
                  <a:lnTo>
                    <a:pt x="1183777" y="1277054"/>
                  </a:lnTo>
                  <a:lnTo>
                    <a:pt x="1195614" y="1277054"/>
                  </a:lnTo>
                  <a:lnTo>
                    <a:pt x="1207452" y="1277054"/>
                  </a:lnTo>
                  <a:lnTo>
                    <a:pt x="1219290" y="1277054"/>
                  </a:lnTo>
                  <a:lnTo>
                    <a:pt x="1231128" y="1277054"/>
                  </a:lnTo>
                  <a:lnTo>
                    <a:pt x="1242965" y="1277054"/>
                  </a:lnTo>
                  <a:lnTo>
                    <a:pt x="1254803" y="1277054"/>
                  </a:lnTo>
                  <a:lnTo>
                    <a:pt x="1266641" y="1277054"/>
                  </a:lnTo>
                  <a:lnTo>
                    <a:pt x="1278479" y="1277054"/>
                  </a:lnTo>
                  <a:lnTo>
                    <a:pt x="1290317" y="1277054"/>
                  </a:lnTo>
                  <a:lnTo>
                    <a:pt x="1302154" y="1277054"/>
                  </a:lnTo>
                  <a:lnTo>
                    <a:pt x="1313992" y="1277054"/>
                  </a:lnTo>
                  <a:lnTo>
                    <a:pt x="1325830" y="1277054"/>
                  </a:lnTo>
                  <a:lnTo>
                    <a:pt x="1337668" y="1277054"/>
                  </a:lnTo>
                  <a:lnTo>
                    <a:pt x="1349505" y="1277054"/>
                  </a:lnTo>
                  <a:lnTo>
                    <a:pt x="1361343" y="1277054"/>
                  </a:lnTo>
                  <a:lnTo>
                    <a:pt x="1373181" y="1277054"/>
                  </a:lnTo>
                  <a:lnTo>
                    <a:pt x="1385019" y="1277054"/>
                  </a:lnTo>
                  <a:lnTo>
                    <a:pt x="1396856" y="1277054"/>
                  </a:lnTo>
                  <a:lnTo>
                    <a:pt x="1408694" y="1277054"/>
                  </a:lnTo>
                  <a:lnTo>
                    <a:pt x="1420532" y="1277054"/>
                  </a:lnTo>
                  <a:lnTo>
                    <a:pt x="1432370" y="1277054"/>
                  </a:lnTo>
                  <a:lnTo>
                    <a:pt x="1444208" y="1277054"/>
                  </a:lnTo>
                  <a:lnTo>
                    <a:pt x="1456045" y="1277054"/>
                  </a:lnTo>
                  <a:lnTo>
                    <a:pt x="1467883" y="1277054"/>
                  </a:lnTo>
                  <a:lnTo>
                    <a:pt x="1479721" y="1277054"/>
                  </a:lnTo>
                  <a:lnTo>
                    <a:pt x="1491559" y="1277054"/>
                  </a:lnTo>
                  <a:lnTo>
                    <a:pt x="1503396" y="1277054"/>
                  </a:lnTo>
                  <a:lnTo>
                    <a:pt x="1515234" y="1277054"/>
                  </a:lnTo>
                  <a:lnTo>
                    <a:pt x="1527072" y="1277054"/>
                  </a:lnTo>
                  <a:lnTo>
                    <a:pt x="1538910" y="1277054"/>
                  </a:lnTo>
                  <a:lnTo>
                    <a:pt x="1550748" y="1277054"/>
                  </a:lnTo>
                  <a:lnTo>
                    <a:pt x="1562585" y="1277054"/>
                  </a:lnTo>
                  <a:lnTo>
                    <a:pt x="1574423" y="1277054"/>
                  </a:lnTo>
                  <a:lnTo>
                    <a:pt x="1586261" y="1277054"/>
                  </a:lnTo>
                  <a:lnTo>
                    <a:pt x="1598099" y="1277054"/>
                  </a:lnTo>
                  <a:lnTo>
                    <a:pt x="1609936" y="1277054"/>
                  </a:lnTo>
                  <a:lnTo>
                    <a:pt x="1621774" y="1277054"/>
                  </a:lnTo>
                  <a:lnTo>
                    <a:pt x="1633612" y="1277054"/>
                  </a:lnTo>
                  <a:lnTo>
                    <a:pt x="1645450" y="1277054"/>
                  </a:lnTo>
                  <a:lnTo>
                    <a:pt x="1657287" y="1277054"/>
                  </a:lnTo>
                  <a:lnTo>
                    <a:pt x="1669125" y="1277054"/>
                  </a:lnTo>
                  <a:lnTo>
                    <a:pt x="1680963" y="1277054"/>
                  </a:lnTo>
                  <a:lnTo>
                    <a:pt x="1692801" y="1277054"/>
                  </a:lnTo>
                  <a:lnTo>
                    <a:pt x="1704639" y="1277054"/>
                  </a:lnTo>
                  <a:lnTo>
                    <a:pt x="1716476" y="1277054"/>
                  </a:lnTo>
                  <a:lnTo>
                    <a:pt x="1728314" y="1277054"/>
                  </a:lnTo>
                  <a:lnTo>
                    <a:pt x="1740152" y="1277054"/>
                  </a:lnTo>
                  <a:lnTo>
                    <a:pt x="1751990" y="1277054"/>
                  </a:lnTo>
                  <a:lnTo>
                    <a:pt x="1763827" y="1277054"/>
                  </a:lnTo>
                  <a:lnTo>
                    <a:pt x="1775665" y="1277054"/>
                  </a:lnTo>
                  <a:lnTo>
                    <a:pt x="1787503" y="1277054"/>
                  </a:lnTo>
                  <a:lnTo>
                    <a:pt x="1799341" y="1277054"/>
                  </a:lnTo>
                  <a:lnTo>
                    <a:pt x="1811178" y="1277054"/>
                  </a:lnTo>
                  <a:lnTo>
                    <a:pt x="1823016" y="1277054"/>
                  </a:lnTo>
                  <a:lnTo>
                    <a:pt x="1834854" y="1277054"/>
                  </a:lnTo>
                  <a:lnTo>
                    <a:pt x="1846692" y="1277054"/>
                  </a:lnTo>
                  <a:lnTo>
                    <a:pt x="1858530" y="1277054"/>
                  </a:lnTo>
                  <a:lnTo>
                    <a:pt x="1870367" y="1277054"/>
                  </a:lnTo>
                  <a:lnTo>
                    <a:pt x="1882205" y="1277054"/>
                  </a:lnTo>
                  <a:lnTo>
                    <a:pt x="1894043" y="1277054"/>
                  </a:lnTo>
                  <a:lnTo>
                    <a:pt x="1905881" y="1277054"/>
                  </a:lnTo>
                  <a:lnTo>
                    <a:pt x="1917718" y="1277054"/>
                  </a:lnTo>
                  <a:lnTo>
                    <a:pt x="1929556" y="1277054"/>
                  </a:lnTo>
                  <a:lnTo>
                    <a:pt x="1941394" y="1277054"/>
                  </a:lnTo>
                  <a:lnTo>
                    <a:pt x="1953232" y="1277054"/>
                  </a:lnTo>
                  <a:lnTo>
                    <a:pt x="1965069" y="1277054"/>
                  </a:lnTo>
                  <a:lnTo>
                    <a:pt x="1976907" y="1277054"/>
                  </a:lnTo>
                  <a:lnTo>
                    <a:pt x="1988745" y="1277054"/>
                  </a:lnTo>
                  <a:lnTo>
                    <a:pt x="2000583" y="1277054"/>
                  </a:lnTo>
                  <a:lnTo>
                    <a:pt x="2012421" y="1277054"/>
                  </a:lnTo>
                  <a:lnTo>
                    <a:pt x="2024258" y="1277054"/>
                  </a:lnTo>
                  <a:lnTo>
                    <a:pt x="2036096" y="1277054"/>
                  </a:lnTo>
                  <a:lnTo>
                    <a:pt x="2047934" y="1277054"/>
                  </a:lnTo>
                  <a:lnTo>
                    <a:pt x="2059772" y="1277054"/>
                  </a:lnTo>
                  <a:lnTo>
                    <a:pt x="2071609" y="1277054"/>
                  </a:lnTo>
                  <a:lnTo>
                    <a:pt x="2083447" y="1277054"/>
                  </a:lnTo>
                  <a:lnTo>
                    <a:pt x="2095285" y="1277054"/>
                  </a:lnTo>
                  <a:lnTo>
                    <a:pt x="2107123" y="1277054"/>
                  </a:lnTo>
                  <a:lnTo>
                    <a:pt x="2118961" y="1277054"/>
                  </a:lnTo>
                  <a:lnTo>
                    <a:pt x="2130798" y="1277054"/>
                  </a:lnTo>
                  <a:lnTo>
                    <a:pt x="2142636" y="1277054"/>
                  </a:lnTo>
                  <a:lnTo>
                    <a:pt x="2154474" y="1277054"/>
                  </a:lnTo>
                  <a:lnTo>
                    <a:pt x="2166312" y="1277054"/>
                  </a:lnTo>
                  <a:lnTo>
                    <a:pt x="2178149" y="1277054"/>
                  </a:lnTo>
                  <a:lnTo>
                    <a:pt x="2189987" y="1277054"/>
                  </a:lnTo>
                  <a:lnTo>
                    <a:pt x="2201825" y="1277054"/>
                  </a:lnTo>
                  <a:lnTo>
                    <a:pt x="2213663" y="1277054"/>
                  </a:lnTo>
                  <a:lnTo>
                    <a:pt x="2225500" y="1277054"/>
                  </a:lnTo>
                  <a:lnTo>
                    <a:pt x="2237338" y="1277054"/>
                  </a:lnTo>
                  <a:lnTo>
                    <a:pt x="2249176" y="1277054"/>
                  </a:lnTo>
                  <a:lnTo>
                    <a:pt x="2261014" y="1277054"/>
                  </a:lnTo>
                  <a:lnTo>
                    <a:pt x="2272852" y="1277054"/>
                  </a:lnTo>
                  <a:lnTo>
                    <a:pt x="2284689" y="1277054"/>
                  </a:lnTo>
                  <a:lnTo>
                    <a:pt x="2296527" y="1277054"/>
                  </a:lnTo>
                  <a:lnTo>
                    <a:pt x="2308365" y="1277054"/>
                  </a:lnTo>
                  <a:lnTo>
                    <a:pt x="2320203" y="1277054"/>
                  </a:lnTo>
                  <a:lnTo>
                    <a:pt x="2332040" y="1277054"/>
                  </a:lnTo>
                  <a:lnTo>
                    <a:pt x="2343878" y="1277054"/>
                  </a:lnTo>
                  <a:lnTo>
                    <a:pt x="2343878" y="1277054"/>
                  </a:lnTo>
                  <a:lnTo>
                    <a:pt x="2355716" y="1277054"/>
                  </a:lnTo>
                  <a:lnTo>
                    <a:pt x="2367554" y="1277054"/>
                  </a:lnTo>
                  <a:lnTo>
                    <a:pt x="2379391" y="1277054"/>
                  </a:lnTo>
                  <a:lnTo>
                    <a:pt x="2391229" y="1277054"/>
                  </a:lnTo>
                  <a:lnTo>
                    <a:pt x="2403067" y="1277054"/>
                  </a:lnTo>
                  <a:lnTo>
                    <a:pt x="2414905" y="1277054"/>
                  </a:lnTo>
                  <a:lnTo>
                    <a:pt x="2426743" y="1277054"/>
                  </a:lnTo>
                  <a:lnTo>
                    <a:pt x="2438580" y="1277054"/>
                  </a:lnTo>
                  <a:lnTo>
                    <a:pt x="2450418" y="1277054"/>
                  </a:lnTo>
                  <a:lnTo>
                    <a:pt x="2462256" y="1277054"/>
                  </a:lnTo>
                  <a:lnTo>
                    <a:pt x="2474094" y="1277054"/>
                  </a:lnTo>
                  <a:lnTo>
                    <a:pt x="2485931" y="1277054"/>
                  </a:lnTo>
                  <a:lnTo>
                    <a:pt x="2497769" y="1277054"/>
                  </a:lnTo>
                  <a:lnTo>
                    <a:pt x="2509607" y="1277054"/>
                  </a:lnTo>
                  <a:lnTo>
                    <a:pt x="2521445" y="1277054"/>
                  </a:lnTo>
                  <a:lnTo>
                    <a:pt x="2533283" y="1277054"/>
                  </a:lnTo>
                  <a:lnTo>
                    <a:pt x="2545120" y="1277054"/>
                  </a:lnTo>
                  <a:lnTo>
                    <a:pt x="2556958" y="1277054"/>
                  </a:lnTo>
                  <a:lnTo>
                    <a:pt x="2568796" y="1277054"/>
                  </a:lnTo>
                  <a:lnTo>
                    <a:pt x="2580634" y="1277054"/>
                  </a:lnTo>
                  <a:lnTo>
                    <a:pt x="2592471" y="1277054"/>
                  </a:lnTo>
                  <a:lnTo>
                    <a:pt x="2604309" y="1277054"/>
                  </a:lnTo>
                  <a:lnTo>
                    <a:pt x="2616147" y="1277054"/>
                  </a:lnTo>
                  <a:lnTo>
                    <a:pt x="2627985" y="1277054"/>
                  </a:lnTo>
                  <a:lnTo>
                    <a:pt x="2639822" y="1277054"/>
                  </a:lnTo>
                  <a:lnTo>
                    <a:pt x="2651660" y="1277054"/>
                  </a:lnTo>
                  <a:lnTo>
                    <a:pt x="2663498" y="1277054"/>
                  </a:lnTo>
                  <a:lnTo>
                    <a:pt x="2675336" y="1277054"/>
                  </a:lnTo>
                  <a:lnTo>
                    <a:pt x="2687174" y="1277054"/>
                  </a:lnTo>
                  <a:lnTo>
                    <a:pt x="2699011" y="1277054"/>
                  </a:lnTo>
                  <a:lnTo>
                    <a:pt x="2710849" y="1277054"/>
                  </a:lnTo>
                  <a:lnTo>
                    <a:pt x="2722687" y="1277054"/>
                  </a:lnTo>
                  <a:lnTo>
                    <a:pt x="2734525" y="1277054"/>
                  </a:lnTo>
                  <a:lnTo>
                    <a:pt x="2746362" y="1277054"/>
                  </a:lnTo>
                  <a:lnTo>
                    <a:pt x="2758200" y="1277054"/>
                  </a:lnTo>
                  <a:lnTo>
                    <a:pt x="2770038" y="1277054"/>
                  </a:lnTo>
                  <a:lnTo>
                    <a:pt x="2781876" y="1277054"/>
                  </a:lnTo>
                  <a:lnTo>
                    <a:pt x="2793713" y="1277054"/>
                  </a:lnTo>
                  <a:lnTo>
                    <a:pt x="2805551" y="1277054"/>
                  </a:lnTo>
                  <a:lnTo>
                    <a:pt x="2817389" y="1277054"/>
                  </a:lnTo>
                  <a:lnTo>
                    <a:pt x="2829227" y="1277054"/>
                  </a:lnTo>
                  <a:lnTo>
                    <a:pt x="2841065" y="1277054"/>
                  </a:lnTo>
                  <a:lnTo>
                    <a:pt x="2852902" y="1277054"/>
                  </a:lnTo>
                  <a:lnTo>
                    <a:pt x="2864740" y="1277054"/>
                  </a:lnTo>
                  <a:lnTo>
                    <a:pt x="2876578" y="1277054"/>
                  </a:lnTo>
                  <a:lnTo>
                    <a:pt x="2888416" y="1277054"/>
                  </a:lnTo>
                  <a:lnTo>
                    <a:pt x="2900253" y="1277054"/>
                  </a:lnTo>
                  <a:lnTo>
                    <a:pt x="2912091" y="1277054"/>
                  </a:lnTo>
                  <a:lnTo>
                    <a:pt x="2923929" y="1277054"/>
                  </a:lnTo>
                  <a:lnTo>
                    <a:pt x="2935767" y="1277054"/>
                  </a:lnTo>
                  <a:lnTo>
                    <a:pt x="2947604" y="1277054"/>
                  </a:lnTo>
                  <a:lnTo>
                    <a:pt x="2959442" y="1277054"/>
                  </a:lnTo>
                  <a:lnTo>
                    <a:pt x="2971280" y="1277054"/>
                  </a:lnTo>
                  <a:lnTo>
                    <a:pt x="2983118" y="1277054"/>
                  </a:lnTo>
                  <a:lnTo>
                    <a:pt x="2994956" y="1277054"/>
                  </a:lnTo>
                  <a:lnTo>
                    <a:pt x="3006793" y="1277054"/>
                  </a:lnTo>
                  <a:lnTo>
                    <a:pt x="3018631" y="1277054"/>
                  </a:lnTo>
                  <a:lnTo>
                    <a:pt x="3030469" y="1277054"/>
                  </a:lnTo>
                  <a:lnTo>
                    <a:pt x="3042307" y="1277054"/>
                  </a:lnTo>
                  <a:lnTo>
                    <a:pt x="3054144" y="1277054"/>
                  </a:lnTo>
                  <a:lnTo>
                    <a:pt x="3065982" y="1277054"/>
                  </a:lnTo>
                  <a:lnTo>
                    <a:pt x="3077820" y="1277054"/>
                  </a:lnTo>
                  <a:lnTo>
                    <a:pt x="3089658" y="1277054"/>
                  </a:lnTo>
                  <a:lnTo>
                    <a:pt x="3101496" y="1277054"/>
                  </a:lnTo>
                  <a:lnTo>
                    <a:pt x="3113333" y="1277054"/>
                  </a:lnTo>
                  <a:lnTo>
                    <a:pt x="3125171" y="1277054"/>
                  </a:lnTo>
                  <a:lnTo>
                    <a:pt x="3137009" y="1277054"/>
                  </a:lnTo>
                  <a:lnTo>
                    <a:pt x="3148847" y="1277054"/>
                  </a:lnTo>
                  <a:lnTo>
                    <a:pt x="3160684" y="1277054"/>
                  </a:lnTo>
                  <a:lnTo>
                    <a:pt x="3172522" y="1277054"/>
                  </a:lnTo>
                  <a:lnTo>
                    <a:pt x="3184360" y="1277054"/>
                  </a:lnTo>
                  <a:lnTo>
                    <a:pt x="3196198" y="1277054"/>
                  </a:lnTo>
                  <a:lnTo>
                    <a:pt x="3208035" y="1277054"/>
                  </a:lnTo>
                  <a:lnTo>
                    <a:pt x="3219873" y="1277054"/>
                  </a:lnTo>
                  <a:lnTo>
                    <a:pt x="3231711" y="1277054"/>
                  </a:lnTo>
                  <a:lnTo>
                    <a:pt x="3243549" y="1277054"/>
                  </a:lnTo>
                  <a:lnTo>
                    <a:pt x="3255387" y="1277054"/>
                  </a:lnTo>
                  <a:lnTo>
                    <a:pt x="3267224" y="1277054"/>
                  </a:lnTo>
                  <a:lnTo>
                    <a:pt x="3279062" y="1277054"/>
                  </a:lnTo>
                  <a:lnTo>
                    <a:pt x="3290900" y="1277054"/>
                  </a:lnTo>
                  <a:lnTo>
                    <a:pt x="3302738" y="1277054"/>
                  </a:lnTo>
                  <a:lnTo>
                    <a:pt x="3314575" y="1277054"/>
                  </a:lnTo>
                  <a:lnTo>
                    <a:pt x="3326413" y="1277054"/>
                  </a:lnTo>
                  <a:lnTo>
                    <a:pt x="3338251" y="1277054"/>
                  </a:lnTo>
                  <a:lnTo>
                    <a:pt x="3350089" y="1277054"/>
                  </a:lnTo>
                  <a:lnTo>
                    <a:pt x="3361926" y="1277054"/>
                  </a:lnTo>
                  <a:lnTo>
                    <a:pt x="3373764" y="1277054"/>
                  </a:lnTo>
                  <a:lnTo>
                    <a:pt x="3385602" y="1277054"/>
                  </a:lnTo>
                  <a:lnTo>
                    <a:pt x="3397440" y="1277054"/>
                  </a:lnTo>
                  <a:lnTo>
                    <a:pt x="3409278" y="1277054"/>
                  </a:lnTo>
                  <a:lnTo>
                    <a:pt x="3421115" y="1277054"/>
                  </a:lnTo>
                  <a:lnTo>
                    <a:pt x="3432953" y="1277054"/>
                  </a:lnTo>
                  <a:lnTo>
                    <a:pt x="3444791" y="1277054"/>
                  </a:lnTo>
                  <a:lnTo>
                    <a:pt x="3456629" y="1277054"/>
                  </a:lnTo>
                  <a:lnTo>
                    <a:pt x="3468466" y="1277054"/>
                  </a:lnTo>
                  <a:lnTo>
                    <a:pt x="3480304" y="1277054"/>
                  </a:lnTo>
                  <a:lnTo>
                    <a:pt x="3492142" y="1277054"/>
                  </a:lnTo>
                  <a:lnTo>
                    <a:pt x="3503980" y="1277054"/>
                  </a:lnTo>
                  <a:lnTo>
                    <a:pt x="3515818" y="1277054"/>
                  </a:lnTo>
                  <a:lnTo>
                    <a:pt x="3515818" y="1277054"/>
                  </a:lnTo>
                  <a:lnTo>
                    <a:pt x="3527655" y="1277054"/>
                  </a:lnTo>
                  <a:lnTo>
                    <a:pt x="3539493" y="1277054"/>
                  </a:lnTo>
                  <a:lnTo>
                    <a:pt x="3551331" y="1277054"/>
                  </a:lnTo>
                  <a:lnTo>
                    <a:pt x="3563169" y="1277054"/>
                  </a:lnTo>
                  <a:lnTo>
                    <a:pt x="3575006" y="1277054"/>
                  </a:lnTo>
                  <a:lnTo>
                    <a:pt x="3586844" y="1277054"/>
                  </a:lnTo>
                  <a:lnTo>
                    <a:pt x="3598682" y="1277054"/>
                  </a:lnTo>
                  <a:lnTo>
                    <a:pt x="3610520" y="1277054"/>
                  </a:lnTo>
                  <a:lnTo>
                    <a:pt x="3622357" y="1277054"/>
                  </a:lnTo>
                  <a:lnTo>
                    <a:pt x="3634195" y="1277054"/>
                  </a:lnTo>
                  <a:lnTo>
                    <a:pt x="3646033" y="1277054"/>
                  </a:lnTo>
                  <a:lnTo>
                    <a:pt x="3657871" y="1277054"/>
                  </a:lnTo>
                  <a:lnTo>
                    <a:pt x="3669709" y="1277054"/>
                  </a:lnTo>
                  <a:lnTo>
                    <a:pt x="3681546" y="1277054"/>
                  </a:lnTo>
                  <a:lnTo>
                    <a:pt x="3693384" y="1277054"/>
                  </a:lnTo>
                  <a:lnTo>
                    <a:pt x="3705222" y="1277054"/>
                  </a:lnTo>
                  <a:lnTo>
                    <a:pt x="3717060" y="1277054"/>
                  </a:lnTo>
                  <a:lnTo>
                    <a:pt x="3728897" y="1277054"/>
                  </a:lnTo>
                  <a:lnTo>
                    <a:pt x="3740735" y="1277054"/>
                  </a:lnTo>
                  <a:lnTo>
                    <a:pt x="3752573" y="1277054"/>
                  </a:lnTo>
                  <a:lnTo>
                    <a:pt x="3764411" y="1277054"/>
                  </a:lnTo>
                  <a:lnTo>
                    <a:pt x="3776248" y="1277054"/>
                  </a:lnTo>
                  <a:lnTo>
                    <a:pt x="3788086" y="1277054"/>
                  </a:lnTo>
                  <a:lnTo>
                    <a:pt x="3799924" y="1277054"/>
                  </a:lnTo>
                  <a:lnTo>
                    <a:pt x="3811762" y="1277054"/>
                  </a:lnTo>
                  <a:lnTo>
                    <a:pt x="3823600" y="1277054"/>
                  </a:lnTo>
                  <a:lnTo>
                    <a:pt x="3835437" y="1277054"/>
                  </a:lnTo>
                  <a:lnTo>
                    <a:pt x="3847275" y="1277054"/>
                  </a:lnTo>
                  <a:lnTo>
                    <a:pt x="3859113" y="1277054"/>
                  </a:lnTo>
                  <a:lnTo>
                    <a:pt x="3870951" y="1277054"/>
                  </a:lnTo>
                  <a:lnTo>
                    <a:pt x="3882788" y="1277054"/>
                  </a:lnTo>
                  <a:lnTo>
                    <a:pt x="3894626" y="1277054"/>
                  </a:lnTo>
                  <a:lnTo>
                    <a:pt x="3906464" y="1277054"/>
                  </a:lnTo>
                  <a:lnTo>
                    <a:pt x="3918302" y="1277054"/>
                  </a:lnTo>
                  <a:lnTo>
                    <a:pt x="3930139" y="1277054"/>
                  </a:lnTo>
                  <a:lnTo>
                    <a:pt x="3941977" y="1277054"/>
                  </a:lnTo>
                  <a:lnTo>
                    <a:pt x="3953815" y="1277054"/>
                  </a:lnTo>
                  <a:lnTo>
                    <a:pt x="3965653" y="1277054"/>
                  </a:lnTo>
                  <a:lnTo>
                    <a:pt x="3977491" y="1277054"/>
                  </a:lnTo>
                  <a:lnTo>
                    <a:pt x="3989328" y="1277054"/>
                  </a:lnTo>
                  <a:lnTo>
                    <a:pt x="4001166" y="1277054"/>
                  </a:lnTo>
                  <a:lnTo>
                    <a:pt x="4013004" y="1277054"/>
                  </a:lnTo>
                  <a:lnTo>
                    <a:pt x="4024842" y="1277054"/>
                  </a:lnTo>
                  <a:lnTo>
                    <a:pt x="4036679" y="1277054"/>
                  </a:lnTo>
                  <a:lnTo>
                    <a:pt x="4048517" y="1277054"/>
                  </a:lnTo>
                  <a:lnTo>
                    <a:pt x="4060355" y="1277054"/>
                  </a:lnTo>
                  <a:lnTo>
                    <a:pt x="4072193" y="1277054"/>
                  </a:lnTo>
                  <a:lnTo>
                    <a:pt x="4084031" y="1277054"/>
                  </a:lnTo>
                  <a:lnTo>
                    <a:pt x="4095868" y="1277054"/>
                  </a:lnTo>
                  <a:lnTo>
                    <a:pt x="4107706" y="1277054"/>
                  </a:lnTo>
                  <a:lnTo>
                    <a:pt x="4119544" y="1277054"/>
                  </a:lnTo>
                  <a:lnTo>
                    <a:pt x="4131382" y="1277054"/>
                  </a:lnTo>
                  <a:lnTo>
                    <a:pt x="4143219" y="1277054"/>
                  </a:lnTo>
                  <a:lnTo>
                    <a:pt x="4155057" y="1277054"/>
                  </a:lnTo>
                  <a:lnTo>
                    <a:pt x="4166895" y="1277054"/>
                  </a:lnTo>
                  <a:lnTo>
                    <a:pt x="4178733" y="1277054"/>
                  </a:lnTo>
                  <a:lnTo>
                    <a:pt x="4190570" y="1277054"/>
                  </a:lnTo>
                  <a:lnTo>
                    <a:pt x="4202408" y="1277054"/>
                  </a:lnTo>
                  <a:lnTo>
                    <a:pt x="4214246" y="1277054"/>
                  </a:lnTo>
                  <a:lnTo>
                    <a:pt x="4226084" y="1277054"/>
                  </a:lnTo>
                  <a:lnTo>
                    <a:pt x="4237922" y="1277054"/>
                  </a:lnTo>
                  <a:lnTo>
                    <a:pt x="4249759" y="1277054"/>
                  </a:lnTo>
                  <a:lnTo>
                    <a:pt x="4261597" y="1277054"/>
                  </a:lnTo>
                  <a:lnTo>
                    <a:pt x="4273435" y="1277054"/>
                  </a:lnTo>
                  <a:lnTo>
                    <a:pt x="4285273" y="1277054"/>
                  </a:lnTo>
                  <a:lnTo>
                    <a:pt x="4297110" y="1277054"/>
                  </a:lnTo>
                  <a:lnTo>
                    <a:pt x="4308948" y="1277054"/>
                  </a:lnTo>
                  <a:lnTo>
                    <a:pt x="4320786" y="1277054"/>
                  </a:lnTo>
                  <a:lnTo>
                    <a:pt x="4332624" y="1277054"/>
                  </a:lnTo>
                  <a:lnTo>
                    <a:pt x="4344461" y="1277054"/>
                  </a:lnTo>
                  <a:lnTo>
                    <a:pt x="4356299" y="1277054"/>
                  </a:lnTo>
                  <a:lnTo>
                    <a:pt x="4368137" y="1277054"/>
                  </a:lnTo>
                  <a:lnTo>
                    <a:pt x="4379975" y="1277054"/>
                  </a:lnTo>
                  <a:lnTo>
                    <a:pt x="4391813" y="1277054"/>
                  </a:lnTo>
                  <a:lnTo>
                    <a:pt x="4403650" y="1277054"/>
                  </a:lnTo>
                  <a:lnTo>
                    <a:pt x="4415488" y="1277054"/>
                  </a:lnTo>
                  <a:lnTo>
                    <a:pt x="4427326" y="1277054"/>
                  </a:lnTo>
                  <a:lnTo>
                    <a:pt x="4439164" y="1277054"/>
                  </a:lnTo>
                  <a:lnTo>
                    <a:pt x="4451001" y="1277054"/>
                  </a:lnTo>
                  <a:lnTo>
                    <a:pt x="4462839" y="1277054"/>
                  </a:lnTo>
                  <a:lnTo>
                    <a:pt x="4474677" y="1277054"/>
                  </a:lnTo>
                  <a:lnTo>
                    <a:pt x="4486515" y="1277054"/>
                  </a:lnTo>
                  <a:lnTo>
                    <a:pt x="4498352" y="1277054"/>
                  </a:lnTo>
                  <a:lnTo>
                    <a:pt x="4510190" y="1277054"/>
                  </a:lnTo>
                  <a:lnTo>
                    <a:pt x="4522028" y="1277054"/>
                  </a:lnTo>
                  <a:lnTo>
                    <a:pt x="4533866" y="1277054"/>
                  </a:lnTo>
                  <a:lnTo>
                    <a:pt x="4545704" y="1277054"/>
                  </a:lnTo>
                  <a:lnTo>
                    <a:pt x="4557541" y="1277054"/>
                  </a:lnTo>
                  <a:lnTo>
                    <a:pt x="4569379" y="1277054"/>
                  </a:lnTo>
                  <a:lnTo>
                    <a:pt x="4581217" y="1277054"/>
                  </a:lnTo>
                  <a:lnTo>
                    <a:pt x="4593055" y="1277054"/>
                  </a:lnTo>
                  <a:lnTo>
                    <a:pt x="4604892" y="1277054"/>
                  </a:lnTo>
                  <a:lnTo>
                    <a:pt x="4616730" y="1277054"/>
                  </a:lnTo>
                  <a:lnTo>
                    <a:pt x="4628568" y="1277054"/>
                  </a:lnTo>
                  <a:lnTo>
                    <a:pt x="4640406" y="1277054"/>
                  </a:lnTo>
                  <a:lnTo>
                    <a:pt x="4652244" y="1277054"/>
                  </a:lnTo>
                  <a:lnTo>
                    <a:pt x="4664081" y="1277054"/>
                  </a:lnTo>
                  <a:lnTo>
                    <a:pt x="4675919" y="1277054"/>
                  </a:lnTo>
                  <a:lnTo>
                    <a:pt x="4687757" y="1277054"/>
                  </a:lnTo>
                </a:path>
              </a:pathLst>
            </a:custGeom>
            <a:ln w="40651" cap="flat">
              <a:solidFill>
                <a:srgbClr val="E8E8E8">
                  <a:alpha val="100000"/>
                </a:srgbClr>
              </a:solidFill>
              <a:prstDash val="solid"/>
              <a:round/>
            </a:ln>
          </p:spPr>
          <p:txBody>
            <a:bodyPr/>
            <a:lstStyle/>
            <a:p/>
          </p:txBody>
        </p:sp>
        <p:sp>
          <p:nvSpPr>
            <p:cNvPr id="46" name="pl46"/>
            <p:cNvSpPr/>
            <p:nvPr/>
          </p:nvSpPr>
          <p:spPr>
            <a:xfrm>
              <a:off x="2482252" y="282129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589172"/>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49" name="pl49"/>
            <p:cNvSpPr/>
            <p:nvPr/>
          </p:nvSpPr>
          <p:spPr>
            <a:xfrm>
              <a:off x="2482252" y="3034206"/>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42"/>
                  </a:lnTo>
                  <a:lnTo>
                    <a:pt x="2355716" y="167"/>
                  </a:lnTo>
                  <a:lnTo>
                    <a:pt x="2367554" y="197"/>
                  </a:lnTo>
                  <a:lnTo>
                    <a:pt x="2379391" y="231"/>
                  </a:lnTo>
                  <a:lnTo>
                    <a:pt x="2391229" y="272"/>
                  </a:lnTo>
                  <a:lnTo>
                    <a:pt x="2403067" y="320"/>
                  </a:lnTo>
                  <a:lnTo>
                    <a:pt x="2414905" y="376"/>
                  </a:lnTo>
                  <a:lnTo>
                    <a:pt x="2426743" y="442"/>
                  </a:lnTo>
                  <a:lnTo>
                    <a:pt x="2438580" y="519"/>
                  </a:lnTo>
                  <a:lnTo>
                    <a:pt x="2450418" y="610"/>
                  </a:lnTo>
                  <a:lnTo>
                    <a:pt x="2462256" y="717"/>
                  </a:lnTo>
                  <a:lnTo>
                    <a:pt x="2474094" y="843"/>
                  </a:lnTo>
                  <a:lnTo>
                    <a:pt x="2485931" y="991"/>
                  </a:lnTo>
                  <a:lnTo>
                    <a:pt x="2497769" y="1164"/>
                  </a:lnTo>
                  <a:lnTo>
                    <a:pt x="2509607" y="1368"/>
                  </a:lnTo>
                  <a:lnTo>
                    <a:pt x="2521445" y="1607"/>
                  </a:lnTo>
                  <a:lnTo>
                    <a:pt x="2533283" y="1887"/>
                  </a:lnTo>
                  <a:lnTo>
                    <a:pt x="2545120" y="2217"/>
                  </a:lnTo>
                  <a:lnTo>
                    <a:pt x="2556958" y="2603"/>
                  </a:lnTo>
                  <a:lnTo>
                    <a:pt x="2568796" y="3057"/>
                  </a:lnTo>
                  <a:lnTo>
                    <a:pt x="2580634" y="3589"/>
                  </a:lnTo>
                  <a:lnTo>
                    <a:pt x="2592471" y="4212"/>
                  </a:lnTo>
                  <a:lnTo>
                    <a:pt x="2604309" y="4942"/>
                  </a:lnTo>
                  <a:lnTo>
                    <a:pt x="2616147" y="5797"/>
                  </a:lnTo>
                  <a:lnTo>
                    <a:pt x="2627985" y="6798"/>
                  </a:lnTo>
                  <a:lnTo>
                    <a:pt x="2639822" y="7968"/>
                  </a:lnTo>
                  <a:lnTo>
                    <a:pt x="2651660" y="9336"/>
                  </a:lnTo>
                  <a:lnTo>
                    <a:pt x="2663498" y="10931"/>
                  </a:lnTo>
                  <a:lnTo>
                    <a:pt x="2675336" y="12791"/>
                  </a:lnTo>
                  <a:lnTo>
                    <a:pt x="2687174" y="14956"/>
                  </a:lnTo>
                  <a:lnTo>
                    <a:pt x="2699011" y="17472"/>
                  </a:lnTo>
                  <a:lnTo>
                    <a:pt x="2710849" y="20390"/>
                  </a:lnTo>
                  <a:lnTo>
                    <a:pt x="2722687" y="23767"/>
                  </a:lnTo>
                  <a:lnTo>
                    <a:pt x="2734525" y="27665"/>
                  </a:lnTo>
                  <a:lnTo>
                    <a:pt x="2746362" y="32152"/>
                  </a:lnTo>
                  <a:lnTo>
                    <a:pt x="2758200" y="37297"/>
                  </a:lnTo>
                  <a:lnTo>
                    <a:pt x="2770038" y="43176"/>
                  </a:lnTo>
                  <a:lnTo>
                    <a:pt x="2781876" y="49863"/>
                  </a:lnTo>
                  <a:lnTo>
                    <a:pt x="2793713" y="57430"/>
                  </a:lnTo>
                  <a:lnTo>
                    <a:pt x="2805551" y="65944"/>
                  </a:lnTo>
                  <a:lnTo>
                    <a:pt x="2817389" y="75461"/>
                  </a:lnTo>
                  <a:lnTo>
                    <a:pt x="2829227" y="86024"/>
                  </a:lnTo>
                  <a:lnTo>
                    <a:pt x="2841065" y="97653"/>
                  </a:lnTo>
                  <a:lnTo>
                    <a:pt x="2852902" y="110343"/>
                  </a:lnTo>
                  <a:lnTo>
                    <a:pt x="2864740" y="124060"/>
                  </a:lnTo>
                  <a:lnTo>
                    <a:pt x="2876578" y="138731"/>
                  </a:lnTo>
                  <a:lnTo>
                    <a:pt x="2888416" y="154251"/>
                  </a:lnTo>
                  <a:lnTo>
                    <a:pt x="2900253" y="170476"/>
                  </a:lnTo>
                  <a:lnTo>
                    <a:pt x="2912091" y="187231"/>
                  </a:lnTo>
                  <a:lnTo>
                    <a:pt x="2923929" y="204315"/>
                  </a:lnTo>
                  <a:lnTo>
                    <a:pt x="2935767" y="221511"/>
                  </a:lnTo>
                  <a:lnTo>
                    <a:pt x="2947604" y="238595"/>
                  </a:lnTo>
                  <a:lnTo>
                    <a:pt x="2959442" y="255350"/>
                  </a:lnTo>
                  <a:lnTo>
                    <a:pt x="2971280" y="271575"/>
                  </a:lnTo>
                  <a:lnTo>
                    <a:pt x="2983118" y="287095"/>
                  </a:lnTo>
                  <a:lnTo>
                    <a:pt x="2994956" y="301767"/>
                  </a:lnTo>
                  <a:lnTo>
                    <a:pt x="3006793" y="315483"/>
                  </a:lnTo>
                  <a:lnTo>
                    <a:pt x="3018631" y="328174"/>
                  </a:lnTo>
                  <a:lnTo>
                    <a:pt x="3030469" y="339803"/>
                  </a:lnTo>
                  <a:lnTo>
                    <a:pt x="3042307" y="350365"/>
                  </a:lnTo>
                  <a:lnTo>
                    <a:pt x="3054144" y="359883"/>
                  </a:lnTo>
                  <a:lnTo>
                    <a:pt x="3065982" y="368397"/>
                  </a:lnTo>
                  <a:lnTo>
                    <a:pt x="3077820" y="375963"/>
                  </a:lnTo>
                  <a:lnTo>
                    <a:pt x="3089658" y="382650"/>
                  </a:lnTo>
                  <a:lnTo>
                    <a:pt x="3101496" y="388529"/>
                  </a:lnTo>
                  <a:lnTo>
                    <a:pt x="3113333" y="393675"/>
                  </a:lnTo>
                  <a:lnTo>
                    <a:pt x="3125171" y="398161"/>
                  </a:lnTo>
                  <a:lnTo>
                    <a:pt x="3137009" y="402060"/>
                  </a:lnTo>
                  <a:lnTo>
                    <a:pt x="3148847" y="405437"/>
                  </a:lnTo>
                  <a:lnTo>
                    <a:pt x="3160684" y="408355"/>
                  </a:lnTo>
                  <a:lnTo>
                    <a:pt x="3172522" y="410871"/>
                  </a:lnTo>
                  <a:lnTo>
                    <a:pt x="3184360" y="413036"/>
                  </a:lnTo>
                  <a:lnTo>
                    <a:pt x="3196198" y="414895"/>
                  </a:lnTo>
                  <a:lnTo>
                    <a:pt x="3208035" y="416491"/>
                  </a:lnTo>
                  <a:lnTo>
                    <a:pt x="3219873" y="417858"/>
                  </a:lnTo>
                  <a:lnTo>
                    <a:pt x="3231711" y="419028"/>
                  </a:lnTo>
                  <a:lnTo>
                    <a:pt x="3243549" y="420029"/>
                  </a:lnTo>
                  <a:lnTo>
                    <a:pt x="3255387" y="420884"/>
                  </a:lnTo>
                  <a:lnTo>
                    <a:pt x="3267224" y="421615"/>
                  </a:lnTo>
                  <a:lnTo>
                    <a:pt x="3279062" y="422238"/>
                  </a:lnTo>
                  <a:lnTo>
                    <a:pt x="3290900" y="422770"/>
                  </a:lnTo>
                  <a:lnTo>
                    <a:pt x="3302738" y="423223"/>
                  </a:lnTo>
                  <a:lnTo>
                    <a:pt x="3314575" y="423610"/>
                  </a:lnTo>
                  <a:lnTo>
                    <a:pt x="3326413" y="423939"/>
                  </a:lnTo>
                  <a:lnTo>
                    <a:pt x="3338251" y="424220"/>
                  </a:lnTo>
                  <a:lnTo>
                    <a:pt x="3350089" y="424459"/>
                  </a:lnTo>
                  <a:lnTo>
                    <a:pt x="3361926" y="424663"/>
                  </a:lnTo>
                  <a:lnTo>
                    <a:pt x="3373764" y="424836"/>
                  </a:lnTo>
                  <a:lnTo>
                    <a:pt x="3385602" y="424984"/>
                  </a:lnTo>
                  <a:lnTo>
                    <a:pt x="3397440" y="425109"/>
                  </a:lnTo>
                  <a:lnTo>
                    <a:pt x="3409278" y="425216"/>
                  </a:lnTo>
                  <a:lnTo>
                    <a:pt x="3421115" y="425307"/>
                  </a:lnTo>
                  <a:lnTo>
                    <a:pt x="3432953" y="425385"/>
                  </a:lnTo>
                  <a:lnTo>
                    <a:pt x="3444791" y="425451"/>
                  </a:lnTo>
                  <a:lnTo>
                    <a:pt x="3456629" y="425507"/>
                  </a:lnTo>
                  <a:lnTo>
                    <a:pt x="3468466" y="425555"/>
                  </a:lnTo>
                  <a:lnTo>
                    <a:pt x="3480304" y="425595"/>
                  </a:lnTo>
                  <a:lnTo>
                    <a:pt x="3492142" y="425630"/>
                  </a:lnTo>
                  <a:lnTo>
                    <a:pt x="3503980" y="425659"/>
                  </a:lnTo>
                  <a:lnTo>
                    <a:pt x="3515818" y="425684"/>
                  </a:lnTo>
                  <a:lnTo>
                    <a:pt x="3515818" y="425756"/>
                  </a:lnTo>
                  <a:lnTo>
                    <a:pt x="3527655" y="425743"/>
                  </a:lnTo>
                  <a:lnTo>
                    <a:pt x="3539493" y="425728"/>
                  </a:lnTo>
                  <a:lnTo>
                    <a:pt x="3551331" y="425711"/>
                  </a:lnTo>
                  <a:lnTo>
                    <a:pt x="3563169" y="425691"/>
                  </a:lnTo>
                  <a:lnTo>
                    <a:pt x="3575006" y="425667"/>
                  </a:lnTo>
                  <a:lnTo>
                    <a:pt x="3586844" y="425639"/>
                  </a:lnTo>
                  <a:lnTo>
                    <a:pt x="3598682" y="425606"/>
                  </a:lnTo>
                  <a:lnTo>
                    <a:pt x="3610520" y="425567"/>
                  </a:lnTo>
                  <a:lnTo>
                    <a:pt x="3622357" y="425522"/>
                  </a:lnTo>
                  <a:lnTo>
                    <a:pt x="3634195" y="425468"/>
                  </a:lnTo>
                  <a:lnTo>
                    <a:pt x="3646033" y="425405"/>
                  </a:lnTo>
                  <a:lnTo>
                    <a:pt x="3657871" y="425332"/>
                  </a:lnTo>
                  <a:lnTo>
                    <a:pt x="3669709" y="425245"/>
                  </a:lnTo>
                  <a:lnTo>
                    <a:pt x="3681546" y="425143"/>
                  </a:lnTo>
                  <a:lnTo>
                    <a:pt x="3693384" y="425023"/>
                  </a:lnTo>
                  <a:lnTo>
                    <a:pt x="3705222" y="424883"/>
                  </a:lnTo>
                  <a:lnTo>
                    <a:pt x="3717060" y="424718"/>
                  </a:lnTo>
                  <a:lnTo>
                    <a:pt x="3728897" y="424525"/>
                  </a:lnTo>
                  <a:lnTo>
                    <a:pt x="3740735" y="424298"/>
                  </a:lnTo>
                  <a:lnTo>
                    <a:pt x="3752573" y="424033"/>
                  </a:lnTo>
                  <a:lnTo>
                    <a:pt x="3764411" y="423721"/>
                  </a:lnTo>
                  <a:lnTo>
                    <a:pt x="3776248" y="423356"/>
                  </a:lnTo>
                  <a:lnTo>
                    <a:pt x="3788086" y="422928"/>
                  </a:lnTo>
                  <a:lnTo>
                    <a:pt x="3799924" y="422428"/>
                  </a:lnTo>
                  <a:lnTo>
                    <a:pt x="3811762" y="421843"/>
                  </a:lnTo>
                  <a:lnTo>
                    <a:pt x="3823600" y="421159"/>
                  </a:lnTo>
                  <a:lnTo>
                    <a:pt x="3835437" y="420361"/>
                  </a:lnTo>
                  <a:lnTo>
                    <a:pt x="3847275" y="419431"/>
                  </a:lnTo>
                  <a:lnTo>
                    <a:pt x="3859113" y="418349"/>
                  </a:lnTo>
                  <a:lnTo>
                    <a:pt x="3870951" y="417091"/>
                  </a:lnTo>
                  <a:lnTo>
                    <a:pt x="3882788" y="415632"/>
                  </a:lnTo>
                  <a:lnTo>
                    <a:pt x="3894626" y="413943"/>
                  </a:lnTo>
                  <a:lnTo>
                    <a:pt x="3906464" y="411994"/>
                  </a:lnTo>
                  <a:lnTo>
                    <a:pt x="3918302" y="409751"/>
                  </a:lnTo>
                  <a:lnTo>
                    <a:pt x="3930139" y="407178"/>
                  </a:lnTo>
                  <a:lnTo>
                    <a:pt x="3941977" y="404239"/>
                  </a:lnTo>
                  <a:lnTo>
                    <a:pt x="3953815" y="400895"/>
                  </a:lnTo>
                  <a:lnTo>
                    <a:pt x="3965653" y="397112"/>
                  </a:lnTo>
                  <a:lnTo>
                    <a:pt x="3977491" y="392855"/>
                  </a:lnTo>
                  <a:lnTo>
                    <a:pt x="3989328" y="388096"/>
                  </a:lnTo>
                  <a:lnTo>
                    <a:pt x="4001166" y="382815"/>
                  </a:lnTo>
                  <a:lnTo>
                    <a:pt x="4013004" y="377000"/>
                  </a:lnTo>
                  <a:lnTo>
                    <a:pt x="4024842" y="370655"/>
                  </a:lnTo>
                  <a:lnTo>
                    <a:pt x="4036679" y="363797"/>
                  </a:lnTo>
                  <a:lnTo>
                    <a:pt x="4048517" y="356461"/>
                  </a:lnTo>
                  <a:lnTo>
                    <a:pt x="4060355" y="348701"/>
                  </a:lnTo>
                  <a:lnTo>
                    <a:pt x="4072193" y="340589"/>
                  </a:lnTo>
                  <a:lnTo>
                    <a:pt x="4084031" y="332211"/>
                  </a:lnTo>
                  <a:lnTo>
                    <a:pt x="4095868" y="323669"/>
                  </a:lnTo>
                  <a:lnTo>
                    <a:pt x="4107706" y="315071"/>
                  </a:lnTo>
                  <a:lnTo>
                    <a:pt x="4119544" y="306529"/>
                  </a:lnTo>
                  <a:lnTo>
                    <a:pt x="4131382" y="298152"/>
                  </a:lnTo>
                  <a:lnTo>
                    <a:pt x="4143219" y="290039"/>
                  </a:lnTo>
                  <a:lnTo>
                    <a:pt x="4155057" y="282279"/>
                  </a:lnTo>
                  <a:lnTo>
                    <a:pt x="4166895" y="274943"/>
                  </a:lnTo>
                  <a:lnTo>
                    <a:pt x="4178733" y="268085"/>
                  </a:lnTo>
                  <a:lnTo>
                    <a:pt x="4190570" y="261740"/>
                  </a:lnTo>
                  <a:lnTo>
                    <a:pt x="4202408" y="255925"/>
                  </a:lnTo>
                  <a:lnTo>
                    <a:pt x="4214246" y="250644"/>
                  </a:lnTo>
                  <a:lnTo>
                    <a:pt x="4226084" y="245885"/>
                  </a:lnTo>
                  <a:lnTo>
                    <a:pt x="4237922" y="241629"/>
                  </a:lnTo>
                  <a:lnTo>
                    <a:pt x="4249759" y="237845"/>
                  </a:lnTo>
                  <a:lnTo>
                    <a:pt x="4261597" y="234502"/>
                  </a:lnTo>
                  <a:lnTo>
                    <a:pt x="4273435" y="231562"/>
                  </a:lnTo>
                  <a:lnTo>
                    <a:pt x="4285273" y="228989"/>
                  </a:lnTo>
                  <a:lnTo>
                    <a:pt x="4297110" y="226746"/>
                  </a:lnTo>
                  <a:lnTo>
                    <a:pt x="4308948" y="224797"/>
                  </a:lnTo>
                  <a:lnTo>
                    <a:pt x="4320786" y="223109"/>
                  </a:lnTo>
                  <a:lnTo>
                    <a:pt x="4332624" y="221649"/>
                  </a:lnTo>
                  <a:lnTo>
                    <a:pt x="4344461" y="220392"/>
                  </a:lnTo>
                  <a:lnTo>
                    <a:pt x="4356299" y="219309"/>
                  </a:lnTo>
                  <a:lnTo>
                    <a:pt x="4368137" y="218379"/>
                  </a:lnTo>
                  <a:lnTo>
                    <a:pt x="4379975" y="217581"/>
                  </a:lnTo>
                  <a:lnTo>
                    <a:pt x="4391813" y="216898"/>
                  </a:lnTo>
                  <a:lnTo>
                    <a:pt x="4403650" y="216313"/>
                  </a:lnTo>
                  <a:lnTo>
                    <a:pt x="4415488" y="215812"/>
                  </a:lnTo>
                  <a:lnTo>
                    <a:pt x="4427326" y="215385"/>
                  </a:lnTo>
                  <a:lnTo>
                    <a:pt x="4439164" y="215019"/>
                  </a:lnTo>
                  <a:lnTo>
                    <a:pt x="4451001" y="214708"/>
                  </a:lnTo>
                  <a:lnTo>
                    <a:pt x="4462839" y="214442"/>
                  </a:lnTo>
                  <a:lnTo>
                    <a:pt x="4474677" y="214215"/>
                  </a:lnTo>
                  <a:lnTo>
                    <a:pt x="4486515" y="214022"/>
                  </a:lnTo>
                  <a:lnTo>
                    <a:pt x="4498352" y="213857"/>
                  </a:lnTo>
                  <a:lnTo>
                    <a:pt x="4510190" y="213717"/>
                  </a:lnTo>
                  <a:lnTo>
                    <a:pt x="4522028" y="213597"/>
                  </a:lnTo>
                  <a:lnTo>
                    <a:pt x="4533866" y="213496"/>
                  </a:lnTo>
                  <a:lnTo>
                    <a:pt x="4545704" y="213409"/>
                  </a:lnTo>
                  <a:lnTo>
                    <a:pt x="4557541" y="213335"/>
                  </a:lnTo>
                  <a:lnTo>
                    <a:pt x="4569379" y="213272"/>
                  </a:lnTo>
                  <a:lnTo>
                    <a:pt x="4581217" y="213219"/>
                  </a:lnTo>
                  <a:lnTo>
                    <a:pt x="4593055" y="213173"/>
                  </a:lnTo>
                  <a:lnTo>
                    <a:pt x="4604892" y="213134"/>
                  </a:lnTo>
                  <a:lnTo>
                    <a:pt x="4616730" y="213101"/>
                  </a:lnTo>
                  <a:lnTo>
                    <a:pt x="4628568" y="213073"/>
                  </a:lnTo>
                  <a:lnTo>
                    <a:pt x="4640406" y="213050"/>
                  </a:lnTo>
                  <a:lnTo>
                    <a:pt x="4652244" y="213029"/>
                  </a:lnTo>
                  <a:lnTo>
                    <a:pt x="4664081" y="213012"/>
                  </a:lnTo>
                  <a:lnTo>
                    <a:pt x="4675919" y="212997"/>
                  </a:lnTo>
                  <a:lnTo>
                    <a:pt x="4687757" y="212985"/>
                  </a:lnTo>
                </a:path>
              </a:pathLst>
            </a:custGeom>
            <a:ln w="40651" cap="flat">
              <a:solidFill>
                <a:srgbClr val="E8E8E8">
                  <a:alpha val="100000"/>
                </a:srgbClr>
              </a:solidFill>
              <a:prstDash val="solid"/>
              <a:round/>
            </a:ln>
          </p:spPr>
          <p:txBody>
            <a:bodyPr/>
            <a:lstStyle/>
            <a:p/>
          </p:txBody>
        </p:sp>
        <p:sp>
          <p:nvSpPr>
            <p:cNvPr id="50" name="pl50"/>
            <p:cNvSpPr/>
            <p:nvPr/>
          </p:nvSpPr>
          <p:spPr>
            <a:xfrm>
              <a:off x="2482252" y="3672948"/>
              <a:ext cx="4687757" cy="851440"/>
            </a:xfrm>
            <a:custGeom>
              <a:avLst/>
              <a:pathLst>
                <a:path w="4687757" h="851440">
                  <a:moveTo>
                    <a:pt x="0" y="851440"/>
                  </a:moveTo>
                  <a:lnTo>
                    <a:pt x="11837" y="851403"/>
                  </a:lnTo>
                  <a:lnTo>
                    <a:pt x="23675" y="851359"/>
                  </a:lnTo>
                  <a:lnTo>
                    <a:pt x="35513" y="851307"/>
                  </a:lnTo>
                  <a:lnTo>
                    <a:pt x="47351" y="851246"/>
                  </a:lnTo>
                  <a:lnTo>
                    <a:pt x="59188" y="851174"/>
                  </a:lnTo>
                  <a:lnTo>
                    <a:pt x="71026" y="851090"/>
                  </a:lnTo>
                  <a:lnTo>
                    <a:pt x="82864" y="850991"/>
                  </a:lnTo>
                  <a:lnTo>
                    <a:pt x="94702" y="850875"/>
                  </a:lnTo>
                  <a:lnTo>
                    <a:pt x="106539" y="850738"/>
                  </a:lnTo>
                  <a:lnTo>
                    <a:pt x="118377" y="850578"/>
                  </a:lnTo>
                  <a:lnTo>
                    <a:pt x="130215" y="850389"/>
                  </a:lnTo>
                  <a:lnTo>
                    <a:pt x="142053" y="850168"/>
                  </a:lnTo>
                  <a:lnTo>
                    <a:pt x="153891" y="849908"/>
                  </a:lnTo>
                  <a:lnTo>
                    <a:pt x="165728" y="849602"/>
                  </a:lnTo>
                  <a:lnTo>
                    <a:pt x="177566" y="849244"/>
                  </a:lnTo>
                  <a:lnTo>
                    <a:pt x="189404" y="848823"/>
                  </a:lnTo>
                  <a:lnTo>
                    <a:pt x="201242" y="848329"/>
                  </a:lnTo>
                  <a:lnTo>
                    <a:pt x="213079" y="847749"/>
                  </a:lnTo>
                  <a:lnTo>
                    <a:pt x="224917" y="847069"/>
                  </a:lnTo>
                  <a:lnTo>
                    <a:pt x="236755" y="846271"/>
                  </a:lnTo>
                  <a:lnTo>
                    <a:pt x="248593" y="845336"/>
                  </a:lnTo>
                  <a:lnTo>
                    <a:pt x="260430" y="844241"/>
                  </a:lnTo>
                  <a:lnTo>
                    <a:pt x="272268" y="842958"/>
                  </a:lnTo>
                  <a:lnTo>
                    <a:pt x="284106" y="841457"/>
                  </a:lnTo>
                  <a:lnTo>
                    <a:pt x="295944" y="839701"/>
                  </a:lnTo>
                  <a:lnTo>
                    <a:pt x="307782" y="837651"/>
                  </a:lnTo>
                  <a:lnTo>
                    <a:pt x="319619" y="835257"/>
                  </a:lnTo>
                  <a:lnTo>
                    <a:pt x="331457" y="832467"/>
                  </a:lnTo>
                  <a:lnTo>
                    <a:pt x="343295" y="829220"/>
                  </a:lnTo>
                  <a:lnTo>
                    <a:pt x="355133" y="825446"/>
                  </a:lnTo>
                  <a:lnTo>
                    <a:pt x="366970" y="821069"/>
                  </a:lnTo>
                  <a:lnTo>
                    <a:pt x="378808" y="816003"/>
                  </a:lnTo>
                  <a:lnTo>
                    <a:pt x="390646" y="810156"/>
                  </a:lnTo>
                  <a:lnTo>
                    <a:pt x="402484" y="803427"/>
                  </a:lnTo>
                  <a:lnTo>
                    <a:pt x="414321" y="795708"/>
                  </a:lnTo>
                  <a:lnTo>
                    <a:pt x="426159" y="786889"/>
                  </a:lnTo>
                  <a:lnTo>
                    <a:pt x="437997" y="776859"/>
                  </a:lnTo>
                  <a:lnTo>
                    <a:pt x="449835" y="765509"/>
                  </a:lnTo>
                  <a:lnTo>
                    <a:pt x="461673" y="752738"/>
                  </a:lnTo>
                  <a:lnTo>
                    <a:pt x="473510" y="738462"/>
                  </a:lnTo>
                  <a:lnTo>
                    <a:pt x="485348" y="722618"/>
                  </a:lnTo>
                  <a:lnTo>
                    <a:pt x="497186" y="705175"/>
                  </a:lnTo>
                  <a:lnTo>
                    <a:pt x="509024" y="686139"/>
                  </a:lnTo>
                  <a:lnTo>
                    <a:pt x="520861" y="665564"/>
                  </a:lnTo>
                  <a:lnTo>
                    <a:pt x="532699" y="643557"/>
                  </a:lnTo>
                  <a:lnTo>
                    <a:pt x="544537" y="620277"/>
                  </a:lnTo>
                  <a:lnTo>
                    <a:pt x="556375" y="595940"/>
                  </a:lnTo>
                  <a:lnTo>
                    <a:pt x="568213" y="570807"/>
                  </a:lnTo>
                  <a:lnTo>
                    <a:pt x="580050" y="545181"/>
                  </a:lnTo>
                  <a:lnTo>
                    <a:pt x="591888" y="519387"/>
                  </a:lnTo>
                  <a:lnTo>
                    <a:pt x="603726" y="493761"/>
                  </a:lnTo>
                  <a:lnTo>
                    <a:pt x="615564" y="468628"/>
                  </a:lnTo>
                  <a:lnTo>
                    <a:pt x="627401" y="444291"/>
                  </a:lnTo>
                  <a:lnTo>
                    <a:pt x="639239" y="421011"/>
                  </a:lnTo>
                  <a:lnTo>
                    <a:pt x="651077" y="399004"/>
                  </a:lnTo>
                  <a:lnTo>
                    <a:pt x="662915" y="378429"/>
                  </a:lnTo>
                  <a:lnTo>
                    <a:pt x="674752" y="359393"/>
                  </a:lnTo>
                  <a:lnTo>
                    <a:pt x="686590" y="341950"/>
                  </a:lnTo>
                  <a:lnTo>
                    <a:pt x="698428" y="326106"/>
                  </a:lnTo>
                  <a:lnTo>
                    <a:pt x="710266" y="311830"/>
                  </a:lnTo>
                  <a:lnTo>
                    <a:pt x="722104" y="299059"/>
                  </a:lnTo>
                  <a:lnTo>
                    <a:pt x="733941" y="287709"/>
                  </a:lnTo>
                  <a:lnTo>
                    <a:pt x="745779" y="277679"/>
                  </a:lnTo>
                  <a:lnTo>
                    <a:pt x="757617" y="268860"/>
                  </a:lnTo>
                  <a:lnTo>
                    <a:pt x="769455" y="261141"/>
                  </a:lnTo>
                  <a:lnTo>
                    <a:pt x="781292" y="254412"/>
                  </a:lnTo>
                  <a:lnTo>
                    <a:pt x="793130" y="248565"/>
                  </a:lnTo>
                  <a:lnTo>
                    <a:pt x="804968" y="243499"/>
                  </a:lnTo>
                  <a:lnTo>
                    <a:pt x="816806" y="239122"/>
                  </a:lnTo>
                  <a:lnTo>
                    <a:pt x="828643" y="235348"/>
                  </a:lnTo>
                  <a:lnTo>
                    <a:pt x="840481" y="232101"/>
                  </a:lnTo>
                  <a:lnTo>
                    <a:pt x="852319" y="229311"/>
                  </a:lnTo>
                  <a:lnTo>
                    <a:pt x="864157" y="226917"/>
                  </a:lnTo>
                  <a:lnTo>
                    <a:pt x="875995" y="224867"/>
                  </a:lnTo>
                  <a:lnTo>
                    <a:pt x="887832" y="223111"/>
                  </a:lnTo>
                  <a:lnTo>
                    <a:pt x="899670" y="221610"/>
                  </a:lnTo>
                  <a:lnTo>
                    <a:pt x="911508" y="220327"/>
                  </a:lnTo>
                  <a:lnTo>
                    <a:pt x="923346" y="219232"/>
                  </a:lnTo>
                  <a:lnTo>
                    <a:pt x="935183" y="218297"/>
                  </a:lnTo>
                  <a:lnTo>
                    <a:pt x="947021" y="217499"/>
                  </a:lnTo>
                  <a:lnTo>
                    <a:pt x="958859" y="216819"/>
                  </a:lnTo>
                  <a:lnTo>
                    <a:pt x="970697" y="216239"/>
                  </a:lnTo>
                  <a:lnTo>
                    <a:pt x="982534" y="215745"/>
                  </a:lnTo>
                  <a:lnTo>
                    <a:pt x="994372" y="215324"/>
                  </a:lnTo>
                  <a:lnTo>
                    <a:pt x="1006210" y="214965"/>
                  </a:lnTo>
                  <a:lnTo>
                    <a:pt x="1018048" y="214660"/>
                  </a:lnTo>
                  <a:lnTo>
                    <a:pt x="1029886" y="214400"/>
                  </a:lnTo>
                  <a:lnTo>
                    <a:pt x="1041723" y="214179"/>
                  </a:lnTo>
                  <a:lnTo>
                    <a:pt x="1053561" y="213990"/>
                  </a:lnTo>
                  <a:lnTo>
                    <a:pt x="1065399" y="213830"/>
                  </a:lnTo>
                  <a:lnTo>
                    <a:pt x="1077237" y="213693"/>
                  </a:lnTo>
                  <a:lnTo>
                    <a:pt x="1089074" y="213577"/>
                  </a:lnTo>
                  <a:lnTo>
                    <a:pt x="1100912" y="213478"/>
                  </a:lnTo>
                  <a:lnTo>
                    <a:pt x="1112750" y="213394"/>
                  </a:lnTo>
                  <a:lnTo>
                    <a:pt x="1124588" y="213322"/>
                  </a:lnTo>
                  <a:lnTo>
                    <a:pt x="1136426" y="213261"/>
                  </a:lnTo>
                  <a:lnTo>
                    <a:pt x="1148263" y="213209"/>
                  </a:lnTo>
                  <a:lnTo>
                    <a:pt x="1160101" y="213165"/>
                  </a:lnTo>
                  <a:lnTo>
                    <a:pt x="1171939" y="213127"/>
                  </a:lnTo>
                  <a:lnTo>
                    <a:pt x="1171939" y="212842"/>
                  </a:lnTo>
                  <a:lnTo>
                    <a:pt x="1183777" y="212829"/>
                  </a:lnTo>
                  <a:lnTo>
                    <a:pt x="1195614" y="212815"/>
                  </a:lnTo>
                  <a:lnTo>
                    <a:pt x="1207452" y="212797"/>
                  </a:lnTo>
                  <a:lnTo>
                    <a:pt x="1219290" y="212777"/>
                  </a:lnTo>
                  <a:lnTo>
                    <a:pt x="1231128" y="212753"/>
                  </a:lnTo>
                  <a:lnTo>
                    <a:pt x="1242965" y="212725"/>
                  </a:lnTo>
                  <a:lnTo>
                    <a:pt x="1254803" y="212692"/>
                  </a:lnTo>
                  <a:lnTo>
                    <a:pt x="1266641" y="212653"/>
                  </a:lnTo>
                  <a:lnTo>
                    <a:pt x="1278479" y="212608"/>
                  </a:lnTo>
                  <a:lnTo>
                    <a:pt x="1290317" y="212554"/>
                  </a:lnTo>
                  <a:lnTo>
                    <a:pt x="1302154" y="212492"/>
                  </a:lnTo>
                  <a:lnTo>
                    <a:pt x="1313992" y="212418"/>
                  </a:lnTo>
                  <a:lnTo>
                    <a:pt x="1325830" y="212331"/>
                  </a:lnTo>
                  <a:lnTo>
                    <a:pt x="1337668" y="212229"/>
                  </a:lnTo>
                  <a:lnTo>
                    <a:pt x="1349505" y="212110"/>
                  </a:lnTo>
                  <a:lnTo>
                    <a:pt x="1361343" y="211969"/>
                  </a:lnTo>
                  <a:lnTo>
                    <a:pt x="1373181" y="211805"/>
                  </a:lnTo>
                  <a:lnTo>
                    <a:pt x="1385019" y="211611"/>
                  </a:lnTo>
                  <a:lnTo>
                    <a:pt x="1396856" y="211385"/>
                  </a:lnTo>
                  <a:lnTo>
                    <a:pt x="1408694" y="211119"/>
                  </a:lnTo>
                  <a:lnTo>
                    <a:pt x="1420532" y="210807"/>
                  </a:lnTo>
                  <a:lnTo>
                    <a:pt x="1432370" y="210442"/>
                  </a:lnTo>
                  <a:lnTo>
                    <a:pt x="1444208" y="210014"/>
                  </a:lnTo>
                  <a:lnTo>
                    <a:pt x="1456045" y="209514"/>
                  </a:lnTo>
                  <a:lnTo>
                    <a:pt x="1467883" y="208929"/>
                  </a:lnTo>
                  <a:lnTo>
                    <a:pt x="1479721" y="208245"/>
                  </a:lnTo>
                  <a:lnTo>
                    <a:pt x="1491559" y="207447"/>
                  </a:lnTo>
                  <a:lnTo>
                    <a:pt x="1503396" y="206518"/>
                  </a:lnTo>
                  <a:lnTo>
                    <a:pt x="1515234" y="205435"/>
                  </a:lnTo>
                  <a:lnTo>
                    <a:pt x="1527072" y="204177"/>
                  </a:lnTo>
                  <a:lnTo>
                    <a:pt x="1538910" y="202718"/>
                  </a:lnTo>
                  <a:lnTo>
                    <a:pt x="1550748" y="201030"/>
                  </a:lnTo>
                  <a:lnTo>
                    <a:pt x="1562585" y="199080"/>
                  </a:lnTo>
                  <a:lnTo>
                    <a:pt x="1574423" y="196837"/>
                  </a:lnTo>
                  <a:lnTo>
                    <a:pt x="1586261" y="194264"/>
                  </a:lnTo>
                  <a:lnTo>
                    <a:pt x="1598099" y="191325"/>
                  </a:lnTo>
                  <a:lnTo>
                    <a:pt x="1609936" y="187981"/>
                  </a:lnTo>
                  <a:lnTo>
                    <a:pt x="1621774" y="184198"/>
                  </a:lnTo>
                  <a:lnTo>
                    <a:pt x="1633612" y="179941"/>
                  </a:lnTo>
                  <a:lnTo>
                    <a:pt x="1645450" y="175182"/>
                  </a:lnTo>
                  <a:lnTo>
                    <a:pt x="1657287" y="169901"/>
                  </a:lnTo>
                  <a:lnTo>
                    <a:pt x="1669125" y="164087"/>
                  </a:lnTo>
                  <a:lnTo>
                    <a:pt x="1680963" y="157741"/>
                  </a:lnTo>
                  <a:lnTo>
                    <a:pt x="1692801" y="150883"/>
                  </a:lnTo>
                  <a:lnTo>
                    <a:pt x="1704639" y="143547"/>
                  </a:lnTo>
                  <a:lnTo>
                    <a:pt x="1716476" y="135787"/>
                  </a:lnTo>
                  <a:lnTo>
                    <a:pt x="1728314" y="127675"/>
                  </a:lnTo>
                  <a:lnTo>
                    <a:pt x="1740152" y="119297"/>
                  </a:lnTo>
                  <a:lnTo>
                    <a:pt x="1751990" y="110755"/>
                  </a:lnTo>
                  <a:lnTo>
                    <a:pt x="1763827" y="102157"/>
                  </a:lnTo>
                  <a:lnTo>
                    <a:pt x="1775665" y="93615"/>
                  </a:lnTo>
                  <a:lnTo>
                    <a:pt x="1787503" y="85238"/>
                  </a:lnTo>
                  <a:lnTo>
                    <a:pt x="1799341" y="77125"/>
                  </a:lnTo>
                  <a:lnTo>
                    <a:pt x="1811178" y="69365"/>
                  </a:lnTo>
                  <a:lnTo>
                    <a:pt x="1823016" y="62030"/>
                  </a:lnTo>
                  <a:lnTo>
                    <a:pt x="1834854" y="55171"/>
                  </a:lnTo>
                  <a:lnTo>
                    <a:pt x="1846692" y="48826"/>
                  </a:lnTo>
                  <a:lnTo>
                    <a:pt x="1858530" y="43012"/>
                  </a:lnTo>
                  <a:lnTo>
                    <a:pt x="1870367" y="37730"/>
                  </a:lnTo>
                  <a:lnTo>
                    <a:pt x="1882205" y="32972"/>
                  </a:lnTo>
                  <a:lnTo>
                    <a:pt x="1894043" y="28715"/>
                  </a:lnTo>
                  <a:lnTo>
                    <a:pt x="1905881" y="24931"/>
                  </a:lnTo>
                  <a:lnTo>
                    <a:pt x="1917718" y="21588"/>
                  </a:lnTo>
                  <a:lnTo>
                    <a:pt x="1929556" y="18648"/>
                  </a:lnTo>
                  <a:lnTo>
                    <a:pt x="1941394" y="16076"/>
                  </a:lnTo>
                  <a:lnTo>
                    <a:pt x="1953232" y="13832"/>
                  </a:lnTo>
                  <a:lnTo>
                    <a:pt x="1965069" y="11883"/>
                  </a:lnTo>
                  <a:lnTo>
                    <a:pt x="1976907" y="10195"/>
                  </a:lnTo>
                  <a:lnTo>
                    <a:pt x="1988745" y="8736"/>
                  </a:lnTo>
                  <a:lnTo>
                    <a:pt x="2000583" y="7478"/>
                  </a:lnTo>
                  <a:lnTo>
                    <a:pt x="2012421" y="6395"/>
                  </a:lnTo>
                  <a:lnTo>
                    <a:pt x="2024258" y="5465"/>
                  </a:lnTo>
                  <a:lnTo>
                    <a:pt x="2036096" y="4668"/>
                  </a:lnTo>
                  <a:lnTo>
                    <a:pt x="2047934" y="3984"/>
                  </a:lnTo>
                  <a:lnTo>
                    <a:pt x="2059772" y="3399"/>
                  </a:lnTo>
                  <a:lnTo>
                    <a:pt x="2071609" y="2898"/>
                  </a:lnTo>
                  <a:lnTo>
                    <a:pt x="2083447" y="2471"/>
                  </a:lnTo>
                  <a:lnTo>
                    <a:pt x="2095285" y="2106"/>
                  </a:lnTo>
                  <a:lnTo>
                    <a:pt x="2107123" y="1794"/>
                  </a:lnTo>
                  <a:lnTo>
                    <a:pt x="2118961" y="1528"/>
                  </a:lnTo>
                  <a:lnTo>
                    <a:pt x="2130798" y="1301"/>
                  </a:lnTo>
                  <a:lnTo>
                    <a:pt x="2142636" y="1108"/>
                  </a:lnTo>
                  <a:lnTo>
                    <a:pt x="2154474" y="943"/>
                  </a:lnTo>
                  <a:lnTo>
                    <a:pt x="2166312" y="803"/>
                  </a:lnTo>
                  <a:lnTo>
                    <a:pt x="2178149" y="684"/>
                  </a:lnTo>
                  <a:lnTo>
                    <a:pt x="2189987" y="582"/>
                  </a:lnTo>
                  <a:lnTo>
                    <a:pt x="2201825" y="495"/>
                  </a:lnTo>
                  <a:lnTo>
                    <a:pt x="2213663" y="421"/>
                  </a:lnTo>
                  <a:lnTo>
                    <a:pt x="2225500" y="358"/>
                  </a:lnTo>
                  <a:lnTo>
                    <a:pt x="2237338" y="305"/>
                  </a:lnTo>
                  <a:lnTo>
                    <a:pt x="2249176" y="259"/>
                  </a:lnTo>
                  <a:lnTo>
                    <a:pt x="2261014" y="221"/>
                  </a:lnTo>
                  <a:lnTo>
                    <a:pt x="2272852" y="188"/>
                  </a:lnTo>
                  <a:lnTo>
                    <a:pt x="2284689" y="160"/>
                  </a:lnTo>
                  <a:lnTo>
                    <a:pt x="2296527" y="136"/>
                  </a:lnTo>
                  <a:lnTo>
                    <a:pt x="2308365" y="115"/>
                  </a:lnTo>
                  <a:lnTo>
                    <a:pt x="2320203" y="98"/>
                  </a:lnTo>
                  <a:lnTo>
                    <a:pt x="2332040" y="83"/>
                  </a:lnTo>
                  <a:lnTo>
                    <a:pt x="2343878" y="7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4098775"/>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71"/>
                  </a:lnTo>
                  <a:lnTo>
                    <a:pt x="1183777" y="83"/>
                  </a:lnTo>
                  <a:lnTo>
                    <a:pt x="1195614" y="98"/>
                  </a:lnTo>
                  <a:lnTo>
                    <a:pt x="1207452" y="115"/>
                  </a:lnTo>
                  <a:lnTo>
                    <a:pt x="1219290" y="136"/>
                  </a:lnTo>
                  <a:lnTo>
                    <a:pt x="1231128" y="160"/>
                  </a:lnTo>
                  <a:lnTo>
                    <a:pt x="1242965" y="188"/>
                  </a:lnTo>
                  <a:lnTo>
                    <a:pt x="1254803" y="221"/>
                  </a:lnTo>
                  <a:lnTo>
                    <a:pt x="1266641" y="259"/>
                  </a:lnTo>
                  <a:lnTo>
                    <a:pt x="1278479" y="305"/>
                  </a:lnTo>
                  <a:lnTo>
                    <a:pt x="1290317" y="358"/>
                  </a:lnTo>
                  <a:lnTo>
                    <a:pt x="1302154" y="421"/>
                  </a:lnTo>
                  <a:lnTo>
                    <a:pt x="1313992" y="495"/>
                  </a:lnTo>
                  <a:lnTo>
                    <a:pt x="1325830" y="582"/>
                  </a:lnTo>
                  <a:lnTo>
                    <a:pt x="1337668" y="684"/>
                  </a:lnTo>
                  <a:lnTo>
                    <a:pt x="1349505" y="803"/>
                  </a:lnTo>
                  <a:lnTo>
                    <a:pt x="1361343" y="943"/>
                  </a:lnTo>
                  <a:lnTo>
                    <a:pt x="1373181" y="1108"/>
                  </a:lnTo>
                  <a:lnTo>
                    <a:pt x="1385019" y="1301"/>
                  </a:lnTo>
                  <a:lnTo>
                    <a:pt x="1396856" y="1528"/>
                  </a:lnTo>
                  <a:lnTo>
                    <a:pt x="1408694" y="1794"/>
                  </a:lnTo>
                  <a:lnTo>
                    <a:pt x="1420532" y="2106"/>
                  </a:lnTo>
                  <a:lnTo>
                    <a:pt x="1432370" y="2471"/>
                  </a:lnTo>
                  <a:lnTo>
                    <a:pt x="1444208" y="2898"/>
                  </a:lnTo>
                  <a:lnTo>
                    <a:pt x="1456045" y="3399"/>
                  </a:lnTo>
                  <a:lnTo>
                    <a:pt x="1467883" y="3984"/>
                  </a:lnTo>
                  <a:lnTo>
                    <a:pt x="1479721" y="4668"/>
                  </a:lnTo>
                  <a:lnTo>
                    <a:pt x="1491559" y="5465"/>
                  </a:lnTo>
                  <a:lnTo>
                    <a:pt x="1503396" y="6395"/>
                  </a:lnTo>
                  <a:lnTo>
                    <a:pt x="1515234" y="7478"/>
                  </a:lnTo>
                  <a:lnTo>
                    <a:pt x="1527072" y="8736"/>
                  </a:lnTo>
                  <a:lnTo>
                    <a:pt x="1538910" y="10195"/>
                  </a:lnTo>
                  <a:lnTo>
                    <a:pt x="1550748" y="11883"/>
                  </a:lnTo>
                  <a:lnTo>
                    <a:pt x="1562585" y="13832"/>
                  </a:lnTo>
                  <a:lnTo>
                    <a:pt x="1574423" y="16076"/>
                  </a:lnTo>
                  <a:lnTo>
                    <a:pt x="1586261" y="18648"/>
                  </a:lnTo>
                  <a:lnTo>
                    <a:pt x="1598099" y="21588"/>
                  </a:lnTo>
                  <a:lnTo>
                    <a:pt x="1609936" y="24931"/>
                  </a:lnTo>
                  <a:lnTo>
                    <a:pt x="1621774" y="28715"/>
                  </a:lnTo>
                  <a:lnTo>
                    <a:pt x="1633612" y="32972"/>
                  </a:lnTo>
                  <a:lnTo>
                    <a:pt x="1645450" y="37730"/>
                  </a:lnTo>
                  <a:lnTo>
                    <a:pt x="1657287" y="43012"/>
                  </a:lnTo>
                  <a:lnTo>
                    <a:pt x="1669125" y="48826"/>
                  </a:lnTo>
                  <a:lnTo>
                    <a:pt x="1680963" y="55171"/>
                  </a:lnTo>
                  <a:lnTo>
                    <a:pt x="1692801" y="62030"/>
                  </a:lnTo>
                  <a:lnTo>
                    <a:pt x="1704639" y="69365"/>
                  </a:lnTo>
                  <a:lnTo>
                    <a:pt x="1716476" y="77125"/>
                  </a:lnTo>
                  <a:lnTo>
                    <a:pt x="1728314" y="85238"/>
                  </a:lnTo>
                  <a:lnTo>
                    <a:pt x="1740152" y="93615"/>
                  </a:lnTo>
                  <a:lnTo>
                    <a:pt x="1751990" y="102157"/>
                  </a:lnTo>
                  <a:lnTo>
                    <a:pt x="1763827" y="110755"/>
                  </a:lnTo>
                  <a:lnTo>
                    <a:pt x="1775665" y="119297"/>
                  </a:lnTo>
                  <a:lnTo>
                    <a:pt x="1787503" y="127675"/>
                  </a:lnTo>
                  <a:lnTo>
                    <a:pt x="1799341" y="135787"/>
                  </a:lnTo>
                  <a:lnTo>
                    <a:pt x="1811178" y="143547"/>
                  </a:lnTo>
                  <a:lnTo>
                    <a:pt x="1823016" y="150883"/>
                  </a:lnTo>
                  <a:lnTo>
                    <a:pt x="1834854" y="157741"/>
                  </a:lnTo>
                  <a:lnTo>
                    <a:pt x="1846692" y="164087"/>
                  </a:lnTo>
                  <a:lnTo>
                    <a:pt x="1858530" y="169901"/>
                  </a:lnTo>
                  <a:lnTo>
                    <a:pt x="1870367" y="175182"/>
                  </a:lnTo>
                  <a:lnTo>
                    <a:pt x="1882205" y="179941"/>
                  </a:lnTo>
                  <a:lnTo>
                    <a:pt x="1894043" y="184198"/>
                  </a:lnTo>
                  <a:lnTo>
                    <a:pt x="1905881" y="187981"/>
                  </a:lnTo>
                  <a:lnTo>
                    <a:pt x="1917718" y="191325"/>
                  </a:lnTo>
                  <a:lnTo>
                    <a:pt x="1929556" y="194264"/>
                  </a:lnTo>
                  <a:lnTo>
                    <a:pt x="1941394" y="196837"/>
                  </a:lnTo>
                  <a:lnTo>
                    <a:pt x="1953232" y="199080"/>
                  </a:lnTo>
                  <a:lnTo>
                    <a:pt x="1965069" y="201030"/>
                  </a:lnTo>
                  <a:lnTo>
                    <a:pt x="1976907" y="202718"/>
                  </a:lnTo>
                  <a:lnTo>
                    <a:pt x="1988745" y="204177"/>
                  </a:lnTo>
                  <a:lnTo>
                    <a:pt x="2000583" y="205435"/>
                  </a:lnTo>
                  <a:lnTo>
                    <a:pt x="2012421" y="206518"/>
                  </a:lnTo>
                  <a:lnTo>
                    <a:pt x="2024258" y="207447"/>
                  </a:lnTo>
                  <a:lnTo>
                    <a:pt x="2036096" y="208245"/>
                  </a:lnTo>
                  <a:lnTo>
                    <a:pt x="2047934" y="208929"/>
                  </a:lnTo>
                  <a:lnTo>
                    <a:pt x="2059772" y="209514"/>
                  </a:lnTo>
                  <a:lnTo>
                    <a:pt x="2071609" y="210014"/>
                  </a:lnTo>
                  <a:lnTo>
                    <a:pt x="2083447" y="210442"/>
                  </a:lnTo>
                  <a:lnTo>
                    <a:pt x="2095285" y="210807"/>
                  </a:lnTo>
                  <a:lnTo>
                    <a:pt x="2107123" y="211119"/>
                  </a:lnTo>
                  <a:lnTo>
                    <a:pt x="2118961" y="211385"/>
                  </a:lnTo>
                  <a:lnTo>
                    <a:pt x="2130798" y="211611"/>
                  </a:lnTo>
                  <a:lnTo>
                    <a:pt x="2142636" y="211805"/>
                  </a:lnTo>
                  <a:lnTo>
                    <a:pt x="2154474" y="211969"/>
                  </a:lnTo>
                  <a:lnTo>
                    <a:pt x="2166312" y="212110"/>
                  </a:lnTo>
                  <a:lnTo>
                    <a:pt x="2178149" y="212229"/>
                  </a:lnTo>
                  <a:lnTo>
                    <a:pt x="2189987" y="212331"/>
                  </a:lnTo>
                  <a:lnTo>
                    <a:pt x="2201825" y="212418"/>
                  </a:lnTo>
                  <a:lnTo>
                    <a:pt x="2213663" y="212492"/>
                  </a:lnTo>
                  <a:lnTo>
                    <a:pt x="2225500" y="212554"/>
                  </a:lnTo>
                  <a:lnTo>
                    <a:pt x="2237338" y="212608"/>
                  </a:lnTo>
                  <a:lnTo>
                    <a:pt x="2249176" y="212653"/>
                  </a:lnTo>
                  <a:lnTo>
                    <a:pt x="2261014" y="212692"/>
                  </a:lnTo>
                  <a:lnTo>
                    <a:pt x="2272852" y="212725"/>
                  </a:lnTo>
                  <a:lnTo>
                    <a:pt x="2284689" y="212753"/>
                  </a:lnTo>
                  <a:lnTo>
                    <a:pt x="2296527" y="212777"/>
                  </a:lnTo>
                  <a:lnTo>
                    <a:pt x="2308365" y="212797"/>
                  </a:lnTo>
                  <a:lnTo>
                    <a:pt x="2320203" y="212815"/>
                  </a:lnTo>
                  <a:lnTo>
                    <a:pt x="2332040" y="212829"/>
                  </a:lnTo>
                  <a:lnTo>
                    <a:pt x="2343878" y="212842"/>
                  </a:lnTo>
                  <a:lnTo>
                    <a:pt x="2343878" y="212985"/>
                  </a:lnTo>
                  <a:lnTo>
                    <a:pt x="2355716" y="212997"/>
                  </a:lnTo>
                  <a:lnTo>
                    <a:pt x="2367554" y="213012"/>
                  </a:lnTo>
                  <a:lnTo>
                    <a:pt x="2379391" y="213029"/>
                  </a:lnTo>
                  <a:lnTo>
                    <a:pt x="2391229" y="213050"/>
                  </a:lnTo>
                  <a:lnTo>
                    <a:pt x="2403067" y="213073"/>
                  </a:lnTo>
                  <a:lnTo>
                    <a:pt x="2414905" y="213101"/>
                  </a:lnTo>
                  <a:lnTo>
                    <a:pt x="2426743" y="213134"/>
                  </a:lnTo>
                  <a:lnTo>
                    <a:pt x="2438580" y="213173"/>
                  </a:lnTo>
                  <a:lnTo>
                    <a:pt x="2450418" y="213219"/>
                  </a:lnTo>
                  <a:lnTo>
                    <a:pt x="2462256" y="213272"/>
                  </a:lnTo>
                  <a:lnTo>
                    <a:pt x="2474094" y="213335"/>
                  </a:lnTo>
                  <a:lnTo>
                    <a:pt x="2485931" y="213409"/>
                  </a:lnTo>
                  <a:lnTo>
                    <a:pt x="2497769" y="213496"/>
                  </a:lnTo>
                  <a:lnTo>
                    <a:pt x="2509607" y="213597"/>
                  </a:lnTo>
                  <a:lnTo>
                    <a:pt x="2521445" y="213717"/>
                  </a:lnTo>
                  <a:lnTo>
                    <a:pt x="2533283" y="213857"/>
                  </a:lnTo>
                  <a:lnTo>
                    <a:pt x="2545120" y="214022"/>
                  </a:lnTo>
                  <a:lnTo>
                    <a:pt x="2556958" y="214215"/>
                  </a:lnTo>
                  <a:lnTo>
                    <a:pt x="2568796" y="214442"/>
                  </a:lnTo>
                  <a:lnTo>
                    <a:pt x="2580634" y="214708"/>
                  </a:lnTo>
                  <a:lnTo>
                    <a:pt x="2592471" y="215019"/>
                  </a:lnTo>
                  <a:lnTo>
                    <a:pt x="2604309" y="215385"/>
                  </a:lnTo>
                  <a:lnTo>
                    <a:pt x="2616147" y="215812"/>
                  </a:lnTo>
                  <a:lnTo>
                    <a:pt x="2627985" y="216313"/>
                  </a:lnTo>
                  <a:lnTo>
                    <a:pt x="2639822" y="216898"/>
                  </a:lnTo>
                  <a:lnTo>
                    <a:pt x="2651660" y="217581"/>
                  </a:lnTo>
                  <a:lnTo>
                    <a:pt x="2663498" y="218379"/>
                  </a:lnTo>
                  <a:lnTo>
                    <a:pt x="2675336" y="219309"/>
                  </a:lnTo>
                  <a:lnTo>
                    <a:pt x="2687174" y="220392"/>
                  </a:lnTo>
                  <a:lnTo>
                    <a:pt x="2699011" y="221649"/>
                  </a:lnTo>
                  <a:lnTo>
                    <a:pt x="2710849" y="223109"/>
                  </a:lnTo>
                  <a:lnTo>
                    <a:pt x="2722687" y="224797"/>
                  </a:lnTo>
                  <a:lnTo>
                    <a:pt x="2734525" y="226746"/>
                  </a:lnTo>
                  <a:lnTo>
                    <a:pt x="2746362" y="228989"/>
                  </a:lnTo>
                  <a:lnTo>
                    <a:pt x="2758200" y="231562"/>
                  </a:lnTo>
                  <a:lnTo>
                    <a:pt x="2770038" y="234502"/>
                  </a:lnTo>
                  <a:lnTo>
                    <a:pt x="2781876" y="237845"/>
                  </a:lnTo>
                  <a:lnTo>
                    <a:pt x="2793713" y="241629"/>
                  </a:lnTo>
                  <a:lnTo>
                    <a:pt x="2805551" y="245885"/>
                  </a:lnTo>
                  <a:lnTo>
                    <a:pt x="2817389" y="250644"/>
                  </a:lnTo>
                  <a:lnTo>
                    <a:pt x="2829227" y="255925"/>
                  </a:lnTo>
                  <a:lnTo>
                    <a:pt x="2841065" y="261740"/>
                  </a:lnTo>
                  <a:lnTo>
                    <a:pt x="2852902" y="268085"/>
                  </a:lnTo>
                  <a:lnTo>
                    <a:pt x="2864740" y="274943"/>
                  </a:lnTo>
                  <a:lnTo>
                    <a:pt x="2876578" y="282279"/>
                  </a:lnTo>
                  <a:lnTo>
                    <a:pt x="2888416" y="290039"/>
                  </a:lnTo>
                  <a:lnTo>
                    <a:pt x="2900253" y="298152"/>
                  </a:lnTo>
                  <a:lnTo>
                    <a:pt x="2912091" y="306529"/>
                  </a:lnTo>
                  <a:lnTo>
                    <a:pt x="2923929" y="315071"/>
                  </a:lnTo>
                  <a:lnTo>
                    <a:pt x="2935767" y="323669"/>
                  </a:lnTo>
                  <a:lnTo>
                    <a:pt x="2947604" y="332211"/>
                  </a:lnTo>
                  <a:lnTo>
                    <a:pt x="2959442" y="340589"/>
                  </a:lnTo>
                  <a:lnTo>
                    <a:pt x="2971280" y="348701"/>
                  </a:lnTo>
                  <a:lnTo>
                    <a:pt x="2983118" y="356461"/>
                  </a:lnTo>
                  <a:lnTo>
                    <a:pt x="2994956" y="363797"/>
                  </a:lnTo>
                  <a:lnTo>
                    <a:pt x="3006793" y="370655"/>
                  </a:lnTo>
                  <a:lnTo>
                    <a:pt x="3018631" y="377000"/>
                  </a:lnTo>
                  <a:lnTo>
                    <a:pt x="3030469" y="382815"/>
                  </a:lnTo>
                  <a:lnTo>
                    <a:pt x="3042307" y="388096"/>
                  </a:lnTo>
                  <a:lnTo>
                    <a:pt x="3054144" y="392855"/>
                  </a:lnTo>
                  <a:lnTo>
                    <a:pt x="3065982" y="397112"/>
                  </a:lnTo>
                  <a:lnTo>
                    <a:pt x="3077820" y="400895"/>
                  </a:lnTo>
                  <a:lnTo>
                    <a:pt x="3089658" y="404239"/>
                  </a:lnTo>
                  <a:lnTo>
                    <a:pt x="3101496" y="407178"/>
                  </a:lnTo>
                  <a:lnTo>
                    <a:pt x="3113333" y="409751"/>
                  </a:lnTo>
                  <a:lnTo>
                    <a:pt x="3125171" y="411994"/>
                  </a:lnTo>
                  <a:lnTo>
                    <a:pt x="3137009" y="413943"/>
                  </a:lnTo>
                  <a:lnTo>
                    <a:pt x="3148847" y="415632"/>
                  </a:lnTo>
                  <a:lnTo>
                    <a:pt x="3160684" y="417091"/>
                  </a:lnTo>
                  <a:lnTo>
                    <a:pt x="3172522" y="418349"/>
                  </a:lnTo>
                  <a:lnTo>
                    <a:pt x="3184360" y="419431"/>
                  </a:lnTo>
                  <a:lnTo>
                    <a:pt x="3196198" y="420361"/>
                  </a:lnTo>
                  <a:lnTo>
                    <a:pt x="3208035" y="421159"/>
                  </a:lnTo>
                  <a:lnTo>
                    <a:pt x="3219873" y="421843"/>
                  </a:lnTo>
                  <a:lnTo>
                    <a:pt x="3231711" y="422428"/>
                  </a:lnTo>
                  <a:lnTo>
                    <a:pt x="3243549" y="422928"/>
                  </a:lnTo>
                  <a:lnTo>
                    <a:pt x="3255387" y="423356"/>
                  </a:lnTo>
                  <a:lnTo>
                    <a:pt x="3267224" y="423721"/>
                  </a:lnTo>
                  <a:lnTo>
                    <a:pt x="3279062" y="424033"/>
                  </a:lnTo>
                  <a:lnTo>
                    <a:pt x="3290900" y="424298"/>
                  </a:lnTo>
                  <a:lnTo>
                    <a:pt x="3302738" y="424525"/>
                  </a:lnTo>
                  <a:lnTo>
                    <a:pt x="3314575" y="424718"/>
                  </a:lnTo>
                  <a:lnTo>
                    <a:pt x="3326413" y="424883"/>
                  </a:lnTo>
                  <a:lnTo>
                    <a:pt x="3338251" y="425023"/>
                  </a:lnTo>
                  <a:lnTo>
                    <a:pt x="3350089" y="425143"/>
                  </a:lnTo>
                  <a:lnTo>
                    <a:pt x="3361926" y="425245"/>
                  </a:lnTo>
                  <a:lnTo>
                    <a:pt x="3373764" y="425332"/>
                  </a:lnTo>
                  <a:lnTo>
                    <a:pt x="3385602" y="425405"/>
                  </a:lnTo>
                  <a:lnTo>
                    <a:pt x="3397440" y="425468"/>
                  </a:lnTo>
                  <a:lnTo>
                    <a:pt x="3409278" y="425522"/>
                  </a:lnTo>
                  <a:lnTo>
                    <a:pt x="3421115" y="425567"/>
                  </a:lnTo>
                  <a:lnTo>
                    <a:pt x="3432953" y="425606"/>
                  </a:lnTo>
                  <a:lnTo>
                    <a:pt x="3444791" y="425639"/>
                  </a:lnTo>
                  <a:lnTo>
                    <a:pt x="3456629" y="425667"/>
                  </a:lnTo>
                  <a:lnTo>
                    <a:pt x="3468466" y="425691"/>
                  </a:lnTo>
                  <a:lnTo>
                    <a:pt x="3480304" y="425711"/>
                  </a:lnTo>
                  <a:lnTo>
                    <a:pt x="3492142" y="425728"/>
                  </a:lnTo>
                  <a:lnTo>
                    <a:pt x="3503980" y="425743"/>
                  </a:lnTo>
                  <a:lnTo>
                    <a:pt x="3515818" y="425756"/>
                  </a:lnTo>
                  <a:lnTo>
                    <a:pt x="3515818" y="425684"/>
                  </a:lnTo>
                  <a:lnTo>
                    <a:pt x="3527655" y="425659"/>
                  </a:lnTo>
                  <a:lnTo>
                    <a:pt x="3539493" y="425630"/>
                  </a:lnTo>
                  <a:lnTo>
                    <a:pt x="3551331" y="425595"/>
                  </a:lnTo>
                  <a:lnTo>
                    <a:pt x="3563169" y="425555"/>
                  </a:lnTo>
                  <a:lnTo>
                    <a:pt x="3575006" y="425507"/>
                  </a:lnTo>
                  <a:lnTo>
                    <a:pt x="3586844" y="425451"/>
                  </a:lnTo>
                  <a:lnTo>
                    <a:pt x="3598682" y="425385"/>
                  </a:lnTo>
                  <a:lnTo>
                    <a:pt x="3610520" y="425307"/>
                  </a:lnTo>
                  <a:lnTo>
                    <a:pt x="3622357" y="425216"/>
                  </a:lnTo>
                  <a:lnTo>
                    <a:pt x="3634195" y="425109"/>
                  </a:lnTo>
                  <a:lnTo>
                    <a:pt x="3646033" y="424984"/>
                  </a:lnTo>
                  <a:lnTo>
                    <a:pt x="3657871" y="424836"/>
                  </a:lnTo>
                  <a:lnTo>
                    <a:pt x="3669709" y="424663"/>
                  </a:lnTo>
                  <a:lnTo>
                    <a:pt x="3681546" y="424459"/>
                  </a:lnTo>
                  <a:lnTo>
                    <a:pt x="3693384" y="424220"/>
                  </a:lnTo>
                  <a:lnTo>
                    <a:pt x="3705222" y="423939"/>
                  </a:lnTo>
                  <a:lnTo>
                    <a:pt x="3717060" y="423610"/>
                  </a:lnTo>
                  <a:lnTo>
                    <a:pt x="3728897" y="423223"/>
                  </a:lnTo>
                  <a:lnTo>
                    <a:pt x="3740735" y="422770"/>
                  </a:lnTo>
                  <a:lnTo>
                    <a:pt x="3752573" y="422238"/>
                  </a:lnTo>
                  <a:lnTo>
                    <a:pt x="3764411" y="421615"/>
                  </a:lnTo>
                  <a:lnTo>
                    <a:pt x="3776248" y="420884"/>
                  </a:lnTo>
                  <a:lnTo>
                    <a:pt x="3788086" y="420029"/>
                  </a:lnTo>
                  <a:lnTo>
                    <a:pt x="3799924" y="419028"/>
                  </a:lnTo>
                  <a:lnTo>
                    <a:pt x="3811762" y="417858"/>
                  </a:lnTo>
                  <a:lnTo>
                    <a:pt x="3823600" y="416491"/>
                  </a:lnTo>
                  <a:lnTo>
                    <a:pt x="3835437" y="414895"/>
                  </a:lnTo>
                  <a:lnTo>
                    <a:pt x="3847275" y="413036"/>
                  </a:lnTo>
                  <a:lnTo>
                    <a:pt x="3859113" y="410871"/>
                  </a:lnTo>
                  <a:lnTo>
                    <a:pt x="3870951" y="408355"/>
                  </a:lnTo>
                  <a:lnTo>
                    <a:pt x="3882788" y="405437"/>
                  </a:lnTo>
                  <a:lnTo>
                    <a:pt x="3894626" y="402060"/>
                  </a:lnTo>
                  <a:lnTo>
                    <a:pt x="3906464" y="398161"/>
                  </a:lnTo>
                  <a:lnTo>
                    <a:pt x="3918302" y="393675"/>
                  </a:lnTo>
                  <a:lnTo>
                    <a:pt x="3930139" y="388529"/>
                  </a:lnTo>
                  <a:lnTo>
                    <a:pt x="3941977" y="382650"/>
                  </a:lnTo>
                  <a:lnTo>
                    <a:pt x="3953815" y="375963"/>
                  </a:lnTo>
                  <a:lnTo>
                    <a:pt x="3965653" y="368397"/>
                  </a:lnTo>
                  <a:lnTo>
                    <a:pt x="3977491" y="359883"/>
                  </a:lnTo>
                  <a:lnTo>
                    <a:pt x="3989328" y="350365"/>
                  </a:lnTo>
                  <a:lnTo>
                    <a:pt x="4001166" y="339803"/>
                  </a:lnTo>
                  <a:lnTo>
                    <a:pt x="4013004" y="328174"/>
                  </a:lnTo>
                  <a:lnTo>
                    <a:pt x="4024842" y="315483"/>
                  </a:lnTo>
                  <a:lnTo>
                    <a:pt x="4036679" y="301767"/>
                  </a:lnTo>
                  <a:lnTo>
                    <a:pt x="4048517" y="287095"/>
                  </a:lnTo>
                  <a:lnTo>
                    <a:pt x="4060355" y="271575"/>
                  </a:lnTo>
                  <a:lnTo>
                    <a:pt x="4072193" y="255350"/>
                  </a:lnTo>
                  <a:lnTo>
                    <a:pt x="4084031" y="238595"/>
                  </a:lnTo>
                  <a:lnTo>
                    <a:pt x="4095868" y="221511"/>
                  </a:lnTo>
                  <a:lnTo>
                    <a:pt x="4107706" y="204315"/>
                  </a:lnTo>
                  <a:lnTo>
                    <a:pt x="4119544" y="187231"/>
                  </a:lnTo>
                  <a:lnTo>
                    <a:pt x="4131382" y="170476"/>
                  </a:lnTo>
                  <a:lnTo>
                    <a:pt x="4143219" y="154251"/>
                  </a:lnTo>
                  <a:lnTo>
                    <a:pt x="4155057" y="138731"/>
                  </a:lnTo>
                  <a:lnTo>
                    <a:pt x="4166895" y="124060"/>
                  </a:lnTo>
                  <a:lnTo>
                    <a:pt x="4178733" y="110343"/>
                  </a:lnTo>
                  <a:lnTo>
                    <a:pt x="4190570" y="97653"/>
                  </a:lnTo>
                  <a:lnTo>
                    <a:pt x="4202408" y="86024"/>
                  </a:lnTo>
                  <a:lnTo>
                    <a:pt x="4214246" y="75461"/>
                  </a:lnTo>
                  <a:lnTo>
                    <a:pt x="4226084" y="65944"/>
                  </a:lnTo>
                  <a:lnTo>
                    <a:pt x="4237922" y="57430"/>
                  </a:lnTo>
                  <a:lnTo>
                    <a:pt x="4249759" y="49863"/>
                  </a:lnTo>
                  <a:lnTo>
                    <a:pt x="4261597" y="43176"/>
                  </a:lnTo>
                  <a:lnTo>
                    <a:pt x="4273435" y="37297"/>
                  </a:lnTo>
                  <a:lnTo>
                    <a:pt x="4285273" y="32152"/>
                  </a:lnTo>
                  <a:lnTo>
                    <a:pt x="4297110" y="27665"/>
                  </a:lnTo>
                  <a:lnTo>
                    <a:pt x="4308948" y="23767"/>
                  </a:lnTo>
                  <a:lnTo>
                    <a:pt x="4320786" y="20390"/>
                  </a:lnTo>
                  <a:lnTo>
                    <a:pt x="4332624" y="17472"/>
                  </a:lnTo>
                  <a:lnTo>
                    <a:pt x="4344461" y="14956"/>
                  </a:lnTo>
                  <a:lnTo>
                    <a:pt x="4356299" y="12791"/>
                  </a:lnTo>
                  <a:lnTo>
                    <a:pt x="4368137" y="10931"/>
                  </a:lnTo>
                  <a:lnTo>
                    <a:pt x="4379975" y="9336"/>
                  </a:lnTo>
                  <a:lnTo>
                    <a:pt x="4391813" y="7968"/>
                  </a:lnTo>
                  <a:lnTo>
                    <a:pt x="4403650" y="6798"/>
                  </a:lnTo>
                  <a:lnTo>
                    <a:pt x="4415488" y="5797"/>
                  </a:lnTo>
                  <a:lnTo>
                    <a:pt x="4427326" y="4942"/>
                  </a:lnTo>
                  <a:lnTo>
                    <a:pt x="4439164" y="4212"/>
                  </a:lnTo>
                  <a:lnTo>
                    <a:pt x="4451001" y="3589"/>
                  </a:lnTo>
                  <a:lnTo>
                    <a:pt x="4462839" y="3057"/>
                  </a:lnTo>
                  <a:lnTo>
                    <a:pt x="4474677" y="2603"/>
                  </a:lnTo>
                  <a:lnTo>
                    <a:pt x="4486515" y="2217"/>
                  </a:lnTo>
                  <a:lnTo>
                    <a:pt x="4498352" y="1887"/>
                  </a:lnTo>
                  <a:lnTo>
                    <a:pt x="4510190" y="1607"/>
                  </a:lnTo>
                  <a:lnTo>
                    <a:pt x="4522028" y="1368"/>
                  </a:lnTo>
                  <a:lnTo>
                    <a:pt x="4533866" y="1164"/>
                  </a:lnTo>
                  <a:lnTo>
                    <a:pt x="4545704" y="991"/>
                  </a:lnTo>
                  <a:lnTo>
                    <a:pt x="4557541" y="843"/>
                  </a:lnTo>
                  <a:lnTo>
                    <a:pt x="4569379" y="717"/>
                  </a:lnTo>
                  <a:lnTo>
                    <a:pt x="4581217" y="610"/>
                  </a:lnTo>
                  <a:lnTo>
                    <a:pt x="4593055" y="519"/>
                  </a:lnTo>
                  <a:lnTo>
                    <a:pt x="4604892" y="442"/>
                  </a:lnTo>
                  <a:lnTo>
                    <a:pt x="4616730" y="376"/>
                  </a:lnTo>
                  <a:lnTo>
                    <a:pt x="4628568" y="320"/>
                  </a:lnTo>
                  <a:lnTo>
                    <a:pt x="4640406" y="272"/>
                  </a:lnTo>
                  <a:lnTo>
                    <a:pt x="4652244" y="231"/>
                  </a:lnTo>
                  <a:lnTo>
                    <a:pt x="4664081" y="197"/>
                  </a:lnTo>
                  <a:lnTo>
                    <a:pt x="4675919" y="167"/>
                  </a:lnTo>
                  <a:lnTo>
                    <a:pt x="4687757" y="142"/>
                  </a:lnTo>
                </a:path>
              </a:pathLst>
            </a:custGeom>
            <a:ln w="40651" cap="flat">
              <a:solidFill>
                <a:srgbClr val="E8E8E8">
                  <a:alpha val="100000"/>
                </a:srgbClr>
              </a:solidFill>
              <a:prstDash val="solid"/>
              <a:round/>
            </a:ln>
          </p:spPr>
          <p:txBody>
            <a:bodyPr/>
            <a:lstStyle/>
            <a:p/>
          </p:txBody>
        </p:sp>
        <p:sp>
          <p:nvSpPr>
            <p:cNvPr id="52" name="pt52"/>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59548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93936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767428"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242354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59548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42354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59548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242354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59548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1130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242354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3936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767428"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242354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1130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4767428"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359548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3936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359548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242354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359548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93936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93936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767428"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93936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11130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242354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4767428"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11130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359548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359548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93936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4767428"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359548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11130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242354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359548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4767428"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111307" y="55304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3" name="pt163"/>
            <p:cNvSpPr/>
            <p:nvPr/>
          </p:nvSpPr>
          <p:spPr>
            <a:xfrm>
              <a:off x="5939367" y="55304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4" name="pt164"/>
            <p:cNvSpPr/>
            <p:nvPr/>
          </p:nvSpPr>
          <p:spPr>
            <a:xfrm>
              <a:off x="4767428" y="55304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5" name="pt165"/>
            <p:cNvSpPr/>
            <p:nvPr/>
          </p:nvSpPr>
          <p:spPr>
            <a:xfrm>
              <a:off x="3595489" y="55304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6" name="pt166"/>
            <p:cNvSpPr/>
            <p:nvPr/>
          </p:nvSpPr>
          <p:spPr>
            <a:xfrm>
              <a:off x="242354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2423549"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2" name="tx172"/>
            <p:cNvSpPr/>
            <p:nvPr/>
          </p:nvSpPr>
          <p:spPr>
            <a:xfrm>
              <a:off x="1282384"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(2,980,000)</a:t>
              </a:r>
            </a:p>
          </p:txBody>
        </p:sp>
        <p:sp>
          <p:nvSpPr>
            <p:cNvPr id="173" name="tx173"/>
            <p:cNvSpPr/>
            <p:nvPr/>
          </p:nvSpPr>
          <p:spPr>
            <a:xfrm>
              <a:off x="1514518"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74" name="tx174"/>
            <p:cNvSpPr/>
            <p:nvPr/>
          </p:nvSpPr>
          <p:spPr>
            <a:xfrm>
              <a:off x="1198028"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75" name="tx175"/>
            <p:cNvSpPr/>
            <p:nvPr/>
          </p:nvSpPr>
          <p:spPr>
            <a:xfrm>
              <a:off x="1556634" y="1470384"/>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(165,000)</a:t>
              </a:r>
            </a:p>
          </p:txBody>
        </p:sp>
        <p:sp>
          <p:nvSpPr>
            <p:cNvPr id="176" name="tx176"/>
            <p:cNvSpPr/>
            <p:nvPr/>
          </p:nvSpPr>
          <p:spPr>
            <a:xfrm>
              <a:off x="148617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77" name="tx177"/>
            <p:cNvSpPr/>
            <p:nvPr/>
          </p:nvSpPr>
          <p:spPr>
            <a:xfrm>
              <a:off x="1082486" y="189621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(141,000)</a:t>
              </a:r>
            </a:p>
          </p:txBody>
        </p:sp>
        <p:sp>
          <p:nvSpPr>
            <p:cNvPr id="178" name="tx178"/>
            <p:cNvSpPr/>
            <p:nvPr/>
          </p:nvSpPr>
          <p:spPr>
            <a:xfrm>
              <a:off x="1380697"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79" name="tx179"/>
            <p:cNvSpPr/>
            <p:nvPr/>
          </p:nvSpPr>
          <p:spPr>
            <a:xfrm>
              <a:off x="1521496"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80" name="tx180"/>
            <p:cNvSpPr/>
            <p:nvPr/>
          </p:nvSpPr>
          <p:spPr>
            <a:xfrm>
              <a:off x="1535391"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81" name="tx181"/>
            <p:cNvSpPr/>
            <p:nvPr/>
          </p:nvSpPr>
          <p:spPr>
            <a:xfrm>
              <a:off x="1556634"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82" name="tx182"/>
            <p:cNvSpPr/>
            <p:nvPr/>
          </p:nvSpPr>
          <p:spPr>
            <a:xfrm>
              <a:off x="1394715"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83" name="tx183"/>
            <p:cNvSpPr/>
            <p:nvPr/>
          </p:nvSpPr>
          <p:spPr>
            <a:xfrm>
              <a:off x="1486173"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1113733"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85" name="tx185"/>
            <p:cNvSpPr/>
            <p:nvPr/>
          </p:nvSpPr>
          <p:spPr>
            <a:xfrm>
              <a:off x="1479194"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86" name="tx186"/>
            <p:cNvSpPr/>
            <p:nvPr/>
          </p:nvSpPr>
          <p:spPr>
            <a:xfrm>
              <a:off x="1268366" y="3812436"/>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87" name="tx187"/>
            <p:cNvSpPr/>
            <p:nvPr/>
          </p:nvSpPr>
          <p:spPr>
            <a:xfrm>
              <a:off x="1570591"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(16,000)</a:t>
              </a:r>
            </a:p>
          </p:txBody>
        </p:sp>
        <p:sp>
          <p:nvSpPr>
            <p:cNvPr id="188" name="tx188"/>
            <p:cNvSpPr/>
            <p:nvPr/>
          </p:nvSpPr>
          <p:spPr>
            <a:xfrm>
              <a:off x="1479133"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89" name="tx189"/>
            <p:cNvSpPr/>
            <p:nvPr/>
          </p:nvSpPr>
          <p:spPr>
            <a:xfrm>
              <a:off x="1134668"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90" name="tx190"/>
            <p:cNvSpPr/>
            <p:nvPr/>
          </p:nvSpPr>
          <p:spPr>
            <a:xfrm>
              <a:off x="1416020"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1" name="tx191"/>
            <p:cNvSpPr/>
            <p:nvPr/>
          </p:nvSpPr>
          <p:spPr>
            <a:xfrm>
              <a:off x="846400"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92" name="tx192"/>
            <p:cNvSpPr/>
            <p:nvPr/>
          </p:nvSpPr>
          <p:spPr>
            <a:xfrm>
              <a:off x="1549471"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109965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194" name="tx194"/>
            <p:cNvSpPr/>
            <p:nvPr/>
          </p:nvSpPr>
          <p:spPr>
            <a:xfrm>
              <a:off x="1285842"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5" name="tx195"/>
            <p:cNvSpPr/>
            <p:nvPr/>
          </p:nvSpPr>
          <p:spPr>
            <a:xfrm>
              <a:off x="639153"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96" name="tx196"/>
            <p:cNvSpPr/>
            <p:nvPr/>
          </p:nvSpPr>
          <p:spPr>
            <a:xfrm>
              <a:off x="7287203"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(2,174,000)</a:t>
              </a:r>
            </a:p>
          </p:txBody>
        </p:sp>
        <p:sp>
          <p:nvSpPr>
            <p:cNvPr id="197" name="tx197"/>
            <p:cNvSpPr/>
            <p:nvPr/>
          </p:nvSpPr>
          <p:spPr>
            <a:xfrm>
              <a:off x="7287203"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(788,000)</a:t>
              </a:r>
            </a:p>
          </p:txBody>
        </p:sp>
        <p:sp>
          <p:nvSpPr>
            <p:cNvPr id="198" name="tx198"/>
            <p:cNvSpPr/>
            <p:nvPr/>
          </p:nvSpPr>
          <p:spPr>
            <a:xfrm>
              <a:off x="7287203"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(156,000)</a:t>
              </a:r>
            </a:p>
          </p:txBody>
        </p:sp>
        <p:sp>
          <p:nvSpPr>
            <p:cNvPr id="199" name="tx199"/>
            <p:cNvSpPr/>
            <p:nvPr/>
          </p:nvSpPr>
          <p:spPr>
            <a:xfrm>
              <a:off x="7287203"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(132,000)</a:t>
              </a:r>
            </a:p>
          </p:txBody>
        </p:sp>
        <p:sp>
          <p:nvSpPr>
            <p:cNvPr id="200" name="tx200"/>
            <p:cNvSpPr/>
            <p:nvPr/>
          </p:nvSpPr>
          <p:spPr>
            <a:xfrm>
              <a:off x="728720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(121,000)</a:t>
              </a:r>
            </a:p>
          </p:txBody>
        </p:sp>
        <p:sp>
          <p:nvSpPr>
            <p:cNvPr id="201" name="tx201"/>
            <p:cNvSpPr/>
            <p:nvPr/>
          </p:nvSpPr>
          <p:spPr>
            <a:xfrm>
              <a:off x="7287203" y="1896212"/>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(103,000)</a:t>
              </a:r>
            </a:p>
          </p:txBody>
        </p:sp>
        <p:sp>
          <p:nvSpPr>
            <p:cNvPr id="202" name="tx202"/>
            <p:cNvSpPr/>
            <p:nvPr/>
          </p:nvSpPr>
          <p:spPr>
            <a:xfrm>
              <a:off x="7287203" y="2109125"/>
              <a:ext cx="773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(97,000)</a:t>
              </a:r>
            </a:p>
          </p:txBody>
        </p:sp>
        <p:sp>
          <p:nvSpPr>
            <p:cNvPr id="203" name="tx203"/>
            <p:cNvSpPr/>
            <p:nvPr/>
          </p:nvSpPr>
          <p:spPr>
            <a:xfrm>
              <a:off x="7287203" y="2322039"/>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(94,000)</a:t>
              </a:r>
            </a:p>
          </p:txBody>
        </p:sp>
        <p:sp>
          <p:nvSpPr>
            <p:cNvPr id="204" name="tx204"/>
            <p:cNvSpPr/>
            <p:nvPr/>
          </p:nvSpPr>
          <p:spPr>
            <a:xfrm>
              <a:off x="7287203"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(84,000)</a:t>
              </a:r>
            </a:p>
          </p:txBody>
        </p:sp>
        <p:sp>
          <p:nvSpPr>
            <p:cNvPr id="205" name="tx205"/>
            <p:cNvSpPr/>
            <p:nvPr/>
          </p:nvSpPr>
          <p:spPr>
            <a:xfrm>
              <a:off x="7287203"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(54,000)</a:t>
              </a:r>
            </a:p>
          </p:txBody>
        </p:sp>
        <p:sp>
          <p:nvSpPr>
            <p:cNvPr id="206" name="tx206"/>
            <p:cNvSpPr/>
            <p:nvPr/>
          </p:nvSpPr>
          <p:spPr>
            <a:xfrm>
              <a:off x="7287203"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207" name="tx207"/>
            <p:cNvSpPr/>
            <p:nvPr/>
          </p:nvSpPr>
          <p:spPr>
            <a:xfrm>
              <a:off x="7287203" y="3173694"/>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(32,000)</a:t>
              </a:r>
            </a:p>
          </p:txBody>
        </p:sp>
        <p:sp>
          <p:nvSpPr>
            <p:cNvPr id="208" name="tx208"/>
            <p:cNvSpPr/>
            <p:nvPr/>
          </p:nvSpPr>
          <p:spPr>
            <a:xfrm>
              <a:off x="7287203"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(24,000)</a:t>
              </a:r>
            </a:p>
          </p:txBody>
        </p:sp>
        <p:sp>
          <p:nvSpPr>
            <p:cNvPr id="209" name="tx209"/>
            <p:cNvSpPr/>
            <p:nvPr/>
          </p:nvSpPr>
          <p:spPr>
            <a:xfrm>
              <a:off x="7287203" y="359952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210" name="tx210"/>
            <p:cNvSpPr/>
            <p:nvPr/>
          </p:nvSpPr>
          <p:spPr>
            <a:xfrm>
              <a:off x="7287203" y="3812436"/>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211" name="tx211"/>
            <p:cNvSpPr/>
            <p:nvPr/>
          </p:nvSpPr>
          <p:spPr>
            <a:xfrm>
              <a:off x="7287203"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212" name="tx212"/>
            <p:cNvSpPr/>
            <p:nvPr/>
          </p:nvSpPr>
          <p:spPr>
            <a:xfrm>
              <a:off x="7287203" y="4238263"/>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(13,000)</a:t>
              </a:r>
            </a:p>
          </p:txBody>
        </p:sp>
        <p:sp>
          <p:nvSpPr>
            <p:cNvPr id="213" name="tx213"/>
            <p:cNvSpPr/>
            <p:nvPr/>
          </p:nvSpPr>
          <p:spPr>
            <a:xfrm>
              <a:off x="7287203"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(13,000)</a:t>
              </a:r>
            </a:p>
          </p:txBody>
        </p:sp>
        <p:sp>
          <p:nvSpPr>
            <p:cNvPr id="214" name="tx214"/>
            <p:cNvSpPr/>
            <p:nvPr/>
          </p:nvSpPr>
          <p:spPr>
            <a:xfrm>
              <a:off x="7287203" y="4664091"/>
              <a:ext cx="144832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(9,000)</a:t>
              </a:r>
            </a:p>
          </p:txBody>
        </p:sp>
        <p:sp>
          <p:nvSpPr>
            <p:cNvPr id="215" name="tx215"/>
            <p:cNvSpPr/>
            <p:nvPr/>
          </p:nvSpPr>
          <p:spPr>
            <a:xfrm>
              <a:off x="7287203" y="4877005"/>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216" name="tx216"/>
            <p:cNvSpPr/>
            <p:nvPr/>
          </p:nvSpPr>
          <p:spPr>
            <a:xfrm>
              <a:off x="7287203" y="5089918"/>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217" name="tx217"/>
            <p:cNvSpPr/>
            <p:nvPr/>
          </p:nvSpPr>
          <p:spPr>
            <a:xfrm>
              <a:off x="728720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218" name="tx218"/>
            <p:cNvSpPr/>
            <p:nvPr/>
          </p:nvSpPr>
          <p:spPr>
            <a:xfrm>
              <a:off x="7287203"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219" name="tx219"/>
            <p:cNvSpPr/>
            <p:nvPr/>
          </p:nvSpPr>
          <p:spPr>
            <a:xfrm>
              <a:off x="7287203"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5" name="tx24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6" name="tx24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47" name="tx24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48" name="tx24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49" name="tx249"/>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2021-2025</a:t>
              </a:r>
            </a:p>
          </p:txBody>
        </p:sp>
        <p:sp>
          <p:nvSpPr>
            <p:cNvPr id="250" name="tx25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51" name="tx25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Sao Tome and Principe ranked number 24 out of 24 countries with &lt;200 zero-dose children.
In 2025, Sao Tome and Principe ranked number 23 out of 24 countries with &lt;1,000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210738"/>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261442"/>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312146"/>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46853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736090"/>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786794"/>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183749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13744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124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5054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7886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27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69905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5428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818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095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3711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71992" y="3835577"/>
              <a:ext cx="204851" cy="849810"/>
            </a:xfrm>
            <a:prstGeom prst="rect">
              <a:avLst/>
            </a:prstGeom>
            <a:solidFill>
              <a:srgbClr val="80BD41">
                <a:alpha val="100000"/>
              </a:srgbClr>
            </a:solidFill>
          </p:spPr>
          <p:txBody>
            <a:bodyPr/>
            <a:lstStyle/>
            <a:p/>
          </p:txBody>
        </p:sp>
        <p:sp>
          <p:nvSpPr>
            <p:cNvPr id="26" name="rc26"/>
            <p:cNvSpPr/>
            <p:nvPr/>
          </p:nvSpPr>
          <p:spPr>
            <a:xfrm>
              <a:off x="1271992" y="3649135"/>
              <a:ext cx="204851" cy="113915"/>
            </a:xfrm>
            <a:prstGeom prst="rect">
              <a:avLst/>
            </a:prstGeom>
            <a:solidFill>
              <a:srgbClr val="0058AB">
                <a:alpha val="100000"/>
              </a:srgbClr>
            </a:solidFill>
          </p:spPr>
          <p:txBody>
            <a:bodyPr/>
            <a:lstStyle/>
            <a:p/>
          </p:txBody>
        </p:sp>
        <p:sp>
          <p:nvSpPr>
            <p:cNvPr id="27" name="rc27"/>
            <p:cNvSpPr/>
            <p:nvPr/>
          </p:nvSpPr>
          <p:spPr>
            <a:xfrm>
              <a:off x="1271992" y="3763050"/>
              <a:ext cx="204851" cy="72526"/>
            </a:xfrm>
            <a:prstGeom prst="rect">
              <a:avLst/>
            </a:prstGeom>
            <a:solidFill>
              <a:srgbClr val="1CABE2">
                <a:alpha val="100000"/>
              </a:srgbClr>
            </a:solidFill>
          </p:spPr>
          <p:txBody>
            <a:bodyPr/>
            <a:lstStyle/>
            <a:p/>
          </p:txBody>
        </p:sp>
        <p:sp>
          <p:nvSpPr>
            <p:cNvPr id="28" name="rc28"/>
            <p:cNvSpPr/>
            <p:nvPr/>
          </p:nvSpPr>
          <p:spPr>
            <a:xfrm>
              <a:off x="1499604" y="3708940"/>
              <a:ext cx="204851" cy="976446"/>
            </a:xfrm>
            <a:prstGeom prst="rect">
              <a:avLst/>
            </a:prstGeom>
            <a:solidFill>
              <a:srgbClr val="80BD41">
                <a:alpha val="100000"/>
              </a:srgbClr>
            </a:solidFill>
          </p:spPr>
          <p:txBody>
            <a:bodyPr/>
            <a:lstStyle/>
            <a:p/>
          </p:txBody>
        </p:sp>
        <p:sp>
          <p:nvSpPr>
            <p:cNvPr id="29" name="rc29"/>
            <p:cNvSpPr/>
            <p:nvPr/>
          </p:nvSpPr>
          <p:spPr>
            <a:xfrm>
              <a:off x="1499604" y="3624073"/>
              <a:ext cx="204851" cy="31896"/>
            </a:xfrm>
            <a:prstGeom prst="rect">
              <a:avLst/>
            </a:prstGeom>
            <a:solidFill>
              <a:srgbClr val="0058AB">
                <a:alpha val="100000"/>
              </a:srgbClr>
            </a:solidFill>
          </p:spPr>
          <p:txBody>
            <a:bodyPr/>
            <a:lstStyle/>
            <a:p/>
          </p:txBody>
        </p:sp>
        <p:sp>
          <p:nvSpPr>
            <p:cNvPr id="30" name="rc30"/>
            <p:cNvSpPr/>
            <p:nvPr/>
          </p:nvSpPr>
          <p:spPr>
            <a:xfrm>
              <a:off x="1499604" y="3655970"/>
              <a:ext cx="204851" cy="52970"/>
            </a:xfrm>
            <a:prstGeom prst="rect">
              <a:avLst/>
            </a:prstGeom>
            <a:solidFill>
              <a:srgbClr val="1CABE2">
                <a:alpha val="100000"/>
              </a:srgbClr>
            </a:solidFill>
          </p:spPr>
          <p:txBody>
            <a:bodyPr/>
            <a:lstStyle/>
            <a:p/>
          </p:txBody>
        </p:sp>
        <p:sp>
          <p:nvSpPr>
            <p:cNvPr id="31" name="rc31"/>
            <p:cNvSpPr/>
            <p:nvPr/>
          </p:nvSpPr>
          <p:spPr>
            <a:xfrm>
              <a:off x="1727217" y="3686347"/>
              <a:ext cx="204851" cy="999039"/>
            </a:xfrm>
            <a:prstGeom prst="rect">
              <a:avLst/>
            </a:prstGeom>
            <a:solidFill>
              <a:srgbClr val="80BD41">
                <a:alpha val="100000"/>
              </a:srgbClr>
            </a:solidFill>
          </p:spPr>
          <p:txBody>
            <a:bodyPr/>
            <a:lstStyle/>
            <a:p/>
          </p:txBody>
        </p:sp>
        <p:sp>
          <p:nvSpPr>
            <p:cNvPr id="32" name="rc32"/>
            <p:cNvSpPr/>
            <p:nvPr/>
          </p:nvSpPr>
          <p:spPr>
            <a:xfrm>
              <a:off x="1727217" y="3599392"/>
              <a:ext cx="204851" cy="65121"/>
            </a:xfrm>
            <a:prstGeom prst="rect">
              <a:avLst/>
            </a:prstGeom>
            <a:solidFill>
              <a:srgbClr val="0058AB">
                <a:alpha val="100000"/>
              </a:srgbClr>
            </a:solidFill>
          </p:spPr>
          <p:txBody>
            <a:bodyPr/>
            <a:lstStyle/>
            <a:p/>
          </p:txBody>
        </p:sp>
        <p:sp>
          <p:nvSpPr>
            <p:cNvPr id="33" name="rc33"/>
            <p:cNvSpPr/>
            <p:nvPr/>
          </p:nvSpPr>
          <p:spPr>
            <a:xfrm>
              <a:off x="1727217" y="3664513"/>
              <a:ext cx="204851" cy="21833"/>
            </a:xfrm>
            <a:prstGeom prst="rect">
              <a:avLst/>
            </a:prstGeom>
            <a:solidFill>
              <a:srgbClr val="1CABE2">
                <a:alpha val="100000"/>
              </a:srgbClr>
            </a:solidFill>
          </p:spPr>
          <p:txBody>
            <a:bodyPr/>
            <a:lstStyle/>
            <a:p/>
          </p:txBody>
        </p:sp>
        <p:sp>
          <p:nvSpPr>
            <p:cNvPr id="34" name="rc34"/>
            <p:cNvSpPr/>
            <p:nvPr/>
          </p:nvSpPr>
          <p:spPr>
            <a:xfrm>
              <a:off x="1954829" y="3643059"/>
              <a:ext cx="204851" cy="1042327"/>
            </a:xfrm>
            <a:prstGeom prst="rect">
              <a:avLst/>
            </a:prstGeom>
            <a:solidFill>
              <a:srgbClr val="80BD41">
                <a:alpha val="100000"/>
              </a:srgbClr>
            </a:solidFill>
          </p:spPr>
          <p:txBody>
            <a:bodyPr/>
            <a:lstStyle/>
            <a:p/>
          </p:txBody>
        </p:sp>
        <p:sp>
          <p:nvSpPr>
            <p:cNvPr id="35" name="rc35"/>
            <p:cNvSpPr/>
            <p:nvPr/>
          </p:nvSpPr>
          <p:spPr>
            <a:xfrm>
              <a:off x="1954829" y="3576608"/>
              <a:ext cx="204851" cy="22213"/>
            </a:xfrm>
            <a:prstGeom prst="rect">
              <a:avLst/>
            </a:prstGeom>
            <a:solidFill>
              <a:srgbClr val="0058AB">
                <a:alpha val="100000"/>
              </a:srgbClr>
            </a:solidFill>
          </p:spPr>
          <p:txBody>
            <a:bodyPr/>
            <a:lstStyle/>
            <a:p/>
          </p:txBody>
        </p:sp>
        <p:sp>
          <p:nvSpPr>
            <p:cNvPr id="36" name="rc36"/>
            <p:cNvSpPr/>
            <p:nvPr/>
          </p:nvSpPr>
          <p:spPr>
            <a:xfrm>
              <a:off x="1954829" y="3598822"/>
              <a:ext cx="204851" cy="44237"/>
            </a:xfrm>
            <a:prstGeom prst="rect">
              <a:avLst/>
            </a:prstGeom>
            <a:solidFill>
              <a:srgbClr val="1CABE2">
                <a:alpha val="100000"/>
              </a:srgbClr>
            </a:solidFill>
          </p:spPr>
          <p:txBody>
            <a:bodyPr/>
            <a:lstStyle/>
            <a:p/>
          </p:txBody>
        </p:sp>
        <p:sp>
          <p:nvSpPr>
            <p:cNvPr id="37" name="rc37"/>
            <p:cNvSpPr/>
            <p:nvPr/>
          </p:nvSpPr>
          <p:spPr>
            <a:xfrm>
              <a:off x="2182442" y="3601290"/>
              <a:ext cx="204851" cy="1084096"/>
            </a:xfrm>
            <a:prstGeom prst="rect">
              <a:avLst/>
            </a:prstGeom>
            <a:solidFill>
              <a:srgbClr val="80BD41">
                <a:alpha val="100000"/>
              </a:srgbClr>
            </a:solidFill>
          </p:spPr>
          <p:txBody>
            <a:bodyPr/>
            <a:lstStyle/>
            <a:p/>
          </p:txBody>
        </p:sp>
        <p:sp>
          <p:nvSpPr>
            <p:cNvPr id="38" name="rc38"/>
            <p:cNvSpPr/>
            <p:nvPr/>
          </p:nvSpPr>
          <p:spPr>
            <a:xfrm>
              <a:off x="2182442" y="3556104"/>
              <a:ext cx="204851" cy="11201"/>
            </a:xfrm>
            <a:prstGeom prst="rect">
              <a:avLst/>
            </a:prstGeom>
            <a:solidFill>
              <a:srgbClr val="0058AB">
                <a:alpha val="100000"/>
              </a:srgbClr>
            </a:solidFill>
          </p:spPr>
          <p:txBody>
            <a:bodyPr/>
            <a:lstStyle/>
            <a:p/>
          </p:txBody>
        </p:sp>
        <p:sp>
          <p:nvSpPr>
            <p:cNvPr id="39" name="rc39"/>
            <p:cNvSpPr/>
            <p:nvPr/>
          </p:nvSpPr>
          <p:spPr>
            <a:xfrm>
              <a:off x="2182442" y="3567305"/>
              <a:ext cx="204851" cy="33984"/>
            </a:xfrm>
            <a:prstGeom prst="rect">
              <a:avLst/>
            </a:prstGeom>
            <a:solidFill>
              <a:srgbClr val="1CABE2">
                <a:alpha val="100000"/>
              </a:srgbClr>
            </a:solidFill>
          </p:spPr>
          <p:txBody>
            <a:bodyPr/>
            <a:lstStyle/>
            <a:p/>
          </p:txBody>
        </p:sp>
        <p:sp>
          <p:nvSpPr>
            <p:cNvPr id="40" name="rc40"/>
            <p:cNvSpPr/>
            <p:nvPr/>
          </p:nvSpPr>
          <p:spPr>
            <a:xfrm>
              <a:off x="2410055" y="3567115"/>
              <a:ext cx="204851" cy="1118271"/>
            </a:xfrm>
            <a:prstGeom prst="rect">
              <a:avLst/>
            </a:prstGeom>
            <a:solidFill>
              <a:srgbClr val="80BD41">
                <a:alpha val="100000"/>
              </a:srgbClr>
            </a:solidFill>
          </p:spPr>
          <p:txBody>
            <a:bodyPr/>
            <a:lstStyle/>
            <a:p/>
          </p:txBody>
        </p:sp>
        <p:sp>
          <p:nvSpPr>
            <p:cNvPr id="41" name="rc41"/>
            <p:cNvSpPr/>
            <p:nvPr/>
          </p:nvSpPr>
          <p:spPr>
            <a:xfrm>
              <a:off x="2410055" y="3532561"/>
              <a:ext cx="204851" cy="11581"/>
            </a:xfrm>
            <a:prstGeom prst="rect">
              <a:avLst/>
            </a:prstGeom>
            <a:solidFill>
              <a:srgbClr val="0058AB">
                <a:alpha val="100000"/>
              </a:srgbClr>
            </a:solidFill>
          </p:spPr>
          <p:txBody>
            <a:bodyPr/>
            <a:lstStyle/>
            <a:p/>
          </p:txBody>
        </p:sp>
        <p:sp>
          <p:nvSpPr>
            <p:cNvPr id="42" name="rc42"/>
            <p:cNvSpPr/>
            <p:nvPr/>
          </p:nvSpPr>
          <p:spPr>
            <a:xfrm>
              <a:off x="2410055" y="3544142"/>
              <a:ext cx="204851" cy="22972"/>
            </a:xfrm>
            <a:prstGeom prst="rect">
              <a:avLst/>
            </a:prstGeom>
            <a:solidFill>
              <a:srgbClr val="1CABE2">
                <a:alpha val="100000"/>
              </a:srgbClr>
            </a:solidFill>
          </p:spPr>
          <p:txBody>
            <a:bodyPr/>
            <a:lstStyle/>
            <a:p/>
          </p:txBody>
        </p:sp>
        <p:sp>
          <p:nvSpPr>
            <p:cNvPr id="43" name="rc43"/>
            <p:cNvSpPr/>
            <p:nvPr/>
          </p:nvSpPr>
          <p:spPr>
            <a:xfrm>
              <a:off x="2637667" y="3540345"/>
              <a:ext cx="204851" cy="1145041"/>
            </a:xfrm>
            <a:prstGeom prst="rect">
              <a:avLst/>
            </a:prstGeom>
            <a:solidFill>
              <a:srgbClr val="80BD41">
                <a:alpha val="100000"/>
              </a:srgbClr>
            </a:solidFill>
          </p:spPr>
          <p:txBody>
            <a:bodyPr/>
            <a:lstStyle/>
            <a:p/>
          </p:txBody>
        </p:sp>
        <p:sp>
          <p:nvSpPr>
            <p:cNvPr id="44" name="rc44"/>
            <p:cNvSpPr/>
            <p:nvPr/>
          </p:nvSpPr>
          <p:spPr>
            <a:xfrm>
              <a:off x="2637667" y="3504842"/>
              <a:ext cx="204851" cy="11771"/>
            </a:xfrm>
            <a:prstGeom prst="rect">
              <a:avLst/>
            </a:prstGeom>
            <a:solidFill>
              <a:srgbClr val="0058AB">
                <a:alpha val="100000"/>
              </a:srgbClr>
            </a:solidFill>
          </p:spPr>
          <p:txBody>
            <a:bodyPr/>
            <a:lstStyle/>
            <a:p/>
          </p:txBody>
        </p:sp>
        <p:sp>
          <p:nvSpPr>
            <p:cNvPr id="45" name="rc45"/>
            <p:cNvSpPr/>
            <p:nvPr/>
          </p:nvSpPr>
          <p:spPr>
            <a:xfrm>
              <a:off x="2637667" y="3516613"/>
              <a:ext cx="204851" cy="23732"/>
            </a:xfrm>
            <a:prstGeom prst="rect">
              <a:avLst/>
            </a:prstGeom>
            <a:solidFill>
              <a:srgbClr val="1CABE2">
                <a:alpha val="100000"/>
              </a:srgbClr>
            </a:solidFill>
          </p:spPr>
          <p:txBody>
            <a:bodyPr/>
            <a:lstStyle/>
            <a:p/>
          </p:txBody>
        </p:sp>
        <p:sp>
          <p:nvSpPr>
            <p:cNvPr id="46" name="rc46"/>
            <p:cNvSpPr/>
            <p:nvPr/>
          </p:nvSpPr>
          <p:spPr>
            <a:xfrm>
              <a:off x="2865280" y="3507500"/>
              <a:ext cx="204851" cy="1177887"/>
            </a:xfrm>
            <a:prstGeom prst="rect">
              <a:avLst/>
            </a:prstGeom>
            <a:solidFill>
              <a:srgbClr val="80BD41">
                <a:alpha val="100000"/>
              </a:srgbClr>
            </a:solidFill>
          </p:spPr>
          <p:txBody>
            <a:bodyPr/>
            <a:lstStyle/>
            <a:p/>
          </p:txBody>
        </p:sp>
        <p:sp>
          <p:nvSpPr>
            <p:cNvPr id="47" name="rc47"/>
            <p:cNvSpPr/>
            <p:nvPr/>
          </p:nvSpPr>
          <p:spPr>
            <a:xfrm>
              <a:off x="2865280" y="3471047"/>
              <a:ext cx="204851" cy="12150"/>
            </a:xfrm>
            <a:prstGeom prst="rect">
              <a:avLst/>
            </a:prstGeom>
            <a:solidFill>
              <a:srgbClr val="0058AB">
                <a:alpha val="100000"/>
              </a:srgbClr>
            </a:solidFill>
          </p:spPr>
          <p:txBody>
            <a:bodyPr/>
            <a:lstStyle/>
            <a:p/>
          </p:txBody>
        </p:sp>
        <p:sp>
          <p:nvSpPr>
            <p:cNvPr id="48" name="rc48"/>
            <p:cNvSpPr/>
            <p:nvPr/>
          </p:nvSpPr>
          <p:spPr>
            <a:xfrm>
              <a:off x="2865280" y="3483198"/>
              <a:ext cx="204851" cy="24301"/>
            </a:xfrm>
            <a:prstGeom prst="rect">
              <a:avLst/>
            </a:prstGeom>
            <a:solidFill>
              <a:srgbClr val="1CABE2">
                <a:alpha val="100000"/>
              </a:srgbClr>
            </a:solidFill>
          </p:spPr>
          <p:txBody>
            <a:bodyPr/>
            <a:lstStyle/>
            <a:p/>
          </p:txBody>
        </p:sp>
        <p:sp>
          <p:nvSpPr>
            <p:cNvPr id="49" name="rc49"/>
            <p:cNvSpPr/>
            <p:nvPr/>
          </p:nvSpPr>
          <p:spPr>
            <a:xfrm>
              <a:off x="3092892" y="3465920"/>
              <a:ext cx="204851" cy="1219466"/>
            </a:xfrm>
            <a:prstGeom prst="rect">
              <a:avLst/>
            </a:prstGeom>
            <a:solidFill>
              <a:srgbClr val="80BD41">
                <a:alpha val="100000"/>
              </a:srgbClr>
            </a:solidFill>
          </p:spPr>
          <p:txBody>
            <a:bodyPr/>
            <a:lstStyle/>
            <a:p/>
          </p:txBody>
        </p:sp>
        <p:sp>
          <p:nvSpPr>
            <p:cNvPr id="50" name="rc50"/>
            <p:cNvSpPr/>
            <p:nvPr/>
          </p:nvSpPr>
          <p:spPr>
            <a:xfrm>
              <a:off x="3092892" y="3453580"/>
              <a:ext cx="204851" cy="12340"/>
            </a:xfrm>
            <a:prstGeom prst="rect">
              <a:avLst/>
            </a:prstGeom>
            <a:solidFill>
              <a:srgbClr val="0058AB">
                <a:alpha val="100000"/>
              </a:srgbClr>
            </a:solidFill>
          </p:spPr>
          <p:txBody>
            <a:bodyPr/>
            <a:lstStyle/>
            <a:p/>
          </p:txBody>
        </p:sp>
        <p:sp>
          <p:nvSpPr>
            <p:cNvPr id="51" name="rc51"/>
            <p:cNvSpPr/>
            <p:nvPr/>
          </p:nvSpPr>
          <p:spPr>
            <a:xfrm>
              <a:off x="3092892" y="3465920"/>
              <a:ext cx="204851" cy="0"/>
            </a:xfrm>
            <a:prstGeom prst="rect">
              <a:avLst/>
            </a:prstGeom>
            <a:solidFill>
              <a:srgbClr val="1CABE2">
                <a:alpha val="100000"/>
              </a:srgbClr>
            </a:solidFill>
          </p:spPr>
          <p:txBody>
            <a:bodyPr/>
            <a:lstStyle/>
            <a:p/>
          </p:txBody>
        </p:sp>
        <p:sp>
          <p:nvSpPr>
            <p:cNvPr id="52" name="rc52"/>
            <p:cNvSpPr/>
            <p:nvPr/>
          </p:nvSpPr>
          <p:spPr>
            <a:xfrm>
              <a:off x="3320505" y="3465920"/>
              <a:ext cx="204851" cy="1219466"/>
            </a:xfrm>
            <a:prstGeom prst="rect">
              <a:avLst/>
            </a:prstGeom>
            <a:solidFill>
              <a:srgbClr val="80BD41">
                <a:alpha val="100000"/>
              </a:srgbClr>
            </a:solidFill>
          </p:spPr>
          <p:txBody>
            <a:bodyPr/>
            <a:lstStyle/>
            <a:p/>
          </p:txBody>
        </p:sp>
        <p:sp>
          <p:nvSpPr>
            <p:cNvPr id="53" name="rc53"/>
            <p:cNvSpPr/>
            <p:nvPr/>
          </p:nvSpPr>
          <p:spPr>
            <a:xfrm>
              <a:off x="3320505" y="3441049"/>
              <a:ext cx="204851" cy="12530"/>
            </a:xfrm>
            <a:prstGeom prst="rect">
              <a:avLst/>
            </a:prstGeom>
            <a:solidFill>
              <a:srgbClr val="0058AB">
                <a:alpha val="100000"/>
              </a:srgbClr>
            </a:solidFill>
          </p:spPr>
          <p:txBody>
            <a:bodyPr/>
            <a:lstStyle/>
            <a:p/>
          </p:txBody>
        </p:sp>
        <p:sp>
          <p:nvSpPr>
            <p:cNvPr id="54" name="rc54"/>
            <p:cNvSpPr/>
            <p:nvPr/>
          </p:nvSpPr>
          <p:spPr>
            <a:xfrm>
              <a:off x="3320505" y="3453580"/>
              <a:ext cx="204851" cy="12340"/>
            </a:xfrm>
            <a:prstGeom prst="rect">
              <a:avLst/>
            </a:prstGeom>
            <a:solidFill>
              <a:srgbClr val="1CABE2">
                <a:alpha val="100000"/>
              </a:srgbClr>
            </a:solidFill>
          </p:spPr>
          <p:txBody>
            <a:bodyPr/>
            <a:lstStyle/>
            <a:p/>
          </p:txBody>
        </p:sp>
        <p:sp>
          <p:nvSpPr>
            <p:cNvPr id="55" name="rc55"/>
            <p:cNvSpPr/>
            <p:nvPr/>
          </p:nvSpPr>
          <p:spPr>
            <a:xfrm>
              <a:off x="3548117" y="3455098"/>
              <a:ext cx="204851" cy="1230288"/>
            </a:xfrm>
            <a:prstGeom prst="rect">
              <a:avLst/>
            </a:prstGeom>
            <a:solidFill>
              <a:srgbClr val="80BD41">
                <a:alpha val="100000"/>
              </a:srgbClr>
            </a:solidFill>
          </p:spPr>
          <p:txBody>
            <a:bodyPr/>
            <a:lstStyle/>
            <a:p/>
          </p:txBody>
        </p:sp>
        <p:sp>
          <p:nvSpPr>
            <p:cNvPr id="56" name="rc56"/>
            <p:cNvSpPr/>
            <p:nvPr/>
          </p:nvSpPr>
          <p:spPr>
            <a:xfrm>
              <a:off x="3548117" y="3430037"/>
              <a:ext cx="204851" cy="25061"/>
            </a:xfrm>
            <a:prstGeom prst="rect">
              <a:avLst/>
            </a:prstGeom>
            <a:solidFill>
              <a:srgbClr val="0058AB">
                <a:alpha val="100000"/>
              </a:srgbClr>
            </a:solidFill>
          </p:spPr>
          <p:txBody>
            <a:bodyPr/>
            <a:lstStyle/>
            <a:p/>
          </p:txBody>
        </p:sp>
        <p:sp>
          <p:nvSpPr>
            <p:cNvPr id="57" name="rc57"/>
            <p:cNvSpPr/>
            <p:nvPr/>
          </p:nvSpPr>
          <p:spPr>
            <a:xfrm>
              <a:off x="3548117" y="3455098"/>
              <a:ext cx="204851" cy="0"/>
            </a:xfrm>
            <a:prstGeom prst="rect">
              <a:avLst/>
            </a:prstGeom>
            <a:solidFill>
              <a:srgbClr val="1CABE2">
                <a:alpha val="100000"/>
              </a:srgbClr>
            </a:solidFill>
          </p:spPr>
          <p:txBody>
            <a:bodyPr/>
            <a:lstStyle/>
            <a:p/>
          </p:txBody>
        </p:sp>
        <p:sp>
          <p:nvSpPr>
            <p:cNvPr id="58" name="rc58"/>
            <p:cNvSpPr/>
            <p:nvPr/>
          </p:nvSpPr>
          <p:spPr>
            <a:xfrm>
              <a:off x="3775730" y="3468009"/>
              <a:ext cx="204851" cy="1217377"/>
            </a:xfrm>
            <a:prstGeom prst="rect">
              <a:avLst/>
            </a:prstGeom>
            <a:solidFill>
              <a:srgbClr val="80BD41">
                <a:alpha val="100000"/>
              </a:srgbClr>
            </a:solidFill>
          </p:spPr>
          <p:txBody>
            <a:bodyPr/>
            <a:lstStyle/>
            <a:p/>
          </p:txBody>
        </p:sp>
        <p:sp>
          <p:nvSpPr>
            <p:cNvPr id="59" name="rc59"/>
            <p:cNvSpPr/>
            <p:nvPr/>
          </p:nvSpPr>
          <p:spPr>
            <a:xfrm>
              <a:off x="3775730" y="3417316"/>
              <a:ext cx="204851" cy="25441"/>
            </a:xfrm>
            <a:prstGeom prst="rect">
              <a:avLst/>
            </a:prstGeom>
            <a:solidFill>
              <a:srgbClr val="0058AB">
                <a:alpha val="100000"/>
              </a:srgbClr>
            </a:solidFill>
          </p:spPr>
          <p:txBody>
            <a:bodyPr/>
            <a:lstStyle/>
            <a:p/>
          </p:txBody>
        </p:sp>
        <p:sp>
          <p:nvSpPr>
            <p:cNvPr id="60" name="rc60"/>
            <p:cNvSpPr/>
            <p:nvPr/>
          </p:nvSpPr>
          <p:spPr>
            <a:xfrm>
              <a:off x="3775730" y="3442758"/>
              <a:ext cx="204851" cy="25251"/>
            </a:xfrm>
            <a:prstGeom prst="rect">
              <a:avLst/>
            </a:prstGeom>
            <a:solidFill>
              <a:srgbClr val="1CABE2">
                <a:alpha val="100000"/>
              </a:srgbClr>
            </a:solidFill>
          </p:spPr>
          <p:txBody>
            <a:bodyPr/>
            <a:lstStyle/>
            <a:p/>
          </p:txBody>
        </p:sp>
        <p:sp>
          <p:nvSpPr>
            <p:cNvPr id="61" name="rc61"/>
            <p:cNvSpPr/>
            <p:nvPr/>
          </p:nvSpPr>
          <p:spPr>
            <a:xfrm>
              <a:off x="4003342" y="3457377"/>
              <a:ext cx="204851" cy="1228009"/>
            </a:xfrm>
            <a:prstGeom prst="rect">
              <a:avLst/>
            </a:prstGeom>
            <a:solidFill>
              <a:srgbClr val="80BD41">
                <a:alpha val="100000"/>
              </a:srgbClr>
            </a:solidFill>
          </p:spPr>
          <p:txBody>
            <a:bodyPr/>
            <a:lstStyle/>
            <a:p/>
          </p:txBody>
        </p:sp>
        <p:sp>
          <p:nvSpPr>
            <p:cNvPr id="62" name="rc62"/>
            <p:cNvSpPr/>
            <p:nvPr/>
          </p:nvSpPr>
          <p:spPr>
            <a:xfrm>
              <a:off x="4003342" y="3406305"/>
              <a:ext cx="204851" cy="25631"/>
            </a:xfrm>
            <a:prstGeom prst="rect">
              <a:avLst/>
            </a:prstGeom>
            <a:solidFill>
              <a:srgbClr val="0058AB">
                <a:alpha val="100000"/>
              </a:srgbClr>
            </a:solidFill>
          </p:spPr>
          <p:txBody>
            <a:bodyPr/>
            <a:lstStyle/>
            <a:p/>
          </p:txBody>
        </p:sp>
        <p:sp>
          <p:nvSpPr>
            <p:cNvPr id="63" name="rc63"/>
            <p:cNvSpPr/>
            <p:nvPr/>
          </p:nvSpPr>
          <p:spPr>
            <a:xfrm>
              <a:off x="4003342" y="3431936"/>
              <a:ext cx="204851" cy="25441"/>
            </a:xfrm>
            <a:prstGeom prst="rect">
              <a:avLst/>
            </a:prstGeom>
            <a:solidFill>
              <a:srgbClr val="1CABE2">
                <a:alpha val="100000"/>
              </a:srgbClr>
            </a:solidFill>
          </p:spPr>
          <p:txBody>
            <a:bodyPr/>
            <a:lstStyle/>
            <a:p/>
          </p:txBody>
        </p:sp>
        <p:sp>
          <p:nvSpPr>
            <p:cNvPr id="64" name="rc64"/>
            <p:cNvSpPr/>
            <p:nvPr/>
          </p:nvSpPr>
          <p:spPr>
            <a:xfrm>
              <a:off x="4230955" y="3453200"/>
              <a:ext cx="204851" cy="1232186"/>
            </a:xfrm>
            <a:prstGeom prst="rect">
              <a:avLst/>
            </a:prstGeom>
            <a:solidFill>
              <a:srgbClr val="80BD41">
                <a:alpha val="100000"/>
              </a:srgbClr>
            </a:solidFill>
          </p:spPr>
          <p:txBody>
            <a:bodyPr/>
            <a:lstStyle/>
            <a:p/>
          </p:txBody>
        </p:sp>
        <p:sp>
          <p:nvSpPr>
            <p:cNvPr id="65" name="rc65"/>
            <p:cNvSpPr/>
            <p:nvPr/>
          </p:nvSpPr>
          <p:spPr>
            <a:xfrm>
              <a:off x="4230955" y="3415038"/>
              <a:ext cx="204851" cy="12720"/>
            </a:xfrm>
            <a:prstGeom prst="rect">
              <a:avLst/>
            </a:prstGeom>
            <a:solidFill>
              <a:srgbClr val="0058AB">
                <a:alpha val="100000"/>
              </a:srgbClr>
            </a:solidFill>
          </p:spPr>
          <p:txBody>
            <a:bodyPr/>
            <a:lstStyle/>
            <a:p/>
          </p:txBody>
        </p:sp>
        <p:sp>
          <p:nvSpPr>
            <p:cNvPr id="66" name="rc66"/>
            <p:cNvSpPr/>
            <p:nvPr/>
          </p:nvSpPr>
          <p:spPr>
            <a:xfrm>
              <a:off x="4230955" y="3427759"/>
              <a:ext cx="204851" cy="25441"/>
            </a:xfrm>
            <a:prstGeom prst="rect">
              <a:avLst/>
            </a:prstGeom>
            <a:solidFill>
              <a:srgbClr val="1CABE2">
                <a:alpha val="100000"/>
              </a:srgbClr>
            </a:solidFill>
          </p:spPr>
          <p:txBody>
            <a:bodyPr/>
            <a:lstStyle/>
            <a:p/>
          </p:txBody>
        </p:sp>
        <p:sp>
          <p:nvSpPr>
            <p:cNvPr id="67" name="rc67"/>
            <p:cNvSpPr/>
            <p:nvPr/>
          </p:nvSpPr>
          <p:spPr>
            <a:xfrm>
              <a:off x="4458568" y="3491931"/>
              <a:ext cx="204851" cy="1193455"/>
            </a:xfrm>
            <a:prstGeom prst="rect">
              <a:avLst/>
            </a:prstGeom>
            <a:solidFill>
              <a:srgbClr val="80BD41">
                <a:alpha val="100000"/>
              </a:srgbClr>
            </a:solidFill>
          </p:spPr>
          <p:txBody>
            <a:bodyPr/>
            <a:lstStyle/>
            <a:p/>
          </p:txBody>
        </p:sp>
        <p:sp>
          <p:nvSpPr>
            <p:cNvPr id="68" name="rc68"/>
            <p:cNvSpPr/>
            <p:nvPr/>
          </p:nvSpPr>
          <p:spPr>
            <a:xfrm>
              <a:off x="4458568" y="3429088"/>
              <a:ext cx="204851" cy="25061"/>
            </a:xfrm>
            <a:prstGeom prst="rect">
              <a:avLst/>
            </a:prstGeom>
            <a:solidFill>
              <a:srgbClr val="0058AB">
                <a:alpha val="100000"/>
              </a:srgbClr>
            </a:solidFill>
          </p:spPr>
          <p:txBody>
            <a:bodyPr/>
            <a:lstStyle/>
            <a:p/>
          </p:txBody>
        </p:sp>
        <p:sp>
          <p:nvSpPr>
            <p:cNvPr id="69" name="rc69"/>
            <p:cNvSpPr/>
            <p:nvPr/>
          </p:nvSpPr>
          <p:spPr>
            <a:xfrm>
              <a:off x="4458568" y="3454149"/>
              <a:ext cx="204851" cy="37781"/>
            </a:xfrm>
            <a:prstGeom prst="rect">
              <a:avLst/>
            </a:prstGeom>
            <a:solidFill>
              <a:srgbClr val="1CABE2">
                <a:alpha val="100000"/>
              </a:srgbClr>
            </a:solidFill>
          </p:spPr>
          <p:txBody>
            <a:bodyPr/>
            <a:lstStyle/>
            <a:p/>
          </p:txBody>
        </p:sp>
        <p:sp>
          <p:nvSpPr>
            <p:cNvPr id="70" name="rc70"/>
            <p:cNvSpPr/>
            <p:nvPr/>
          </p:nvSpPr>
          <p:spPr>
            <a:xfrm>
              <a:off x="4686180" y="3500475"/>
              <a:ext cx="204851" cy="1184911"/>
            </a:xfrm>
            <a:prstGeom prst="rect">
              <a:avLst/>
            </a:prstGeom>
            <a:solidFill>
              <a:srgbClr val="80BD41">
                <a:alpha val="100000"/>
              </a:srgbClr>
            </a:solidFill>
          </p:spPr>
          <p:txBody>
            <a:bodyPr/>
            <a:lstStyle/>
            <a:p/>
          </p:txBody>
        </p:sp>
        <p:sp>
          <p:nvSpPr>
            <p:cNvPr id="71" name="rc71"/>
            <p:cNvSpPr/>
            <p:nvPr/>
          </p:nvSpPr>
          <p:spPr>
            <a:xfrm>
              <a:off x="4686180" y="3451111"/>
              <a:ext cx="204851" cy="24681"/>
            </a:xfrm>
            <a:prstGeom prst="rect">
              <a:avLst/>
            </a:prstGeom>
            <a:solidFill>
              <a:srgbClr val="0058AB">
                <a:alpha val="100000"/>
              </a:srgbClr>
            </a:solidFill>
          </p:spPr>
          <p:txBody>
            <a:bodyPr/>
            <a:lstStyle/>
            <a:p/>
          </p:txBody>
        </p:sp>
        <p:sp>
          <p:nvSpPr>
            <p:cNvPr id="72" name="rc72"/>
            <p:cNvSpPr/>
            <p:nvPr/>
          </p:nvSpPr>
          <p:spPr>
            <a:xfrm>
              <a:off x="4686180" y="3475793"/>
              <a:ext cx="204851" cy="24681"/>
            </a:xfrm>
            <a:prstGeom prst="rect">
              <a:avLst/>
            </a:prstGeom>
            <a:solidFill>
              <a:srgbClr val="1CABE2">
                <a:alpha val="100000"/>
              </a:srgbClr>
            </a:solidFill>
          </p:spPr>
          <p:txBody>
            <a:bodyPr/>
            <a:lstStyle/>
            <a:p/>
          </p:txBody>
        </p:sp>
        <p:sp>
          <p:nvSpPr>
            <p:cNvPr id="73" name="rc73"/>
            <p:cNvSpPr/>
            <p:nvPr/>
          </p:nvSpPr>
          <p:spPr>
            <a:xfrm>
              <a:off x="4913793" y="3527435"/>
              <a:ext cx="204851" cy="1157951"/>
            </a:xfrm>
            <a:prstGeom prst="rect">
              <a:avLst/>
            </a:prstGeom>
            <a:solidFill>
              <a:srgbClr val="80BD41">
                <a:alpha val="100000"/>
              </a:srgbClr>
            </a:solidFill>
          </p:spPr>
          <p:txBody>
            <a:bodyPr/>
            <a:lstStyle/>
            <a:p/>
          </p:txBody>
        </p:sp>
        <p:sp>
          <p:nvSpPr>
            <p:cNvPr id="74" name="rc74"/>
            <p:cNvSpPr/>
            <p:nvPr/>
          </p:nvSpPr>
          <p:spPr>
            <a:xfrm>
              <a:off x="4913793" y="3479211"/>
              <a:ext cx="204851" cy="36263"/>
            </a:xfrm>
            <a:prstGeom prst="rect">
              <a:avLst/>
            </a:prstGeom>
            <a:solidFill>
              <a:srgbClr val="0058AB">
                <a:alpha val="100000"/>
              </a:srgbClr>
            </a:solidFill>
          </p:spPr>
          <p:txBody>
            <a:bodyPr/>
            <a:lstStyle/>
            <a:p/>
          </p:txBody>
        </p:sp>
        <p:sp>
          <p:nvSpPr>
            <p:cNvPr id="75" name="rc75"/>
            <p:cNvSpPr/>
            <p:nvPr/>
          </p:nvSpPr>
          <p:spPr>
            <a:xfrm>
              <a:off x="4913793" y="3515474"/>
              <a:ext cx="204851" cy="11961"/>
            </a:xfrm>
            <a:prstGeom prst="rect">
              <a:avLst/>
            </a:prstGeom>
            <a:solidFill>
              <a:srgbClr val="1CABE2">
                <a:alpha val="100000"/>
              </a:srgbClr>
            </a:solidFill>
          </p:spPr>
          <p:txBody>
            <a:bodyPr/>
            <a:lstStyle/>
            <a:p/>
          </p:txBody>
        </p:sp>
        <p:sp>
          <p:nvSpPr>
            <p:cNvPr id="76" name="rc76"/>
            <p:cNvSpPr/>
            <p:nvPr/>
          </p:nvSpPr>
          <p:spPr>
            <a:xfrm>
              <a:off x="5141405" y="3561230"/>
              <a:ext cx="204851" cy="1124156"/>
            </a:xfrm>
            <a:prstGeom prst="rect">
              <a:avLst/>
            </a:prstGeom>
            <a:solidFill>
              <a:srgbClr val="80BD41">
                <a:alpha val="100000"/>
              </a:srgbClr>
            </a:solidFill>
          </p:spPr>
          <p:txBody>
            <a:bodyPr/>
            <a:lstStyle/>
            <a:p/>
          </p:txBody>
        </p:sp>
        <p:sp>
          <p:nvSpPr>
            <p:cNvPr id="77" name="rc77"/>
            <p:cNvSpPr/>
            <p:nvPr/>
          </p:nvSpPr>
          <p:spPr>
            <a:xfrm>
              <a:off x="5141405" y="3501994"/>
              <a:ext cx="204851" cy="47274"/>
            </a:xfrm>
            <a:prstGeom prst="rect">
              <a:avLst/>
            </a:prstGeom>
            <a:solidFill>
              <a:srgbClr val="0058AB">
                <a:alpha val="100000"/>
              </a:srgbClr>
            </a:solidFill>
          </p:spPr>
          <p:txBody>
            <a:bodyPr/>
            <a:lstStyle/>
            <a:p/>
          </p:txBody>
        </p:sp>
        <p:sp>
          <p:nvSpPr>
            <p:cNvPr id="78" name="rc78"/>
            <p:cNvSpPr/>
            <p:nvPr/>
          </p:nvSpPr>
          <p:spPr>
            <a:xfrm>
              <a:off x="5141405" y="3549269"/>
              <a:ext cx="204851" cy="11961"/>
            </a:xfrm>
            <a:prstGeom prst="rect">
              <a:avLst/>
            </a:prstGeom>
            <a:solidFill>
              <a:srgbClr val="1CABE2">
                <a:alpha val="100000"/>
              </a:srgbClr>
            </a:solidFill>
          </p:spPr>
          <p:txBody>
            <a:bodyPr/>
            <a:lstStyle/>
            <a:p/>
          </p:txBody>
        </p:sp>
        <p:sp>
          <p:nvSpPr>
            <p:cNvPr id="79" name="rc79"/>
            <p:cNvSpPr/>
            <p:nvPr/>
          </p:nvSpPr>
          <p:spPr>
            <a:xfrm>
              <a:off x="5369018" y="3570913"/>
              <a:ext cx="204851" cy="1114474"/>
            </a:xfrm>
            <a:prstGeom prst="rect">
              <a:avLst/>
            </a:prstGeom>
            <a:solidFill>
              <a:srgbClr val="80BD41">
                <a:alpha val="100000"/>
              </a:srgbClr>
            </a:solidFill>
          </p:spPr>
          <p:txBody>
            <a:bodyPr/>
            <a:lstStyle/>
            <a:p/>
          </p:txBody>
        </p:sp>
        <p:sp>
          <p:nvSpPr>
            <p:cNvPr id="80" name="rc80"/>
            <p:cNvSpPr/>
            <p:nvPr/>
          </p:nvSpPr>
          <p:spPr>
            <a:xfrm>
              <a:off x="5369018" y="3512246"/>
              <a:ext cx="204851" cy="35123"/>
            </a:xfrm>
            <a:prstGeom prst="rect">
              <a:avLst/>
            </a:prstGeom>
            <a:solidFill>
              <a:srgbClr val="0058AB">
                <a:alpha val="100000"/>
              </a:srgbClr>
            </a:solidFill>
          </p:spPr>
          <p:txBody>
            <a:bodyPr/>
            <a:lstStyle/>
            <a:p/>
          </p:txBody>
        </p:sp>
        <p:sp>
          <p:nvSpPr>
            <p:cNvPr id="81" name="rc81"/>
            <p:cNvSpPr/>
            <p:nvPr/>
          </p:nvSpPr>
          <p:spPr>
            <a:xfrm>
              <a:off x="5369018" y="3547370"/>
              <a:ext cx="204851" cy="23542"/>
            </a:xfrm>
            <a:prstGeom prst="rect">
              <a:avLst/>
            </a:prstGeom>
            <a:solidFill>
              <a:srgbClr val="1CABE2">
                <a:alpha val="100000"/>
              </a:srgbClr>
            </a:solidFill>
          </p:spPr>
          <p:txBody>
            <a:bodyPr/>
            <a:lstStyle/>
            <a:p/>
          </p:txBody>
        </p:sp>
        <p:sp>
          <p:nvSpPr>
            <p:cNvPr id="82" name="rc82"/>
            <p:cNvSpPr/>
            <p:nvPr/>
          </p:nvSpPr>
          <p:spPr>
            <a:xfrm>
              <a:off x="5596630" y="3574710"/>
              <a:ext cx="204851" cy="1110676"/>
            </a:xfrm>
            <a:prstGeom prst="rect">
              <a:avLst/>
            </a:prstGeom>
            <a:solidFill>
              <a:srgbClr val="80BD41">
                <a:alpha val="100000"/>
              </a:srgbClr>
            </a:solidFill>
          </p:spPr>
          <p:txBody>
            <a:bodyPr/>
            <a:lstStyle/>
            <a:p/>
          </p:txBody>
        </p:sp>
        <p:sp>
          <p:nvSpPr>
            <p:cNvPr id="83" name="rc83"/>
            <p:cNvSpPr/>
            <p:nvPr/>
          </p:nvSpPr>
          <p:spPr>
            <a:xfrm>
              <a:off x="5596630" y="3516233"/>
              <a:ext cx="204851" cy="35123"/>
            </a:xfrm>
            <a:prstGeom prst="rect">
              <a:avLst/>
            </a:prstGeom>
            <a:solidFill>
              <a:srgbClr val="0058AB">
                <a:alpha val="100000"/>
              </a:srgbClr>
            </a:solidFill>
          </p:spPr>
          <p:txBody>
            <a:bodyPr/>
            <a:lstStyle/>
            <a:p/>
          </p:txBody>
        </p:sp>
        <p:sp>
          <p:nvSpPr>
            <p:cNvPr id="84" name="rc84"/>
            <p:cNvSpPr/>
            <p:nvPr/>
          </p:nvSpPr>
          <p:spPr>
            <a:xfrm>
              <a:off x="5596630" y="3551357"/>
              <a:ext cx="204851" cy="23352"/>
            </a:xfrm>
            <a:prstGeom prst="rect">
              <a:avLst/>
            </a:prstGeom>
            <a:solidFill>
              <a:srgbClr val="1CABE2">
                <a:alpha val="100000"/>
              </a:srgbClr>
            </a:solidFill>
          </p:spPr>
          <p:txBody>
            <a:bodyPr/>
            <a:lstStyle/>
            <a:p/>
          </p:txBody>
        </p:sp>
        <p:sp>
          <p:nvSpPr>
            <p:cNvPr id="85" name="rc85"/>
            <p:cNvSpPr/>
            <p:nvPr/>
          </p:nvSpPr>
          <p:spPr>
            <a:xfrm>
              <a:off x="5824243" y="3563698"/>
              <a:ext cx="204851" cy="1121688"/>
            </a:xfrm>
            <a:prstGeom prst="rect">
              <a:avLst/>
            </a:prstGeom>
            <a:solidFill>
              <a:srgbClr val="80BD41">
                <a:alpha val="100000"/>
              </a:srgbClr>
            </a:solidFill>
          </p:spPr>
          <p:txBody>
            <a:bodyPr/>
            <a:lstStyle/>
            <a:p/>
          </p:txBody>
        </p:sp>
        <p:sp>
          <p:nvSpPr>
            <p:cNvPr id="86" name="rc86"/>
            <p:cNvSpPr/>
            <p:nvPr/>
          </p:nvSpPr>
          <p:spPr>
            <a:xfrm>
              <a:off x="5824243" y="3516993"/>
              <a:ext cx="204851" cy="35123"/>
            </a:xfrm>
            <a:prstGeom prst="rect">
              <a:avLst/>
            </a:prstGeom>
            <a:solidFill>
              <a:srgbClr val="0058AB">
                <a:alpha val="100000"/>
              </a:srgbClr>
            </a:solidFill>
          </p:spPr>
          <p:txBody>
            <a:bodyPr/>
            <a:lstStyle/>
            <a:p/>
          </p:txBody>
        </p:sp>
        <p:sp>
          <p:nvSpPr>
            <p:cNvPr id="87" name="rc87"/>
            <p:cNvSpPr/>
            <p:nvPr/>
          </p:nvSpPr>
          <p:spPr>
            <a:xfrm>
              <a:off x="5824243" y="3552117"/>
              <a:ext cx="204851" cy="11581"/>
            </a:xfrm>
            <a:prstGeom prst="rect">
              <a:avLst/>
            </a:prstGeom>
            <a:solidFill>
              <a:srgbClr val="1CABE2">
                <a:alpha val="100000"/>
              </a:srgbClr>
            </a:solidFill>
          </p:spPr>
          <p:txBody>
            <a:bodyPr/>
            <a:lstStyle/>
            <a:p/>
          </p:txBody>
        </p:sp>
        <p:sp>
          <p:nvSpPr>
            <p:cNvPr id="88" name="rc88"/>
            <p:cNvSpPr/>
            <p:nvPr/>
          </p:nvSpPr>
          <p:spPr>
            <a:xfrm>
              <a:off x="6051856" y="3533131"/>
              <a:ext cx="204851" cy="1152256"/>
            </a:xfrm>
            <a:prstGeom prst="rect">
              <a:avLst/>
            </a:prstGeom>
            <a:solidFill>
              <a:srgbClr val="80BD41">
                <a:alpha val="100000"/>
              </a:srgbClr>
            </a:solidFill>
          </p:spPr>
          <p:txBody>
            <a:bodyPr/>
            <a:lstStyle/>
            <a:p/>
          </p:txBody>
        </p:sp>
        <p:sp>
          <p:nvSpPr>
            <p:cNvPr id="89" name="rc89"/>
            <p:cNvSpPr/>
            <p:nvPr/>
          </p:nvSpPr>
          <p:spPr>
            <a:xfrm>
              <a:off x="6051856" y="3497437"/>
              <a:ext cx="204851" cy="35693"/>
            </a:xfrm>
            <a:prstGeom prst="rect">
              <a:avLst/>
            </a:prstGeom>
            <a:solidFill>
              <a:srgbClr val="0058AB">
                <a:alpha val="100000"/>
              </a:srgbClr>
            </a:solidFill>
          </p:spPr>
          <p:txBody>
            <a:bodyPr/>
            <a:lstStyle/>
            <a:p/>
          </p:txBody>
        </p:sp>
        <p:sp>
          <p:nvSpPr>
            <p:cNvPr id="90" name="rc90"/>
            <p:cNvSpPr/>
            <p:nvPr/>
          </p:nvSpPr>
          <p:spPr>
            <a:xfrm>
              <a:off x="6051856" y="3533131"/>
              <a:ext cx="204851" cy="0"/>
            </a:xfrm>
            <a:prstGeom prst="rect">
              <a:avLst/>
            </a:prstGeom>
            <a:solidFill>
              <a:srgbClr val="1CABE2">
                <a:alpha val="100000"/>
              </a:srgbClr>
            </a:solidFill>
          </p:spPr>
          <p:txBody>
            <a:bodyPr/>
            <a:lstStyle/>
            <a:p/>
          </p:txBody>
        </p:sp>
        <p:sp>
          <p:nvSpPr>
            <p:cNvPr id="91" name="rc91"/>
            <p:cNvSpPr/>
            <p:nvPr/>
          </p:nvSpPr>
          <p:spPr>
            <a:xfrm>
              <a:off x="6279468" y="3579456"/>
              <a:ext cx="204851" cy="1105930"/>
            </a:xfrm>
            <a:prstGeom prst="rect">
              <a:avLst/>
            </a:prstGeom>
            <a:solidFill>
              <a:srgbClr val="80BD41">
                <a:alpha val="100000"/>
              </a:srgbClr>
            </a:solidFill>
          </p:spPr>
          <p:txBody>
            <a:bodyPr/>
            <a:lstStyle/>
            <a:p/>
          </p:txBody>
        </p:sp>
        <p:sp>
          <p:nvSpPr>
            <p:cNvPr id="92" name="rc92"/>
            <p:cNvSpPr/>
            <p:nvPr/>
          </p:nvSpPr>
          <p:spPr>
            <a:xfrm>
              <a:off x="6279468" y="3483388"/>
              <a:ext cx="204851" cy="96068"/>
            </a:xfrm>
            <a:prstGeom prst="rect">
              <a:avLst/>
            </a:prstGeom>
            <a:solidFill>
              <a:srgbClr val="0058AB">
                <a:alpha val="100000"/>
              </a:srgbClr>
            </a:solidFill>
          </p:spPr>
          <p:txBody>
            <a:bodyPr/>
            <a:lstStyle/>
            <a:p/>
          </p:txBody>
        </p:sp>
        <p:sp>
          <p:nvSpPr>
            <p:cNvPr id="93" name="rc93"/>
            <p:cNvSpPr/>
            <p:nvPr/>
          </p:nvSpPr>
          <p:spPr>
            <a:xfrm>
              <a:off x="6279468" y="3579456"/>
              <a:ext cx="204851" cy="0"/>
            </a:xfrm>
            <a:prstGeom prst="rect">
              <a:avLst/>
            </a:prstGeom>
            <a:solidFill>
              <a:srgbClr val="1CABE2">
                <a:alpha val="100000"/>
              </a:srgbClr>
            </a:solidFill>
          </p:spPr>
          <p:txBody>
            <a:bodyPr/>
            <a:lstStyle/>
            <a:p/>
          </p:txBody>
        </p:sp>
        <p:sp>
          <p:nvSpPr>
            <p:cNvPr id="94" name="rc94"/>
            <p:cNvSpPr/>
            <p:nvPr/>
          </p:nvSpPr>
          <p:spPr>
            <a:xfrm>
              <a:off x="6507081" y="3621225"/>
              <a:ext cx="204851" cy="1064161"/>
            </a:xfrm>
            <a:prstGeom prst="rect">
              <a:avLst/>
            </a:prstGeom>
            <a:solidFill>
              <a:srgbClr val="80BD41">
                <a:alpha val="100000"/>
              </a:srgbClr>
            </a:solidFill>
          </p:spPr>
          <p:txBody>
            <a:bodyPr/>
            <a:lstStyle/>
            <a:p/>
          </p:txBody>
        </p:sp>
        <p:sp>
          <p:nvSpPr>
            <p:cNvPr id="95" name="rc95"/>
            <p:cNvSpPr/>
            <p:nvPr/>
          </p:nvSpPr>
          <p:spPr>
            <a:xfrm>
              <a:off x="6507081" y="3462313"/>
              <a:ext cx="204851" cy="158912"/>
            </a:xfrm>
            <a:prstGeom prst="rect">
              <a:avLst/>
            </a:prstGeom>
            <a:solidFill>
              <a:srgbClr val="0058AB">
                <a:alpha val="100000"/>
              </a:srgbClr>
            </a:solidFill>
          </p:spPr>
          <p:txBody>
            <a:bodyPr/>
            <a:lstStyle/>
            <a:p/>
          </p:txBody>
        </p:sp>
        <p:sp>
          <p:nvSpPr>
            <p:cNvPr id="96" name="rc96"/>
            <p:cNvSpPr/>
            <p:nvPr/>
          </p:nvSpPr>
          <p:spPr>
            <a:xfrm>
              <a:off x="6507081" y="3621225"/>
              <a:ext cx="204851" cy="0"/>
            </a:xfrm>
            <a:prstGeom prst="rect">
              <a:avLst/>
            </a:prstGeom>
            <a:solidFill>
              <a:srgbClr val="1CABE2">
                <a:alpha val="100000"/>
              </a:srgbClr>
            </a:solidFill>
          </p:spPr>
          <p:txBody>
            <a:bodyPr/>
            <a:lstStyle/>
            <a:p/>
          </p:txBody>
        </p:sp>
        <p:sp>
          <p:nvSpPr>
            <p:cNvPr id="97" name="rc97"/>
            <p:cNvSpPr/>
            <p:nvPr/>
          </p:nvSpPr>
          <p:spPr>
            <a:xfrm>
              <a:off x="6734693" y="3602999"/>
              <a:ext cx="204851" cy="1082387"/>
            </a:xfrm>
            <a:prstGeom prst="rect">
              <a:avLst/>
            </a:prstGeom>
            <a:solidFill>
              <a:srgbClr val="80BD41">
                <a:alpha val="100000"/>
              </a:srgbClr>
            </a:solidFill>
          </p:spPr>
          <p:txBody>
            <a:bodyPr/>
            <a:lstStyle/>
            <a:p/>
          </p:txBody>
        </p:sp>
        <p:sp>
          <p:nvSpPr>
            <p:cNvPr id="98" name="rc98"/>
            <p:cNvSpPr/>
            <p:nvPr/>
          </p:nvSpPr>
          <p:spPr>
            <a:xfrm>
              <a:off x="6734693" y="3441239"/>
              <a:ext cx="204851" cy="161760"/>
            </a:xfrm>
            <a:prstGeom prst="rect">
              <a:avLst/>
            </a:prstGeom>
            <a:solidFill>
              <a:srgbClr val="0058AB">
                <a:alpha val="100000"/>
              </a:srgbClr>
            </a:solidFill>
          </p:spPr>
          <p:txBody>
            <a:bodyPr/>
            <a:lstStyle/>
            <a:p/>
          </p:txBody>
        </p:sp>
        <p:sp>
          <p:nvSpPr>
            <p:cNvPr id="99" name="rc99"/>
            <p:cNvSpPr/>
            <p:nvPr/>
          </p:nvSpPr>
          <p:spPr>
            <a:xfrm>
              <a:off x="6734693" y="3602999"/>
              <a:ext cx="204851" cy="0"/>
            </a:xfrm>
            <a:prstGeom prst="rect">
              <a:avLst/>
            </a:prstGeom>
            <a:solidFill>
              <a:srgbClr val="1CABE2">
                <a:alpha val="100000"/>
              </a:srgbClr>
            </a:solidFill>
          </p:spPr>
          <p:txBody>
            <a:bodyPr/>
            <a:lstStyle/>
            <a:p/>
          </p:txBody>
        </p:sp>
        <p:sp>
          <p:nvSpPr>
            <p:cNvPr id="100" name="rc100"/>
            <p:cNvSpPr/>
            <p:nvPr/>
          </p:nvSpPr>
          <p:spPr>
            <a:xfrm>
              <a:off x="6962306" y="3590848"/>
              <a:ext cx="204851" cy="1094538"/>
            </a:xfrm>
            <a:prstGeom prst="rect">
              <a:avLst/>
            </a:prstGeom>
            <a:solidFill>
              <a:srgbClr val="80BD41">
                <a:alpha val="100000"/>
              </a:srgbClr>
            </a:solidFill>
          </p:spPr>
          <p:txBody>
            <a:bodyPr/>
            <a:lstStyle/>
            <a:p/>
          </p:txBody>
        </p:sp>
        <p:sp>
          <p:nvSpPr>
            <p:cNvPr id="101" name="rc101"/>
            <p:cNvSpPr/>
            <p:nvPr/>
          </p:nvSpPr>
          <p:spPr>
            <a:xfrm>
              <a:off x="6962306" y="3427379"/>
              <a:ext cx="204851" cy="163468"/>
            </a:xfrm>
            <a:prstGeom prst="rect">
              <a:avLst/>
            </a:prstGeom>
            <a:solidFill>
              <a:srgbClr val="0058AB">
                <a:alpha val="100000"/>
              </a:srgbClr>
            </a:solidFill>
          </p:spPr>
          <p:txBody>
            <a:bodyPr/>
            <a:lstStyle/>
            <a:p/>
          </p:txBody>
        </p:sp>
        <p:sp>
          <p:nvSpPr>
            <p:cNvPr id="102" name="rc102"/>
            <p:cNvSpPr/>
            <p:nvPr/>
          </p:nvSpPr>
          <p:spPr>
            <a:xfrm>
              <a:off x="6962306" y="3590848"/>
              <a:ext cx="204851" cy="0"/>
            </a:xfrm>
            <a:prstGeom prst="rect">
              <a:avLst/>
            </a:prstGeom>
            <a:solidFill>
              <a:srgbClr val="1CABE2">
                <a:alpha val="100000"/>
              </a:srgbClr>
            </a:solidFill>
          </p:spPr>
          <p:txBody>
            <a:bodyPr/>
            <a:lstStyle/>
            <a:p/>
          </p:txBody>
        </p:sp>
        <p:sp>
          <p:nvSpPr>
            <p:cNvPr id="103" name="rc103"/>
            <p:cNvSpPr/>
            <p:nvPr/>
          </p:nvSpPr>
          <p:spPr>
            <a:xfrm>
              <a:off x="7189918" y="3410292"/>
              <a:ext cx="204851" cy="104631"/>
            </a:xfrm>
            <a:prstGeom prst="rect">
              <a:avLst/>
            </a:prstGeom>
            <a:solidFill>
              <a:srgbClr val="F26A21">
                <a:alpha val="100000"/>
              </a:srgbClr>
            </a:solidFill>
          </p:spPr>
          <p:txBody>
            <a:bodyPr/>
            <a:lstStyle/>
            <a:p/>
          </p:txBody>
        </p:sp>
        <p:sp>
          <p:nvSpPr>
            <p:cNvPr id="104" name="rc104"/>
            <p:cNvSpPr/>
            <p:nvPr/>
          </p:nvSpPr>
          <p:spPr>
            <a:xfrm>
              <a:off x="7189918" y="3514923"/>
              <a:ext cx="204851" cy="1170463"/>
            </a:xfrm>
            <a:prstGeom prst="rect">
              <a:avLst/>
            </a:prstGeom>
            <a:solidFill>
              <a:srgbClr val="FFC20E">
                <a:alpha val="100000"/>
              </a:srgbClr>
            </a:solidFill>
          </p:spPr>
          <p:txBody>
            <a:bodyPr/>
            <a:lstStyle/>
            <a:p/>
          </p:txBody>
        </p:sp>
        <p:sp>
          <p:nvSpPr>
            <p:cNvPr id="105" name="rc105"/>
            <p:cNvSpPr/>
            <p:nvPr/>
          </p:nvSpPr>
          <p:spPr>
            <a:xfrm>
              <a:off x="7417531" y="3393014"/>
              <a:ext cx="204851" cy="66971"/>
            </a:xfrm>
            <a:prstGeom prst="rect">
              <a:avLst/>
            </a:prstGeom>
            <a:solidFill>
              <a:srgbClr val="F26A21">
                <a:alpha val="100000"/>
              </a:srgbClr>
            </a:solidFill>
          </p:spPr>
          <p:txBody>
            <a:bodyPr/>
            <a:lstStyle/>
            <a:p/>
          </p:txBody>
        </p:sp>
        <p:sp>
          <p:nvSpPr>
            <p:cNvPr id="106" name="rc106"/>
            <p:cNvSpPr/>
            <p:nvPr/>
          </p:nvSpPr>
          <p:spPr>
            <a:xfrm>
              <a:off x="7417531" y="3459986"/>
              <a:ext cx="204851" cy="1225400"/>
            </a:xfrm>
            <a:prstGeom prst="rect">
              <a:avLst/>
            </a:prstGeom>
            <a:solidFill>
              <a:srgbClr val="FFC20E">
                <a:alpha val="100000"/>
              </a:srgbClr>
            </a:solidFill>
          </p:spPr>
          <p:txBody>
            <a:bodyPr/>
            <a:lstStyle/>
            <a:p/>
          </p:txBody>
        </p:sp>
        <p:sp>
          <p:nvSpPr>
            <p:cNvPr id="107" name="rc107"/>
            <p:cNvSpPr/>
            <p:nvPr/>
          </p:nvSpPr>
          <p:spPr>
            <a:xfrm>
              <a:off x="7645143" y="3379345"/>
              <a:ext cx="204851" cy="42866"/>
            </a:xfrm>
            <a:prstGeom prst="rect">
              <a:avLst/>
            </a:prstGeom>
            <a:solidFill>
              <a:srgbClr val="F26A21">
                <a:alpha val="100000"/>
              </a:srgbClr>
            </a:solidFill>
          </p:spPr>
          <p:txBody>
            <a:bodyPr/>
            <a:lstStyle/>
            <a:p/>
          </p:txBody>
        </p:sp>
        <p:sp>
          <p:nvSpPr>
            <p:cNvPr id="108" name="rc108"/>
            <p:cNvSpPr/>
            <p:nvPr/>
          </p:nvSpPr>
          <p:spPr>
            <a:xfrm>
              <a:off x="7645143" y="3422211"/>
              <a:ext cx="204851" cy="1263175"/>
            </a:xfrm>
            <a:prstGeom prst="rect">
              <a:avLst/>
            </a:prstGeom>
            <a:solidFill>
              <a:srgbClr val="FFC20E">
                <a:alpha val="100000"/>
              </a:srgbClr>
            </a:solidFill>
          </p:spPr>
          <p:txBody>
            <a:bodyPr/>
            <a:lstStyle/>
            <a:p/>
          </p:txBody>
        </p:sp>
        <p:sp>
          <p:nvSpPr>
            <p:cNvPr id="109" name="rc109"/>
            <p:cNvSpPr/>
            <p:nvPr/>
          </p:nvSpPr>
          <p:spPr>
            <a:xfrm>
              <a:off x="7872756" y="3359789"/>
              <a:ext cx="204851" cy="27437"/>
            </a:xfrm>
            <a:prstGeom prst="rect">
              <a:avLst/>
            </a:prstGeom>
            <a:solidFill>
              <a:srgbClr val="F26A21">
                <a:alpha val="100000"/>
              </a:srgbClr>
            </a:solidFill>
          </p:spPr>
          <p:txBody>
            <a:bodyPr/>
            <a:lstStyle/>
            <a:p/>
          </p:txBody>
        </p:sp>
        <p:sp>
          <p:nvSpPr>
            <p:cNvPr id="110" name="rc110"/>
            <p:cNvSpPr/>
            <p:nvPr/>
          </p:nvSpPr>
          <p:spPr>
            <a:xfrm>
              <a:off x="7872756" y="3387227"/>
              <a:ext cx="204851" cy="1298160"/>
            </a:xfrm>
            <a:prstGeom prst="rect">
              <a:avLst/>
            </a:prstGeom>
            <a:solidFill>
              <a:srgbClr val="FFC20E">
                <a:alpha val="100000"/>
              </a:srgbClr>
            </a:solidFill>
          </p:spPr>
          <p:txBody>
            <a:bodyPr/>
            <a:lstStyle/>
            <a:p/>
          </p:txBody>
        </p:sp>
        <p:sp>
          <p:nvSpPr>
            <p:cNvPr id="111" name="rc111"/>
            <p:cNvSpPr/>
            <p:nvPr/>
          </p:nvSpPr>
          <p:spPr>
            <a:xfrm>
              <a:off x="8100369" y="3347448"/>
              <a:ext cx="204851" cy="17561"/>
            </a:xfrm>
            <a:prstGeom prst="rect">
              <a:avLst/>
            </a:prstGeom>
            <a:solidFill>
              <a:srgbClr val="F26A21">
                <a:alpha val="100000"/>
              </a:srgbClr>
            </a:solidFill>
          </p:spPr>
          <p:txBody>
            <a:bodyPr/>
            <a:lstStyle/>
            <a:p/>
          </p:txBody>
        </p:sp>
        <p:sp>
          <p:nvSpPr>
            <p:cNvPr id="112" name="rc112"/>
            <p:cNvSpPr/>
            <p:nvPr/>
          </p:nvSpPr>
          <p:spPr>
            <a:xfrm>
              <a:off x="8100369" y="3365010"/>
              <a:ext cx="204851" cy="1320376"/>
            </a:xfrm>
            <a:prstGeom prst="rect">
              <a:avLst/>
            </a:prstGeom>
            <a:solidFill>
              <a:srgbClr val="FFC20E">
                <a:alpha val="100000"/>
              </a:srgbClr>
            </a:solidFill>
          </p:spPr>
          <p:txBody>
            <a:bodyPr/>
            <a:lstStyle/>
            <a:p/>
          </p:txBody>
        </p:sp>
        <p:sp>
          <p:nvSpPr>
            <p:cNvPr id="113" name="pl113"/>
            <p:cNvSpPr/>
            <p:nvPr/>
          </p:nvSpPr>
          <p:spPr>
            <a:xfrm>
              <a:off x="1374417" y="2071041"/>
              <a:ext cx="5690314" cy="316890"/>
            </a:xfrm>
            <a:custGeom>
              <a:avLst/>
              <a:pathLst>
                <a:path w="5690314" h="316890">
                  <a:moveTo>
                    <a:pt x="0" y="264075"/>
                  </a:moveTo>
                  <a:lnTo>
                    <a:pt x="227612" y="52815"/>
                  </a:lnTo>
                  <a:lnTo>
                    <a:pt x="455225" y="132037"/>
                  </a:lnTo>
                  <a:lnTo>
                    <a:pt x="682837" y="26407"/>
                  </a:lnTo>
                  <a:lnTo>
                    <a:pt x="910450" y="0"/>
                  </a:lnTo>
                  <a:lnTo>
                    <a:pt x="1138062" y="0"/>
                  </a:lnTo>
                  <a:lnTo>
                    <a:pt x="1365675" y="0"/>
                  </a:lnTo>
                  <a:lnTo>
                    <a:pt x="1593287" y="0"/>
                  </a:lnTo>
                  <a:lnTo>
                    <a:pt x="1820900" y="0"/>
                  </a:lnTo>
                  <a:lnTo>
                    <a:pt x="2048513" y="0"/>
                  </a:lnTo>
                  <a:lnTo>
                    <a:pt x="2276125" y="26407"/>
                  </a:lnTo>
                  <a:lnTo>
                    <a:pt x="2503738" y="26407"/>
                  </a:lnTo>
                  <a:lnTo>
                    <a:pt x="2731350" y="26407"/>
                  </a:lnTo>
                  <a:lnTo>
                    <a:pt x="2958963" y="0"/>
                  </a:lnTo>
                  <a:lnTo>
                    <a:pt x="3186575" y="26407"/>
                  </a:lnTo>
                  <a:lnTo>
                    <a:pt x="3414188" y="26407"/>
                  </a:lnTo>
                  <a:lnTo>
                    <a:pt x="3641800" y="52815"/>
                  </a:lnTo>
                  <a:lnTo>
                    <a:pt x="3869413" y="79222"/>
                  </a:lnTo>
                  <a:lnTo>
                    <a:pt x="4097026" y="52815"/>
                  </a:lnTo>
                  <a:lnTo>
                    <a:pt x="4324638" y="52815"/>
                  </a:lnTo>
                  <a:lnTo>
                    <a:pt x="4552251" y="52815"/>
                  </a:lnTo>
                  <a:lnTo>
                    <a:pt x="4779863" y="52815"/>
                  </a:lnTo>
                  <a:lnTo>
                    <a:pt x="5007476" y="184852"/>
                  </a:lnTo>
                  <a:lnTo>
                    <a:pt x="5235088" y="316890"/>
                  </a:lnTo>
                  <a:lnTo>
                    <a:pt x="5462701" y="316890"/>
                  </a:lnTo>
                  <a:lnTo>
                    <a:pt x="5690314" y="316890"/>
                  </a:lnTo>
                </a:path>
              </a:pathLst>
            </a:custGeom>
            <a:ln w="27101" cap="flat">
              <a:solidFill>
                <a:srgbClr val="0058AB">
                  <a:alpha val="100000"/>
                </a:srgbClr>
              </a:solidFill>
              <a:prstDash val="solid"/>
              <a:round/>
            </a:ln>
          </p:spPr>
          <p:txBody>
            <a:bodyPr/>
            <a:lstStyle/>
            <a:p/>
          </p:txBody>
        </p:sp>
        <p:sp>
          <p:nvSpPr>
            <p:cNvPr id="114" name="pl114"/>
            <p:cNvSpPr/>
            <p:nvPr/>
          </p:nvSpPr>
          <p:spPr>
            <a:xfrm>
              <a:off x="1374417" y="2071041"/>
              <a:ext cx="5690314" cy="448927"/>
            </a:xfrm>
            <a:custGeom>
              <a:avLst/>
              <a:pathLst>
                <a:path w="5690314" h="448927">
                  <a:moveTo>
                    <a:pt x="0" y="448927"/>
                  </a:moveTo>
                  <a:lnTo>
                    <a:pt x="227612" y="184852"/>
                  </a:lnTo>
                  <a:lnTo>
                    <a:pt x="455225" y="184852"/>
                  </a:lnTo>
                  <a:lnTo>
                    <a:pt x="682837" y="132037"/>
                  </a:lnTo>
                  <a:lnTo>
                    <a:pt x="910450" y="79222"/>
                  </a:lnTo>
                  <a:lnTo>
                    <a:pt x="1138062" y="52815"/>
                  </a:lnTo>
                  <a:lnTo>
                    <a:pt x="1365675" y="52815"/>
                  </a:lnTo>
                  <a:lnTo>
                    <a:pt x="1593287" y="52815"/>
                  </a:lnTo>
                  <a:lnTo>
                    <a:pt x="1820900" y="0"/>
                  </a:lnTo>
                  <a:lnTo>
                    <a:pt x="2048513" y="26407"/>
                  </a:lnTo>
                  <a:lnTo>
                    <a:pt x="2276125" y="26407"/>
                  </a:lnTo>
                  <a:lnTo>
                    <a:pt x="2503738" y="79222"/>
                  </a:lnTo>
                  <a:lnTo>
                    <a:pt x="2731350" y="79222"/>
                  </a:lnTo>
                  <a:lnTo>
                    <a:pt x="2958963" y="52815"/>
                  </a:lnTo>
                  <a:lnTo>
                    <a:pt x="3186575" y="105630"/>
                  </a:lnTo>
                  <a:lnTo>
                    <a:pt x="3414188" y="79222"/>
                  </a:lnTo>
                  <a:lnTo>
                    <a:pt x="3641800" y="79222"/>
                  </a:lnTo>
                  <a:lnTo>
                    <a:pt x="3869413" y="105630"/>
                  </a:lnTo>
                  <a:lnTo>
                    <a:pt x="4097026" y="105630"/>
                  </a:lnTo>
                  <a:lnTo>
                    <a:pt x="4324638" y="105630"/>
                  </a:lnTo>
                  <a:lnTo>
                    <a:pt x="4552251" y="79222"/>
                  </a:lnTo>
                  <a:lnTo>
                    <a:pt x="4779863" y="52815"/>
                  </a:lnTo>
                  <a:lnTo>
                    <a:pt x="5007476" y="184852"/>
                  </a:lnTo>
                  <a:lnTo>
                    <a:pt x="5235088" y="316890"/>
                  </a:lnTo>
                  <a:lnTo>
                    <a:pt x="5462701" y="316890"/>
                  </a:lnTo>
                  <a:lnTo>
                    <a:pt x="5690314" y="316890"/>
                  </a:lnTo>
                </a:path>
              </a:pathLst>
            </a:custGeom>
            <a:ln w="27101" cap="flat">
              <a:solidFill>
                <a:srgbClr val="80BD41">
                  <a:alpha val="100000"/>
                </a:srgbClr>
              </a:solidFill>
              <a:prstDash val="solid"/>
              <a:round/>
            </a:ln>
          </p:spPr>
          <p:txBody>
            <a:bodyPr/>
            <a:lstStyle/>
            <a:p/>
          </p:txBody>
        </p:sp>
        <p:sp>
          <p:nvSpPr>
            <p:cNvPr id="115" name="tx115"/>
            <p:cNvSpPr/>
            <p:nvPr/>
          </p:nvSpPr>
          <p:spPr>
            <a:xfrm>
              <a:off x="1306089"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16" name="tx116"/>
            <p:cNvSpPr/>
            <p:nvPr/>
          </p:nvSpPr>
          <p:spPr>
            <a:xfrm>
              <a:off x="244415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3582215"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4720277"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5630728"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5858340"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1" name="tx121"/>
            <p:cNvSpPr/>
            <p:nvPr/>
          </p:nvSpPr>
          <p:spPr>
            <a:xfrm>
              <a:off x="6085953"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2" name="tx122"/>
            <p:cNvSpPr/>
            <p:nvPr/>
          </p:nvSpPr>
          <p:spPr>
            <a:xfrm>
              <a:off x="6313565"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3" name="tx123"/>
            <p:cNvSpPr/>
            <p:nvPr/>
          </p:nvSpPr>
          <p:spPr>
            <a:xfrm>
              <a:off x="6541178"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4" name="tx124"/>
            <p:cNvSpPr/>
            <p:nvPr/>
          </p:nvSpPr>
          <p:spPr>
            <a:xfrm>
              <a:off x="6768791"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5" name="tx125"/>
            <p:cNvSpPr/>
            <p:nvPr/>
          </p:nvSpPr>
          <p:spPr>
            <a:xfrm>
              <a:off x="6996403"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6" name="tx126"/>
            <p:cNvSpPr/>
            <p:nvPr/>
          </p:nvSpPr>
          <p:spPr>
            <a:xfrm>
              <a:off x="1306089" y="2588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27" name="tx127"/>
            <p:cNvSpPr/>
            <p:nvPr/>
          </p:nvSpPr>
          <p:spPr>
            <a:xfrm>
              <a:off x="2444152"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8" name="tx128"/>
            <p:cNvSpPr/>
            <p:nvPr/>
          </p:nvSpPr>
          <p:spPr>
            <a:xfrm>
              <a:off x="3582215"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9" name="tx129"/>
            <p:cNvSpPr/>
            <p:nvPr/>
          </p:nvSpPr>
          <p:spPr>
            <a:xfrm>
              <a:off x="4720277"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0" name="tx130"/>
            <p:cNvSpPr/>
            <p:nvPr/>
          </p:nvSpPr>
          <p:spPr>
            <a:xfrm>
              <a:off x="5630728"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1" name="tx131"/>
            <p:cNvSpPr/>
            <p:nvPr/>
          </p:nvSpPr>
          <p:spPr>
            <a:xfrm>
              <a:off x="5858340"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2" name="tx132"/>
            <p:cNvSpPr/>
            <p:nvPr/>
          </p:nvSpPr>
          <p:spPr>
            <a:xfrm>
              <a:off x="6085953"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3" name="tx133"/>
            <p:cNvSpPr/>
            <p:nvPr/>
          </p:nvSpPr>
          <p:spPr>
            <a:xfrm>
              <a:off x="6313565"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4" name="tx134"/>
            <p:cNvSpPr/>
            <p:nvPr/>
          </p:nvSpPr>
          <p:spPr>
            <a:xfrm>
              <a:off x="6541178"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5" name="tx135"/>
            <p:cNvSpPr/>
            <p:nvPr/>
          </p:nvSpPr>
          <p:spPr>
            <a:xfrm>
              <a:off x="6768791"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6" name="tx136"/>
            <p:cNvSpPr/>
            <p:nvPr/>
          </p:nvSpPr>
          <p:spPr>
            <a:xfrm>
              <a:off x="6996403"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7" name="tx137"/>
            <p:cNvSpPr/>
            <p:nvPr/>
          </p:nvSpPr>
          <p:spPr>
            <a:xfrm>
              <a:off x="794132"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71671" y="367866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139" name="tx139"/>
            <p:cNvSpPr/>
            <p:nvPr/>
          </p:nvSpPr>
          <p:spPr>
            <a:xfrm>
              <a:off x="508103" y="272936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40" name="tx140"/>
            <p:cNvSpPr/>
            <p:nvPr/>
          </p:nvSpPr>
          <p:spPr>
            <a:xfrm>
              <a:off x="508103" y="178006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2464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3844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2254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6060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4765"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7105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2628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538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81477"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091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684039" y="5522891"/>
              <a:ext cx="201455" cy="201456"/>
            </a:xfrm>
            <a:prstGeom prst="rect">
              <a:avLst/>
            </a:prstGeom>
            <a:solidFill>
              <a:srgbClr val="80BD41">
                <a:alpha val="100000"/>
              </a:srgbClr>
            </a:solidFill>
          </p:spPr>
          <p:txBody>
            <a:bodyPr/>
            <a:lstStyle/>
            <a:p/>
          </p:txBody>
        </p:sp>
        <p:sp>
          <p:nvSpPr>
            <p:cNvPr id="163" name="rc163"/>
            <p:cNvSpPr/>
            <p:nvPr/>
          </p:nvSpPr>
          <p:spPr>
            <a:xfrm>
              <a:off x="2585989" y="5522891"/>
              <a:ext cx="201456" cy="201456"/>
            </a:xfrm>
            <a:prstGeom prst="rect">
              <a:avLst/>
            </a:prstGeom>
            <a:solidFill>
              <a:srgbClr val="1CABE2">
                <a:alpha val="100000"/>
              </a:srgbClr>
            </a:solidFill>
          </p:spPr>
          <p:txBody>
            <a:bodyPr/>
            <a:lstStyle/>
            <a:p/>
          </p:txBody>
        </p:sp>
        <p:sp>
          <p:nvSpPr>
            <p:cNvPr id="164" name="rc164"/>
            <p:cNvSpPr/>
            <p:nvPr/>
          </p:nvSpPr>
          <p:spPr>
            <a:xfrm>
              <a:off x="3658812" y="5522891"/>
              <a:ext cx="201456" cy="201456"/>
            </a:xfrm>
            <a:prstGeom prst="rect">
              <a:avLst/>
            </a:prstGeom>
            <a:solidFill>
              <a:srgbClr val="0058AB">
                <a:alpha val="100000"/>
              </a:srgbClr>
            </a:solidFill>
          </p:spPr>
          <p:txBody>
            <a:bodyPr/>
            <a:lstStyle/>
            <a:p/>
          </p:txBody>
        </p:sp>
        <p:sp>
          <p:nvSpPr>
            <p:cNvPr id="165" name="rc165"/>
            <p:cNvSpPr/>
            <p:nvPr/>
          </p:nvSpPr>
          <p:spPr>
            <a:xfrm>
              <a:off x="4654145" y="5522891"/>
              <a:ext cx="201456" cy="201456"/>
            </a:xfrm>
            <a:prstGeom prst="rect">
              <a:avLst/>
            </a:prstGeom>
            <a:solidFill>
              <a:srgbClr val="FFC20E">
                <a:alpha val="100000"/>
              </a:srgbClr>
            </a:solidFill>
          </p:spPr>
          <p:txBody>
            <a:bodyPr/>
            <a:lstStyle/>
            <a:p/>
          </p:txBody>
        </p:sp>
        <p:sp>
          <p:nvSpPr>
            <p:cNvPr id="166" name="rc166"/>
            <p:cNvSpPr/>
            <p:nvPr/>
          </p:nvSpPr>
          <p:spPr>
            <a:xfrm>
              <a:off x="6558279" y="5522891"/>
              <a:ext cx="201455" cy="201456"/>
            </a:xfrm>
            <a:prstGeom prst="rect">
              <a:avLst/>
            </a:prstGeom>
            <a:solidFill>
              <a:srgbClr val="F26A21">
                <a:alpha val="100000"/>
              </a:srgbClr>
            </a:solidFill>
          </p:spPr>
          <p:txBody>
            <a:bodyPr/>
            <a:lstStyle/>
            <a:p/>
          </p:txBody>
        </p:sp>
        <p:sp>
          <p:nvSpPr>
            <p:cNvPr id="167" name="tx167"/>
            <p:cNvSpPr/>
            <p:nvPr/>
          </p:nvSpPr>
          <p:spPr>
            <a:xfrm>
              <a:off x="1964084"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866034"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3938857"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4934190"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838324"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516111"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84534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783210"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112445"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920330"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920330" y="1511762"/>
              <a:ext cx="54239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Sao Tome and Principe</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Sao Tome and Principe is projected to have a  small increase (&lt;10,000) in the number of surviving infants by 2030. Therefore, to achieve the IA2030 ZD target, more (~3.82%) children need to be vaccinated with DTP1 each year.</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572526"/>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3616355"/>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2660184"/>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1704012"/>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8" name="pl8"/>
            <p:cNvSpPr/>
            <p:nvPr/>
          </p:nvSpPr>
          <p:spPr>
            <a:xfrm>
              <a:off x="761438" y="5050611"/>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9" name="pl9"/>
            <p:cNvSpPr/>
            <p:nvPr/>
          </p:nvSpPr>
          <p:spPr>
            <a:xfrm>
              <a:off x="761438" y="4094440"/>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3138269"/>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182098"/>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2" name="pl12"/>
            <p:cNvSpPr/>
            <p:nvPr/>
          </p:nvSpPr>
          <p:spPr>
            <a:xfrm>
              <a:off x="124935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4939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384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830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276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722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1678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6135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0592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504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9506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396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18421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2878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673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17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1624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070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5163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89620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4078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38535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2992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7449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190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636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636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864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139300" y="2755801"/>
              <a:ext cx="220114" cy="2294810"/>
            </a:xfrm>
            <a:prstGeom prst="rect">
              <a:avLst/>
            </a:prstGeom>
            <a:solidFill>
              <a:srgbClr val="0058AB">
                <a:alpha val="100000"/>
              </a:srgbClr>
            </a:solidFill>
          </p:spPr>
          <p:txBody>
            <a:bodyPr/>
            <a:lstStyle/>
            <a:p/>
          </p:txBody>
        </p:sp>
        <p:sp>
          <p:nvSpPr>
            <p:cNvPr id="41" name="rc41"/>
            <p:cNvSpPr/>
            <p:nvPr/>
          </p:nvSpPr>
          <p:spPr>
            <a:xfrm>
              <a:off x="1383871" y="4408064"/>
              <a:ext cx="220114" cy="642546"/>
            </a:xfrm>
            <a:prstGeom prst="rect">
              <a:avLst/>
            </a:prstGeom>
            <a:solidFill>
              <a:srgbClr val="0058AB">
                <a:alpha val="100000"/>
              </a:srgbClr>
            </a:solidFill>
          </p:spPr>
          <p:txBody>
            <a:bodyPr/>
            <a:lstStyle/>
            <a:p/>
          </p:txBody>
        </p:sp>
        <p:sp>
          <p:nvSpPr>
            <p:cNvPr id="42" name="rc42"/>
            <p:cNvSpPr/>
            <p:nvPr/>
          </p:nvSpPr>
          <p:spPr>
            <a:xfrm>
              <a:off x="1628442" y="3738745"/>
              <a:ext cx="220114" cy="1311866"/>
            </a:xfrm>
            <a:prstGeom prst="rect">
              <a:avLst/>
            </a:prstGeom>
            <a:solidFill>
              <a:srgbClr val="0058AB">
                <a:alpha val="100000"/>
              </a:srgbClr>
            </a:solidFill>
          </p:spPr>
          <p:txBody>
            <a:bodyPr/>
            <a:lstStyle/>
            <a:p/>
          </p:txBody>
        </p:sp>
        <p:sp>
          <p:nvSpPr>
            <p:cNvPr id="43" name="rc43"/>
            <p:cNvSpPr/>
            <p:nvPr/>
          </p:nvSpPr>
          <p:spPr>
            <a:xfrm>
              <a:off x="1873013" y="4603123"/>
              <a:ext cx="220114" cy="447488"/>
            </a:xfrm>
            <a:prstGeom prst="rect">
              <a:avLst/>
            </a:prstGeom>
            <a:solidFill>
              <a:srgbClr val="0058AB">
                <a:alpha val="100000"/>
              </a:srgbClr>
            </a:solidFill>
          </p:spPr>
          <p:txBody>
            <a:bodyPr/>
            <a:lstStyle/>
            <a:p/>
          </p:txBody>
        </p:sp>
        <p:sp>
          <p:nvSpPr>
            <p:cNvPr id="44" name="rc44"/>
            <p:cNvSpPr/>
            <p:nvPr/>
          </p:nvSpPr>
          <p:spPr>
            <a:xfrm>
              <a:off x="2117585" y="4824955"/>
              <a:ext cx="220114" cy="225656"/>
            </a:xfrm>
            <a:prstGeom prst="rect">
              <a:avLst/>
            </a:prstGeom>
            <a:solidFill>
              <a:srgbClr val="0058AB">
                <a:alpha val="100000"/>
              </a:srgbClr>
            </a:solidFill>
          </p:spPr>
          <p:txBody>
            <a:bodyPr/>
            <a:lstStyle/>
            <a:p/>
          </p:txBody>
        </p:sp>
        <p:sp>
          <p:nvSpPr>
            <p:cNvPr id="45" name="rc45"/>
            <p:cNvSpPr/>
            <p:nvPr/>
          </p:nvSpPr>
          <p:spPr>
            <a:xfrm>
              <a:off x="2362156" y="4817305"/>
              <a:ext cx="220114" cy="233305"/>
            </a:xfrm>
            <a:prstGeom prst="rect">
              <a:avLst/>
            </a:prstGeom>
            <a:solidFill>
              <a:srgbClr val="0058AB">
                <a:alpha val="100000"/>
              </a:srgbClr>
            </a:solidFill>
          </p:spPr>
          <p:txBody>
            <a:bodyPr/>
            <a:lstStyle/>
            <a:p/>
          </p:txBody>
        </p:sp>
        <p:sp>
          <p:nvSpPr>
            <p:cNvPr id="46" name="rc46"/>
            <p:cNvSpPr/>
            <p:nvPr/>
          </p:nvSpPr>
          <p:spPr>
            <a:xfrm>
              <a:off x="2606727" y="4813481"/>
              <a:ext cx="220114" cy="237130"/>
            </a:xfrm>
            <a:prstGeom prst="rect">
              <a:avLst/>
            </a:prstGeom>
            <a:solidFill>
              <a:srgbClr val="0058AB">
                <a:alpha val="100000"/>
              </a:srgbClr>
            </a:solidFill>
          </p:spPr>
          <p:txBody>
            <a:bodyPr/>
            <a:lstStyle/>
            <a:p/>
          </p:txBody>
        </p:sp>
        <p:sp>
          <p:nvSpPr>
            <p:cNvPr id="47" name="rc47"/>
            <p:cNvSpPr/>
            <p:nvPr/>
          </p:nvSpPr>
          <p:spPr>
            <a:xfrm>
              <a:off x="2851298" y="4805831"/>
              <a:ext cx="220114" cy="244779"/>
            </a:xfrm>
            <a:prstGeom prst="rect">
              <a:avLst/>
            </a:prstGeom>
            <a:solidFill>
              <a:srgbClr val="0058AB">
                <a:alpha val="100000"/>
              </a:srgbClr>
            </a:solidFill>
          </p:spPr>
          <p:txBody>
            <a:bodyPr/>
            <a:lstStyle/>
            <a:p/>
          </p:txBody>
        </p:sp>
        <p:sp>
          <p:nvSpPr>
            <p:cNvPr id="48" name="rc48"/>
            <p:cNvSpPr/>
            <p:nvPr/>
          </p:nvSpPr>
          <p:spPr>
            <a:xfrm>
              <a:off x="3095869" y="4802007"/>
              <a:ext cx="220114" cy="248604"/>
            </a:xfrm>
            <a:prstGeom prst="rect">
              <a:avLst/>
            </a:prstGeom>
            <a:solidFill>
              <a:srgbClr val="0058AB">
                <a:alpha val="100000"/>
              </a:srgbClr>
            </a:solidFill>
          </p:spPr>
          <p:txBody>
            <a:bodyPr/>
            <a:lstStyle/>
            <a:p/>
          </p:txBody>
        </p:sp>
        <p:sp>
          <p:nvSpPr>
            <p:cNvPr id="49" name="rc49"/>
            <p:cNvSpPr/>
            <p:nvPr/>
          </p:nvSpPr>
          <p:spPr>
            <a:xfrm>
              <a:off x="3340440" y="4798182"/>
              <a:ext cx="220114" cy="252429"/>
            </a:xfrm>
            <a:prstGeom prst="rect">
              <a:avLst/>
            </a:prstGeom>
            <a:solidFill>
              <a:srgbClr val="0058AB">
                <a:alpha val="100000"/>
              </a:srgbClr>
            </a:solidFill>
          </p:spPr>
          <p:txBody>
            <a:bodyPr/>
            <a:lstStyle/>
            <a:p/>
          </p:txBody>
        </p:sp>
        <p:sp>
          <p:nvSpPr>
            <p:cNvPr id="50" name="rc50"/>
            <p:cNvSpPr/>
            <p:nvPr/>
          </p:nvSpPr>
          <p:spPr>
            <a:xfrm>
              <a:off x="3585011" y="4545753"/>
              <a:ext cx="220114" cy="504858"/>
            </a:xfrm>
            <a:prstGeom prst="rect">
              <a:avLst/>
            </a:prstGeom>
            <a:solidFill>
              <a:srgbClr val="0058AB">
                <a:alpha val="100000"/>
              </a:srgbClr>
            </a:solidFill>
          </p:spPr>
          <p:txBody>
            <a:bodyPr/>
            <a:lstStyle/>
            <a:p/>
          </p:txBody>
        </p:sp>
        <p:sp>
          <p:nvSpPr>
            <p:cNvPr id="51" name="rc51"/>
            <p:cNvSpPr/>
            <p:nvPr/>
          </p:nvSpPr>
          <p:spPr>
            <a:xfrm>
              <a:off x="3829583" y="4538104"/>
              <a:ext cx="220114" cy="512507"/>
            </a:xfrm>
            <a:prstGeom prst="rect">
              <a:avLst/>
            </a:prstGeom>
            <a:solidFill>
              <a:srgbClr val="0058AB">
                <a:alpha val="100000"/>
              </a:srgbClr>
            </a:solidFill>
          </p:spPr>
          <p:txBody>
            <a:bodyPr/>
            <a:lstStyle/>
            <a:p/>
          </p:txBody>
        </p:sp>
        <p:sp>
          <p:nvSpPr>
            <p:cNvPr id="52" name="rc52"/>
            <p:cNvSpPr/>
            <p:nvPr/>
          </p:nvSpPr>
          <p:spPr>
            <a:xfrm>
              <a:off x="4074154" y="4534279"/>
              <a:ext cx="220114" cy="516332"/>
            </a:xfrm>
            <a:prstGeom prst="rect">
              <a:avLst/>
            </a:prstGeom>
            <a:solidFill>
              <a:srgbClr val="0058AB">
                <a:alpha val="100000"/>
              </a:srgbClr>
            </a:solidFill>
          </p:spPr>
          <p:txBody>
            <a:bodyPr/>
            <a:lstStyle/>
            <a:p/>
          </p:txBody>
        </p:sp>
        <p:sp>
          <p:nvSpPr>
            <p:cNvPr id="53" name="rc53"/>
            <p:cNvSpPr/>
            <p:nvPr/>
          </p:nvSpPr>
          <p:spPr>
            <a:xfrm>
              <a:off x="4318725" y="4794357"/>
              <a:ext cx="220114" cy="256253"/>
            </a:xfrm>
            <a:prstGeom prst="rect">
              <a:avLst/>
            </a:prstGeom>
            <a:solidFill>
              <a:srgbClr val="0058AB">
                <a:alpha val="100000"/>
              </a:srgbClr>
            </a:solidFill>
          </p:spPr>
          <p:txBody>
            <a:bodyPr/>
            <a:lstStyle/>
            <a:p/>
          </p:txBody>
        </p:sp>
        <p:sp>
          <p:nvSpPr>
            <p:cNvPr id="54" name="rc54"/>
            <p:cNvSpPr/>
            <p:nvPr/>
          </p:nvSpPr>
          <p:spPr>
            <a:xfrm>
              <a:off x="4563296" y="4545753"/>
              <a:ext cx="220114" cy="504858"/>
            </a:xfrm>
            <a:prstGeom prst="rect">
              <a:avLst/>
            </a:prstGeom>
            <a:solidFill>
              <a:srgbClr val="0058AB">
                <a:alpha val="100000"/>
              </a:srgbClr>
            </a:solidFill>
          </p:spPr>
          <p:txBody>
            <a:bodyPr/>
            <a:lstStyle/>
            <a:p/>
          </p:txBody>
        </p:sp>
        <p:sp>
          <p:nvSpPr>
            <p:cNvPr id="55" name="rc55"/>
            <p:cNvSpPr/>
            <p:nvPr/>
          </p:nvSpPr>
          <p:spPr>
            <a:xfrm>
              <a:off x="4807867" y="4553402"/>
              <a:ext cx="220114" cy="497208"/>
            </a:xfrm>
            <a:prstGeom prst="rect">
              <a:avLst/>
            </a:prstGeom>
            <a:solidFill>
              <a:srgbClr val="0058AB">
                <a:alpha val="100000"/>
              </a:srgbClr>
            </a:solidFill>
          </p:spPr>
          <p:txBody>
            <a:bodyPr/>
            <a:lstStyle/>
            <a:p/>
          </p:txBody>
        </p:sp>
        <p:sp>
          <p:nvSpPr>
            <p:cNvPr id="56" name="rc56"/>
            <p:cNvSpPr/>
            <p:nvPr/>
          </p:nvSpPr>
          <p:spPr>
            <a:xfrm>
              <a:off x="5052438" y="4320097"/>
              <a:ext cx="220114" cy="730514"/>
            </a:xfrm>
            <a:prstGeom prst="rect">
              <a:avLst/>
            </a:prstGeom>
            <a:solidFill>
              <a:srgbClr val="0058AB">
                <a:alpha val="100000"/>
              </a:srgbClr>
            </a:solidFill>
          </p:spPr>
          <p:txBody>
            <a:bodyPr/>
            <a:lstStyle/>
            <a:p/>
          </p:txBody>
        </p:sp>
        <p:sp>
          <p:nvSpPr>
            <p:cNvPr id="57" name="rc57"/>
            <p:cNvSpPr/>
            <p:nvPr/>
          </p:nvSpPr>
          <p:spPr>
            <a:xfrm>
              <a:off x="5297009" y="4098265"/>
              <a:ext cx="220114" cy="952346"/>
            </a:xfrm>
            <a:prstGeom prst="rect">
              <a:avLst/>
            </a:prstGeom>
            <a:solidFill>
              <a:srgbClr val="0058AB">
                <a:alpha val="100000"/>
              </a:srgbClr>
            </a:solidFill>
          </p:spPr>
          <p:txBody>
            <a:bodyPr/>
            <a:lstStyle/>
            <a:p/>
          </p:txBody>
        </p:sp>
        <p:sp>
          <p:nvSpPr>
            <p:cNvPr id="58" name="rc58"/>
            <p:cNvSpPr/>
            <p:nvPr/>
          </p:nvSpPr>
          <p:spPr>
            <a:xfrm>
              <a:off x="5541580" y="4343045"/>
              <a:ext cx="220114" cy="707566"/>
            </a:xfrm>
            <a:prstGeom prst="rect">
              <a:avLst/>
            </a:prstGeom>
            <a:solidFill>
              <a:srgbClr val="0058AB">
                <a:alpha val="100000"/>
              </a:srgbClr>
            </a:solidFill>
          </p:spPr>
          <p:txBody>
            <a:bodyPr/>
            <a:lstStyle/>
            <a:p/>
          </p:txBody>
        </p:sp>
        <p:sp>
          <p:nvSpPr>
            <p:cNvPr id="59" name="rc59"/>
            <p:cNvSpPr/>
            <p:nvPr/>
          </p:nvSpPr>
          <p:spPr>
            <a:xfrm>
              <a:off x="5786152" y="4343045"/>
              <a:ext cx="220114" cy="707566"/>
            </a:xfrm>
            <a:prstGeom prst="rect">
              <a:avLst/>
            </a:prstGeom>
            <a:solidFill>
              <a:srgbClr val="0058AB">
                <a:alpha val="100000"/>
              </a:srgbClr>
            </a:solidFill>
          </p:spPr>
          <p:txBody>
            <a:bodyPr/>
            <a:lstStyle/>
            <a:p/>
          </p:txBody>
        </p:sp>
        <p:sp>
          <p:nvSpPr>
            <p:cNvPr id="60" name="rc60"/>
            <p:cNvSpPr/>
            <p:nvPr/>
          </p:nvSpPr>
          <p:spPr>
            <a:xfrm>
              <a:off x="6030723" y="4343045"/>
              <a:ext cx="220114" cy="707566"/>
            </a:xfrm>
            <a:prstGeom prst="rect">
              <a:avLst/>
            </a:prstGeom>
            <a:solidFill>
              <a:srgbClr val="0058AB">
                <a:alpha val="100000"/>
              </a:srgbClr>
            </a:solidFill>
          </p:spPr>
          <p:txBody>
            <a:bodyPr/>
            <a:lstStyle/>
            <a:p/>
          </p:txBody>
        </p:sp>
        <p:sp>
          <p:nvSpPr>
            <p:cNvPr id="61" name="rc61"/>
            <p:cNvSpPr/>
            <p:nvPr/>
          </p:nvSpPr>
          <p:spPr>
            <a:xfrm>
              <a:off x="6275294" y="4331571"/>
              <a:ext cx="220114" cy="719040"/>
            </a:xfrm>
            <a:prstGeom prst="rect">
              <a:avLst/>
            </a:prstGeom>
            <a:solidFill>
              <a:srgbClr val="0058AB">
                <a:alpha val="100000"/>
              </a:srgbClr>
            </a:solidFill>
          </p:spPr>
          <p:txBody>
            <a:bodyPr/>
            <a:lstStyle/>
            <a:p/>
          </p:txBody>
        </p:sp>
        <p:sp>
          <p:nvSpPr>
            <p:cNvPr id="62" name="rc62"/>
            <p:cNvSpPr/>
            <p:nvPr/>
          </p:nvSpPr>
          <p:spPr>
            <a:xfrm>
              <a:off x="6519865" y="3115321"/>
              <a:ext cx="220114" cy="1935290"/>
            </a:xfrm>
            <a:prstGeom prst="rect">
              <a:avLst/>
            </a:prstGeom>
            <a:solidFill>
              <a:srgbClr val="0058AB">
                <a:alpha val="100000"/>
              </a:srgbClr>
            </a:solidFill>
          </p:spPr>
          <p:txBody>
            <a:bodyPr/>
            <a:lstStyle/>
            <a:p/>
          </p:txBody>
        </p:sp>
        <p:sp>
          <p:nvSpPr>
            <p:cNvPr id="63" name="rc63"/>
            <p:cNvSpPr/>
            <p:nvPr/>
          </p:nvSpPr>
          <p:spPr>
            <a:xfrm>
              <a:off x="6764436" y="1849350"/>
              <a:ext cx="220114" cy="3201260"/>
            </a:xfrm>
            <a:prstGeom prst="rect">
              <a:avLst/>
            </a:prstGeom>
            <a:solidFill>
              <a:srgbClr val="0058AB">
                <a:alpha val="100000"/>
              </a:srgbClr>
            </a:solidFill>
          </p:spPr>
          <p:txBody>
            <a:bodyPr/>
            <a:lstStyle/>
            <a:p/>
          </p:txBody>
        </p:sp>
        <p:sp>
          <p:nvSpPr>
            <p:cNvPr id="64" name="rc64"/>
            <p:cNvSpPr/>
            <p:nvPr/>
          </p:nvSpPr>
          <p:spPr>
            <a:xfrm>
              <a:off x="7009007" y="1791980"/>
              <a:ext cx="220114" cy="3258630"/>
            </a:xfrm>
            <a:prstGeom prst="rect">
              <a:avLst/>
            </a:prstGeom>
            <a:solidFill>
              <a:srgbClr val="0058AB">
                <a:alpha val="100000"/>
              </a:srgbClr>
            </a:solidFill>
          </p:spPr>
          <p:txBody>
            <a:bodyPr/>
            <a:lstStyle/>
            <a:p/>
          </p:txBody>
        </p:sp>
        <p:sp>
          <p:nvSpPr>
            <p:cNvPr id="65" name="rc65"/>
            <p:cNvSpPr/>
            <p:nvPr/>
          </p:nvSpPr>
          <p:spPr>
            <a:xfrm>
              <a:off x="7253578" y="1757558"/>
              <a:ext cx="220114" cy="3293053"/>
            </a:xfrm>
            <a:prstGeom prst="rect">
              <a:avLst/>
            </a:prstGeom>
            <a:solidFill>
              <a:srgbClr val="0058AB">
                <a:alpha val="100000"/>
              </a:srgbClr>
            </a:solidFill>
          </p:spPr>
          <p:txBody>
            <a:bodyPr/>
            <a:lstStyle/>
            <a:p/>
          </p:txBody>
        </p:sp>
        <p:sp>
          <p:nvSpPr>
            <p:cNvPr id="66" name="rc66"/>
            <p:cNvSpPr/>
            <p:nvPr/>
          </p:nvSpPr>
          <p:spPr>
            <a:xfrm>
              <a:off x="8476434" y="4698740"/>
              <a:ext cx="220114" cy="351870"/>
            </a:xfrm>
            <a:prstGeom prst="rect">
              <a:avLst/>
            </a:prstGeom>
            <a:solidFill>
              <a:srgbClr val="69DBFF">
                <a:alpha val="100000"/>
              </a:srgbClr>
            </a:solidFill>
          </p:spPr>
          <p:txBody>
            <a:bodyPr/>
            <a:lstStyle/>
            <a:p/>
          </p:txBody>
        </p:sp>
        <p:sp>
          <p:nvSpPr>
            <p:cNvPr id="67" name="pl67"/>
            <p:cNvSpPr/>
            <p:nvPr/>
          </p:nvSpPr>
          <p:spPr>
            <a:xfrm>
              <a:off x="6140780" y="4343045"/>
              <a:ext cx="2445711" cy="353783"/>
            </a:xfrm>
            <a:custGeom>
              <a:avLst/>
              <a:pathLst>
                <a:path w="2445711" h="353783">
                  <a:moveTo>
                    <a:pt x="0" y="0"/>
                  </a:moveTo>
                  <a:lnTo>
                    <a:pt x="244571" y="35378"/>
                  </a:lnTo>
                  <a:lnTo>
                    <a:pt x="489142" y="70756"/>
                  </a:lnTo>
                  <a:lnTo>
                    <a:pt x="733713" y="106134"/>
                  </a:lnTo>
                  <a:lnTo>
                    <a:pt x="978284" y="141513"/>
                  </a:lnTo>
                  <a:lnTo>
                    <a:pt x="1222855" y="176891"/>
                  </a:lnTo>
                  <a:lnTo>
                    <a:pt x="1467426" y="212269"/>
                  </a:lnTo>
                  <a:lnTo>
                    <a:pt x="1711997" y="247648"/>
                  </a:lnTo>
                  <a:lnTo>
                    <a:pt x="1956569" y="283026"/>
                  </a:lnTo>
                  <a:lnTo>
                    <a:pt x="2201140" y="318404"/>
                  </a:lnTo>
                  <a:lnTo>
                    <a:pt x="2445711" y="353783"/>
                  </a:lnTo>
                </a:path>
              </a:pathLst>
            </a:custGeom>
            <a:ln w="13550" cap="flat">
              <a:solidFill>
                <a:srgbClr val="000000">
                  <a:alpha val="100000"/>
                </a:srgbClr>
              </a:solidFill>
              <a:prstDash val="solid"/>
              <a:round/>
            </a:ln>
          </p:spPr>
          <p:txBody>
            <a:bodyPr/>
            <a:lstStyle/>
            <a:p/>
          </p:txBody>
        </p:sp>
        <p:sp>
          <p:nvSpPr>
            <p:cNvPr id="68" name="pt68"/>
            <p:cNvSpPr/>
            <p:nvPr/>
          </p:nvSpPr>
          <p:spPr>
            <a:xfrm>
              <a:off x="6115954" y="43182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360525" y="43535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05096" y="43889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49667" y="44243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094238" y="44597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38809" y="44951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583381" y="45304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27952" y="45658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72523" y="46012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17094" y="46366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61665" y="46720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635239"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051801"/>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a:t>
              </a:r>
            </a:p>
          </p:txBody>
        </p:sp>
        <p:sp>
          <p:nvSpPr>
            <p:cNvPr id="81" name="tx81"/>
            <p:cNvSpPr/>
            <p:nvPr/>
          </p:nvSpPr>
          <p:spPr>
            <a:xfrm>
              <a:off x="508103" y="309563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82" name="tx82"/>
            <p:cNvSpPr/>
            <p:nvPr/>
          </p:nvSpPr>
          <p:spPr>
            <a:xfrm>
              <a:off x="508103" y="2139459"/>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a:t>
              </a:r>
            </a:p>
          </p:txBody>
        </p:sp>
        <p:sp>
          <p:nvSpPr>
            <p:cNvPr id="83" name="tx83"/>
            <p:cNvSpPr/>
            <p:nvPr/>
          </p:nvSpPr>
          <p:spPr>
            <a:xfrm rot="-5400000">
              <a:off x="112846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3730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6176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86215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0675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3513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595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84046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08503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296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57417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1874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06332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0786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552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79703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416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2861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3074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77531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1988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6446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0903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5357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699817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427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427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6557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581938" y="5900002"/>
              <a:ext cx="201456" cy="201456"/>
            </a:xfrm>
            <a:prstGeom prst="rect">
              <a:avLst/>
            </a:prstGeom>
            <a:solidFill>
              <a:srgbClr val="0058AB">
                <a:alpha val="100000"/>
              </a:srgbClr>
            </a:solidFill>
          </p:spPr>
          <p:txBody>
            <a:bodyPr/>
            <a:lstStyle/>
            <a:p/>
          </p:txBody>
        </p:sp>
        <p:sp>
          <p:nvSpPr>
            <p:cNvPr id="113" name="rc113"/>
            <p:cNvSpPr/>
            <p:nvPr/>
          </p:nvSpPr>
          <p:spPr>
            <a:xfrm>
              <a:off x="4484024" y="5900002"/>
              <a:ext cx="201456" cy="201456"/>
            </a:xfrm>
            <a:prstGeom prst="rect">
              <a:avLst/>
            </a:prstGeom>
            <a:solidFill>
              <a:srgbClr val="69DBFF">
                <a:alpha val="100000"/>
              </a:srgbClr>
            </a:solidFill>
          </p:spPr>
          <p:txBody>
            <a:bodyPr/>
            <a:lstStyle/>
            <a:p/>
          </p:txBody>
        </p:sp>
        <p:sp>
          <p:nvSpPr>
            <p:cNvPr id="114" name="tx114"/>
            <p:cNvSpPr/>
            <p:nvPr/>
          </p:nvSpPr>
          <p:spPr>
            <a:xfrm>
              <a:off x="386198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76406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339449" y="1330710"/>
              <a:ext cx="71569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Sao Tome and Principe</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521% higher than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521% above the annual IA2030 goal, putting the 2030 goal at serious risk without accelerated action.</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Sao Tome and Principe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093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121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149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176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107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135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162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190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340486"/>
              <a:ext cx="239888" cy="967535"/>
            </a:xfrm>
            <a:prstGeom prst="rect">
              <a:avLst/>
            </a:prstGeom>
            <a:solidFill>
              <a:srgbClr val="80BD41">
                <a:alpha val="100000"/>
              </a:srgbClr>
            </a:solidFill>
          </p:spPr>
          <p:txBody>
            <a:bodyPr/>
            <a:lstStyle/>
            <a:p/>
          </p:txBody>
        </p:sp>
        <p:sp>
          <p:nvSpPr>
            <p:cNvPr id="26" name="rc26"/>
            <p:cNvSpPr/>
            <p:nvPr/>
          </p:nvSpPr>
          <p:spPr>
            <a:xfrm>
              <a:off x="1296273" y="3221037"/>
              <a:ext cx="239888" cy="119448"/>
            </a:xfrm>
            <a:prstGeom prst="rect">
              <a:avLst/>
            </a:prstGeom>
            <a:solidFill>
              <a:srgbClr val="1CABE2">
                <a:alpha val="100000"/>
              </a:srgbClr>
            </a:solidFill>
          </p:spPr>
          <p:txBody>
            <a:bodyPr/>
            <a:lstStyle/>
            <a:p/>
          </p:txBody>
        </p:sp>
        <p:sp>
          <p:nvSpPr>
            <p:cNvPr id="27" name="rc27"/>
            <p:cNvSpPr/>
            <p:nvPr/>
          </p:nvSpPr>
          <p:spPr>
            <a:xfrm>
              <a:off x="1562816" y="3229000"/>
              <a:ext cx="239888" cy="1079021"/>
            </a:xfrm>
            <a:prstGeom prst="rect">
              <a:avLst/>
            </a:prstGeom>
            <a:solidFill>
              <a:srgbClr val="80BD41">
                <a:alpha val="100000"/>
              </a:srgbClr>
            </a:solidFill>
          </p:spPr>
          <p:txBody>
            <a:bodyPr/>
            <a:lstStyle/>
            <a:p/>
          </p:txBody>
        </p:sp>
        <p:sp>
          <p:nvSpPr>
            <p:cNvPr id="28" name="rc28"/>
            <p:cNvSpPr/>
            <p:nvPr/>
          </p:nvSpPr>
          <p:spPr>
            <a:xfrm>
              <a:off x="1562816" y="3195156"/>
              <a:ext cx="239888" cy="33843"/>
            </a:xfrm>
            <a:prstGeom prst="rect">
              <a:avLst/>
            </a:prstGeom>
            <a:solidFill>
              <a:srgbClr val="1CABE2">
                <a:alpha val="100000"/>
              </a:srgbClr>
            </a:solidFill>
          </p:spPr>
          <p:txBody>
            <a:bodyPr/>
            <a:lstStyle/>
            <a:p/>
          </p:txBody>
        </p:sp>
        <p:sp>
          <p:nvSpPr>
            <p:cNvPr id="29" name="rc29"/>
            <p:cNvSpPr/>
            <p:nvPr/>
          </p:nvSpPr>
          <p:spPr>
            <a:xfrm>
              <a:off x="1829360" y="3236963"/>
              <a:ext cx="239888" cy="1071057"/>
            </a:xfrm>
            <a:prstGeom prst="rect">
              <a:avLst/>
            </a:prstGeom>
            <a:solidFill>
              <a:srgbClr val="80BD41">
                <a:alpha val="100000"/>
              </a:srgbClr>
            </a:solidFill>
          </p:spPr>
          <p:txBody>
            <a:bodyPr/>
            <a:lstStyle/>
            <a:p/>
          </p:txBody>
        </p:sp>
        <p:sp>
          <p:nvSpPr>
            <p:cNvPr id="30" name="rc30"/>
            <p:cNvSpPr/>
            <p:nvPr/>
          </p:nvSpPr>
          <p:spPr>
            <a:xfrm>
              <a:off x="1829360" y="3169276"/>
              <a:ext cx="239888" cy="67687"/>
            </a:xfrm>
            <a:prstGeom prst="rect">
              <a:avLst/>
            </a:prstGeom>
            <a:solidFill>
              <a:srgbClr val="1CABE2">
                <a:alpha val="100000"/>
              </a:srgbClr>
            </a:solidFill>
          </p:spPr>
          <p:txBody>
            <a:bodyPr/>
            <a:lstStyle/>
            <a:p/>
          </p:txBody>
        </p:sp>
        <p:sp>
          <p:nvSpPr>
            <p:cNvPr id="31" name="rc31"/>
            <p:cNvSpPr/>
            <p:nvPr/>
          </p:nvSpPr>
          <p:spPr>
            <a:xfrm>
              <a:off x="2095903" y="3169276"/>
              <a:ext cx="239888" cy="1138745"/>
            </a:xfrm>
            <a:prstGeom prst="rect">
              <a:avLst/>
            </a:prstGeom>
            <a:solidFill>
              <a:srgbClr val="80BD41">
                <a:alpha val="100000"/>
              </a:srgbClr>
            </a:solidFill>
          </p:spPr>
          <p:txBody>
            <a:bodyPr/>
            <a:lstStyle/>
            <a:p/>
          </p:txBody>
        </p:sp>
        <p:sp>
          <p:nvSpPr>
            <p:cNvPr id="32" name="rc32"/>
            <p:cNvSpPr/>
            <p:nvPr/>
          </p:nvSpPr>
          <p:spPr>
            <a:xfrm>
              <a:off x="2095903" y="3145386"/>
              <a:ext cx="239888" cy="23889"/>
            </a:xfrm>
            <a:prstGeom prst="rect">
              <a:avLst/>
            </a:prstGeom>
            <a:solidFill>
              <a:srgbClr val="1CABE2">
                <a:alpha val="100000"/>
              </a:srgbClr>
            </a:solidFill>
          </p:spPr>
          <p:txBody>
            <a:bodyPr/>
            <a:lstStyle/>
            <a:p/>
          </p:txBody>
        </p:sp>
        <p:sp>
          <p:nvSpPr>
            <p:cNvPr id="33" name="rc33"/>
            <p:cNvSpPr/>
            <p:nvPr/>
          </p:nvSpPr>
          <p:spPr>
            <a:xfrm>
              <a:off x="2362446" y="3135432"/>
              <a:ext cx="239888" cy="1172589"/>
            </a:xfrm>
            <a:prstGeom prst="rect">
              <a:avLst/>
            </a:prstGeom>
            <a:solidFill>
              <a:srgbClr val="80BD41">
                <a:alpha val="100000"/>
              </a:srgbClr>
            </a:solidFill>
          </p:spPr>
          <p:txBody>
            <a:bodyPr/>
            <a:lstStyle/>
            <a:p/>
          </p:txBody>
        </p:sp>
        <p:sp>
          <p:nvSpPr>
            <p:cNvPr id="34" name="rc34"/>
            <p:cNvSpPr/>
            <p:nvPr/>
          </p:nvSpPr>
          <p:spPr>
            <a:xfrm>
              <a:off x="2362446" y="3123487"/>
              <a:ext cx="239888" cy="11944"/>
            </a:xfrm>
            <a:prstGeom prst="rect">
              <a:avLst/>
            </a:prstGeom>
            <a:solidFill>
              <a:srgbClr val="1CABE2">
                <a:alpha val="100000"/>
              </a:srgbClr>
            </a:solidFill>
          </p:spPr>
          <p:txBody>
            <a:bodyPr/>
            <a:lstStyle/>
            <a:p/>
          </p:txBody>
        </p:sp>
        <p:sp>
          <p:nvSpPr>
            <p:cNvPr id="35" name="rc35"/>
            <p:cNvSpPr/>
            <p:nvPr/>
          </p:nvSpPr>
          <p:spPr>
            <a:xfrm>
              <a:off x="2628989" y="3111542"/>
              <a:ext cx="239888" cy="1196479"/>
            </a:xfrm>
            <a:prstGeom prst="rect">
              <a:avLst/>
            </a:prstGeom>
            <a:solidFill>
              <a:srgbClr val="80BD41">
                <a:alpha val="100000"/>
              </a:srgbClr>
            </a:solidFill>
          </p:spPr>
          <p:txBody>
            <a:bodyPr/>
            <a:lstStyle/>
            <a:p/>
          </p:txBody>
        </p:sp>
        <p:sp>
          <p:nvSpPr>
            <p:cNvPr id="36" name="rc36"/>
            <p:cNvSpPr/>
            <p:nvPr/>
          </p:nvSpPr>
          <p:spPr>
            <a:xfrm>
              <a:off x="2628989" y="3099597"/>
              <a:ext cx="239888" cy="11944"/>
            </a:xfrm>
            <a:prstGeom prst="rect">
              <a:avLst/>
            </a:prstGeom>
            <a:solidFill>
              <a:srgbClr val="1CABE2">
                <a:alpha val="100000"/>
              </a:srgbClr>
            </a:solidFill>
          </p:spPr>
          <p:txBody>
            <a:bodyPr/>
            <a:lstStyle/>
            <a:p/>
          </p:txBody>
        </p:sp>
        <p:sp>
          <p:nvSpPr>
            <p:cNvPr id="37" name="rc37"/>
            <p:cNvSpPr/>
            <p:nvPr/>
          </p:nvSpPr>
          <p:spPr>
            <a:xfrm>
              <a:off x="2895532" y="3081680"/>
              <a:ext cx="239888" cy="1226341"/>
            </a:xfrm>
            <a:prstGeom prst="rect">
              <a:avLst/>
            </a:prstGeom>
            <a:solidFill>
              <a:srgbClr val="80BD41">
                <a:alpha val="100000"/>
              </a:srgbClr>
            </a:solidFill>
          </p:spPr>
          <p:txBody>
            <a:bodyPr/>
            <a:lstStyle/>
            <a:p/>
          </p:txBody>
        </p:sp>
        <p:sp>
          <p:nvSpPr>
            <p:cNvPr id="38" name="rc38"/>
            <p:cNvSpPr/>
            <p:nvPr/>
          </p:nvSpPr>
          <p:spPr>
            <a:xfrm>
              <a:off x="2895532" y="3069735"/>
              <a:ext cx="239888" cy="11944"/>
            </a:xfrm>
            <a:prstGeom prst="rect">
              <a:avLst/>
            </a:prstGeom>
            <a:solidFill>
              <a:srgbClr val="1CABE2">
                <a:alpha val="100000"/>
              </a:srgbClr>
            </a:solidFill>
          </p:spPr>
          <p:txBody>
            <a:bodyPr/>
            <a:lstStyle/>
            <a:p/>
          </p:txBody>
        </p:sp>
        <p:sp>
          <p:nvSpPr>
            <p:cNvPr id="39" name="rc39"/>
            <p:cNvSpPr/>
            <p:nvPr/>
          </p:nvSpPr>
          <p:spPr>
            <a:xfrm>
              <a:off x="3162075" y="3047836"/>
              <a:ext cx="239888" cy="1260185"/>
            </a:xfrm>
            <a:prstGeom prst="rect">
              <a:avLst/>
            </a:prstGeom>
            <a:solidFill>
              <a:srgbClr val="80BD41">
                <a:alpha val="100000"/>
              </a:srgbClr>
            </a:solidFill>
          </p:spPr>
          <p:txBody>
            <a:bodyPr/>
            <a:lstStyle/>
            <a:p/>
          </p:txBody>
        </p:sp>
        <p:sp>
          <p:nvSpPr>
            <p:cNvPr id="40" name="rc40"/>
            <p:cNvSpPr/>
            <p:nvPr/>
          </p:nvSpPr>
          <p:spPr>
            <a:xfrm>
              <a:off x="3162075" y="3035891"/>
              <a:ext cx="239888" cy="11944"/>
            </a:xfrm>
            <a:prstGeom prst="rect">
              <a:avLst/>
            </a:prstGeom>
            <a:solidFill>
              <a:srgbClr val="1CABE2">
                <a:alpha val="100000"/>
              </a:srgbClr>
            </a:solidFill>
          </p:spPr>
          <p:txBody>
            <a:bodyPr/>
            <a:lstStyle/>
            <a:p/>
          </p:txBody>
        </p:sp>
        <p:sp>
          <p:nvSpPr>
            <p:cNvPr id="41" name="rc41"/>
            <p:cNvSpPr/>
            <p:nvPr/>
          </p:nvSpPr>
          <p:spPr>
            <a:xfrm>
              <a:off x="3428618" y="3029919"/>
              <a:ext cx="239888" cy="1278102"/>
            </a:xfrm>
            <a:prstGeom prst="rect">
              <a:avLst/>
            </a:prstGeom>
            <a:solidFill>
              <a:srgbClr val="80BD41">
                <a:alpha val="100000"/>
              </a:srgbClr>
            </a:solidFill>
          </p:spPr>
          <p:txBody>
            <a:bodyPr/>
            <a:lstStyle/>
            <a:p/>
          </p:txBody>
        </p:sp>
        <p:sp>
          <p:nvSpPr>
            <p:cNvPr id="42" name="rc42"/>
            <p:cNvSpPr/>
            <p:nvPr/>
          </p:nvSpPr>
          <p:spPr>
            <a:xfrm>
              <a:off x="3428618" y="3017974"/>
              <a:ext cx="239888" cy="11944"/>
            </a:xfrm>
            <a:prstGeom prst="rect">
              <a:avLst/>
            </a:prstGeom>
            <a:solidFill>
              <a:srgbClr val="1CABE2">
                <a:alpha val="100000"/>
              </a:srgbClr>
            </a:solidFill>
          </p:spPr>
          <p:txBody>
            <a:bodyPr/>
            <a:lstStyle/>
            <a:p/>
          </p:txBody>
        </p:sp>
        <p:sp>
          <p:nvSpPr>
            <p:cNvPr id="43" name="rc43"/>
            <p:cNvSpPr/>
            <p:nvPr/>
          </p:nvSpPr>
          <p:spPr>
            <a:xfrm>
              <a:off x="3695161" y="3015983"/>
              <a:ext cx="239888" cy="1292038"/>
            </a:xfrm>
            <a:prstGeom prst="rect">
              <a:avLst/>
            </a:prstGeom>
            <a:solidFill>
              <a:srgbClr val="80BD41">
                <a:alpha val="100000"/>
              </a:srgbClr>
            </a:solidFill>
          </p:spPr>
          <p:txBody>
            <a:bodyPr/>
            <a:lstStyle/>
            <a:p/>
          </p:txBody>
        </p:sp>
        <p:sp>
          <p:nvSpPr>
            <p:cNvPr id="44" name="rc44"/>
            <p:cNvSpPr/>
            <p:nvPr/>
          </p:nvSpPr>
          <p:spPr>
            <a:xfrm>
              <a:off x="3695161" y="3002047"/>
              <a:ext cx="239888" cy="13935"/>
            </a:xfrm>
            <a:prstGeom prst="rect">
              <a:avLst/>
            </a:prstGeom>
            <a:solidFill>
              <a:srgbClr val="1CABE2">
                <a:alpha val="100000"/>
              </a:srgbClr>
            </a:solidFill>
          </p:spPr>
          <p:txBody>
            <a:bodyPr/>
            <a:lstStyle/>
            <a:p/>
          </p:txBody>
        </p:sp>
        <p:sp>
          <p:nvSpPr>
            <p:cNvPr id="45" name="rc45"/>
            <p:cNvSpPr/>
            <p:nvPr/>
          </p:nvSpPr>
          <p:spPr>
            <a:xfrm>
              <a:off x="3961705" y="3017974"/>
              <a:ext cx="239888" cy="1290047"/>
            </a:xfrm>
            <a:prstGeom prst="rect">
              <a:avLst/>
            </a:prstGeom>
            <a:solidFill>
              <a:srgbClr val="80BD41">
                <a:alpha val="100000"/>
              </a:srgbClr>
            </a:solidFill>
          </p:spPr>
          <p:txBody>
            <a:bodyPr/>
            <a:lstStyle/>
            <a:p/>
          </p:txBody>
        </p:sp>
        <p:sp>
          <p:nvSpPr>
            <p:cNvPr id="46" name="rc46"/>
            <p:cNvSpPr/>
            <p:nvPr/>
          </p:nvSpPr>
          <p:spPr>
            <a:xfrm>
              <a:off x="3961705" y="2992093"/>
              <a:ext cx="239888" cy="25880"/>
            </a:xfrm>
            <a:prstGeom prst="rect">
              <a:avLst/>
            </a:prstGeom>
            <a:solidFill>
              <a:srgbClr val="1CABE2">
                <a:alpha val="100000"/>
              </a:srgbClr>
            </a:solidFill>
          </p:spPr>
          <p:txBody>
            <a:bodyPr/>
            <a:lstStyle/>
            <a:p/>
          </p:txBody>
        </p:sp>
        <p:sp>
          <p:nvSpPr>
            <p:cNvPr id="47" name="rc47"/>
            <p:cNvSpPr/>
            <p:nvPr/>
          </p:nvSpPr>
          <p:spPr>
            <a:xfrm>
              <a:off x="4228248" y="3006029"/>
              <a:ext cx="239888" cy="1301992"/>
            </a:xfrm>
            <a:prstGeom prst="rect">
              <a:avLst/>
            </a:prstGeom>
            <a:solidFill>
              <a:srgbClr val="80BD41">
                <a:alpha val="100000"/>
              </a:srgbClr>
            </a:solidFill>
          </p:spPr>
          <p:txBody>
            <a:bodyPr/>
            <a:lstStyle/>
            <a:p/>
          </p:txBody>
        </p:sp>
        <p:sp>
          <p:nvSpPr>
            <p:cNvPr id="48" name="rc48"/>
            <p:cNvSpPr/>
            <p:nvPr/>
          </p:nvSpPr>
          <p:spPr>
            <a:xfrm>
              <a:off x="4228248" y="2980148"/>
              <a:ext cx="239888" cy="25880"/>
            </a:xfrm>
            <a:prstGeom prst="rect">
              <a:avLst/>
            </a:prstGeom>
            <a:solidFill>
              <a:srgbClr val="1CABE2">
                <a:alpha val="100000"/>
              </a:srgbClr>
            </a:solidFill>
          </p:spPr>
          <p:txBody>
            <a:bodyPr/>
            <a:lstStyle/>
            <a:p/>
          </p:txBody>
        </p:sp>
        <p:sp>
          <p:nvSpPr>
            <p:cNvPr id="49" name="rc49"/>
            <p:cNvSpPr/>
            <p:nvPr/>
          </p:nvSpPr>
          <p:spPr>
            <a:xfrm>
              <a:off x="4494791" y="2994084"/>
              <a:ext cx="239888" cy="1313937"/>
            </a:xfrm>
            <a:prstGeom prst="rect">
              <a:avLst/>
            </a:prstGeom>
            <a:solidFill>
              <a:srgbClr val="80BD41">
                <a:alpha val="100000"/>
              </a:srgbClr>
            </a:solidFill>
          </p:spPr>
          <p:txBody>
            <a:bodyPr/>
            <a:lstStyle/>
            <a:p/>
          </p:txBody>
        </p:sp>
        <p:sp>
          <p:nvSpPr>
            <p:cNvPr id="50" name="rc50"/>
            <p:cNvSpPr/>
            <p:nvPr/>
          </p:nvSpPr>
          <p:spPr>
            <a:xfrm>
              <a:off x="4494791" y="2966213"/>
              <a:ext cx="239888" cy="27871"/>
            </a:xfrm>
            <a:prstGeom prst="rect">
              <a:avLst/>
            </a:prstGeom>
            <a:solidFill>
              <a:srgbClr val="1CABE2">
                <a:alpha val="100000"/>
              </a:srgbClr>
            </a:solidFill>
          </p:spPr>
          <p:txBody>
            <a:bodyPr/>
            <a:lstStyle/>
            <a:p/>
          </p:txBody>
        </p:sp>
        <p:sp>
          <p:nvSpPr>
            <p:cNvPr id="51" name="rc51"/>
            <p:cNvSpPr/>
            <p:nvPr/>
          </p:nvSpPr>
          <p:spPr>
            <a:xfrm>
              <a:off x="4761334" y="2990103"/>
              <a:ext cx="239888" cy="1317918"/>
            </a:xfrm>
            <a:prstGeom prst="rect">
              <a:avLst/>
            </a:prstGeom>
            <a:solidFill>
              <a:srgbClr val="80BD41">
                <a:alpha val="100000"/>
              </a:srgbClr>
            </a:solidFill>
          </p:spPr>
          <p:txBody>
            <a:bodyPr/>
            <a:lstStyle/>
            <a:p/>
          </p:txBody>
        </p:sp>
        <p:sp>
          <p:nvSpPr>
            <p:cNvPr id="52" name="rc52"/>
            <p:cNvSpPr/>
            <p:nvPr/>
          </p:nvSpPr>
          <p:spPr>
            <a:xfrm>
              <a:off x="4761334" y="2976167"/>
              <a:ext cx="239888" cy="13935"/>
            </a:xfrm>
            <a:prstGeom prst="rect">
              <a:avLst/>
            </a:prstGeom>
            <a:solidFill>
              <a:srgbClr val="1CABE2">
                <a:alpha val="100000"/>
              </a:srgbClr>
            </a:solidFill>
          </p:spPr>
          <p:txBody>
            <a:bodyPr/>
            <a:lstStyle/>
            <a:p/>
          </p:txBody>
        </p:sp>
        <p:sp>
          <p:nvSpPr>
            <p:cNvPr id="53" name="rc53"/>
            <p:cNvSpPr/>
            <p:nvPr/>
          </p:nvSpPr>
          <p:spPr>
            <a:xfrm>
              <a:off x="5027877" y="3017974"/>
              <a:ext cx="239888" cy="1290047"/>
            </a:xfrm>
            <a:prstGeom prst="rect">
              <a:avLst/>
            </a:prstGeom>
            <a:solidFill>
              <a:srgbClr val="80BD41">
                <a:alpha val="100000"/>
              </a:srgbClr>
            </a:solidFill>
          </p:spPr>
          <p:txBody>
            <a:bodyPr/>
            <a:lstStyle/>
            <a:p/>
          </p:txBody>
        </p:sp>
        <p:sp>
          <p:nvSpPr>
            <p:cNvPr id="54" name="rc54"/>
            <p:cNvSpPr/>
            <p:nvPr/>
          </p:nvSpPr>
          <p:spPr>
            <a:xfrm>
              <a:off x="5027877" y="2992093"/>
              <a:ext cx="239888" cy="25880"/>
            </a:xfrm>
            <a:prstGeom prst="rect">
              <a:avLst/>
            </a:prstGeom>
            <a:solidFill>
              <a:srgbClr val="1CABE2">
                <a:alpha val="100000"/>
              </a:srgbClr>
            </a:solidFill>
          </p:spPr>
          <p:txBody>
            <a:bodyPr/>
            <a:lstStyle/>
            <a:p/>
          </p:txBody>
        </p:sp>
        <p:sp>
          <p:nvSpPr>
            <p:cNvPr id="55" name="rc55"/>
            <p:cNvSpPr/>
            <p:nvPr/>
          </p:nvSpPr>
          <p:spPr>
            <a:xfrm>
              <a:off x="5294420" y="3039873"/>
              <a:ext cx="239888" cy="1268148"/>
            </a:xfrm>
            <a:prstGeom prst="rect">
              <a:avLst/>
            </a:prstGeom>
            <a:solidFill>
              <a:srgbClr val="80BD41">
                <a:alpha val="100000"/>
              </a:srgbClr>
            </a:solidFill>
          </p:spPr>
          <p:txBody>
            <a:bodyPr/>
            <a:lstStyle/>
            <a:p/>
          </p:txBody>
        </p:sp>
        <p:sp>
          <p:nvSpPr>
            <p:cNvPr id="56" name="rc56"/>
            <p:cNvSpPr/>
            <p:nvPr/>
          </p:nvSpPr>
          <p:spPr>
            <a:xfrm>
              <a:off x="5294420" y="3013992"/>
              <a:ext cx="239888" cy="25880"/>
            </a:xfrm>
            <a:prstGeom prst="rect">
              <a:avLst/>
            </a:prstGeom>
            <a:solidFill>
              <a:srgbClr val="1CABE2">
                <a:alpha val="100000"/>
              </a:srgbClr>
            </a:solidFill>
          </p:spPr>
          <p:txBody>
            <a:bodyPr/>
            <a:lstStyle/>
            <a:p/>
          </p:txBody>
        </p:sp>
        <p:sp>
          <p:nvSpPr>
            <p:cNvPr id="57" name="rc57"/>
            <p:cNvSpPr/>
            <p:nvPr/>
          </p:nvSpPr>
          <p:spPr>
            <a:xfrm>
              <a:off x="5560963" y="3081680"/>
              <a:ext cx="239888" cy="1226341"/>
            </a:xfrm>
            <a:prstGeom prst="rect">
              <a:avLst/>
            </a:prstGeom>
            <a:solidFill>
              <a:srgbClr val="80BD41">
                <a:alpha val="100000"/>
              </a:srgbClr>
            </a:solidFill>
          </p:spPr>
          <p:txBody>
            <a:bodyPr/>
            <a:lstStyle/>
            <a:p/>
          </p:txBody>
        </p:sp>
        <p:sp>
          <p:nvSpPr>
            <p:cNvPr id="58" name="rc58"/>
            <p:cNvSpPr/>
            <p:nvPr/>
          </p:nvSpPr>
          <p:spPr>
            <a:xfrm>
              <a:off x="5560963" y="3043854"/>
              <a:ext cx="239888" cy="37825"/>
            </a:xfrm>
            <a:prstGeom prst="rect">
              <a:avLst/>
            </a:prstGeom>
            <a:solidFill>
              <a:srgbClr val="1CABE2">
                <a:alpha val="100000"/>
              </a:srgbClr>
            </a:solidFill>
          </p:spPr>
          <p:txBody>
            <a:bodyPr/>
            <a:lstStyle/>
            <a:p/>
          </p:txBody>
        </p:sp>
        <p:sp>
          <p:nvSpPr>
            <p:cNvPr id="59" name="rc59"/>
            <p:cNvSpPr/>
            <p:nvPr/>
          </p:nvSpPr>
          <p:spPr>
            <a:xfrm>
              <a:off x="5827506" y="3117515"/>
              <a:ext cx="239888" cy="1190506"/>
            </a:xfrm>
            <a:prstGeom prst="rect">
              <a:avLst/>
            </a:prstGeom>
            <a:solidFill>
              <a:srgbClr val="80BD41">
                <a:alpha val="100000"/>
              </a:srgbClr>
            </a:solidFill>
          </p:spPr>
          <p:txBody>
            <a:bodyPr/>
            <a:lstStyle/>
            <a:p/>
          </p:txBody>
        </p:sp>
        <p:sp>
          <p:nvSpPr>
            <p:cNvPr id="60" name="rc60"/>
            <p:cNvSpPr/>
            <p:nvPr/>
          </p:nvSpPr>
          <p:spPr>
            <a:xfrm>
              <a:off x="5827506" y="3067744"/>
              <a:ext cx="239888" cy="49770"/>
            </a:xfrm>
            <a:prstGeom prst="rect">
              <a:avLst/>
            </a:prstGeom>
            <a:solidFill>
              <a:srgbClr val="1CABE2">
                <a:alpha val="100000"/>
              </a:srgbClr>
            </a:solidFill>
          </p:spPr>
          <p:txBody>
            <a:bodyPr/>
            <a:lstStyle/>
            <a:p/>
          </p:txBody>
        </p:sp>
        <p:sp>
          <p:nvSpPr>
            <p:cNvPr id="61" name="rc61"/>
            <p:cNvSpPr/>
            <p:nvPr/>
          </p:nvSpPr>
          <p:spPr>
            <a:xfrm>
              <a:off x="6094049" y="3115524"/>
              <a:ext cx="239888" cy="1192497"/>
            </a:xfrm>
            <a:prstGeom prst="rect">
              <a:avLst/>
            </a:prstGeom>
            <a:solidFill>
              <a:srgbClr val="80BD41">
                <a:alpha val="100000"/>
              </a:srgbClr>
            </a:solidFill>
          </p:spPr>
          <p:txBody>
            <a:bodyPr/>
            <a:lstStyle/>
            <a:p/>
          </p:txBody>
        </p:sp>
        <p:sp>
          <p:nvSpPr>
            <p:cNvPr id="62" name="rc62"/>
            <p:cNvSpPr/>
            <p:nvPr/>
          </p:nvSpPr>
          <p:spPr>
            <a:xfrm>
              <a:off x="6094049" y="3079689"/>
              <a:ext cx="239888" cy="35834"/>
            </a:xfrm>
            <a:prstGeom prst="rect">
              <a:avLst/>
            </a:prstGeom>
            <a:solidFill>
              <a:srgbClr val="1CABE2">
                <a:alpha val="100000"/>
              </a:srgbClr>
            </a:solidFill>
          </p:spPr>
          <p:txBody>
            <a:bodyPr/>
            <a:lstStyle/>
            <a:p/>
          </p:txBody>
        </p:sp>
        <p:sp>
          <p:nvSpPr>
            <p:cNvPr id="63" name="rc63"/>
            <p:cNvSpPr/>
            <p:nvPr/>
          </p:nvSpPr>
          <p:spPr>
            <a:xfrm>
              <a:off x="6360593" y="3119505"/>
              <a:ext cx="239888" cy="1188515"/>
            </a:xfrm>
            <a:prstGeom prst="rect">
              <a:avLst/>
            </a:prstGeom>
            <a:solidFill>
              <a:srgbClr val="80BD41">
                <a:alpha val="100000"/>
              </a:srgbClr>
            </a:solidFill>
          </p:spPr>
          <p:txBody>
            <a:bodyPr/>
            <a:lstStyle/>
            <a:p/>
          </p:txBody>
        </p:sp>
        <p:sp>
          <p:nvSpPr>
            <p:cNvPr id="64" name="rc64"/>
            <p:cNvSpPr/>
            <p:nvPr/>
          </p:nvSpPr>
          <p:spPr>
            <a:xfrm>
              <a:off x="6360593" y="3083671"/>
              <a:ext cx="239888" cy="35834"/>
            </a:xfrm>
            <a:prstGeom prst="rect">
              <a:avLst/>
            </a:prstGeom>
            <a:solidFill>
              <a:srgbClr val="1CABE2">
                <a:alpha val="100000"/>
              </a:srgbClr>
            </a:solidFill>
          </p:spPr>
          <p:txBody>
            <a:bodyPr/>
            <a:lstStyle/>
            <a:p/>
          </p:txBody>
        </p:sp>
        <p:sp>
          <p:nvSpPr>
            <p:cNvPr id="65" name="rc65"/>
            <p:cNvSpPr/>
            <p:nvPr/>
          </p:nvSpPr>
          <p:spPr>
            <a:xfrm>
              <a:off x="6627136" y="3119505"/>
              <a:ext cx="239888" cy="1188515"/>
            </a:xfrm>
            <a:prstGeom prst="rect">
              <a:avLst/>
            </a:prstGeom>
            <a:solidFill>
              <a:srgbClr val="80BD41">
                <a:alpha val="100000"/>
              </a:srgbClr>
            </a:solidFill>
          </p:spPr>
          <p:txBody>
            <a:bodyPr/>
            <a:lstStyle/>
            <a:p/>
          </p:txBody>
        </p:sp>
        <p:sp>
          <p:nvSpPr>
            <p:cNvPr id="66" name="rc66"/>
            <p:cNvSpPr/>
            <p:nvPr/>
          </p:nvSpPr>
          <p:spPr>
            <a:xfrm>
              <a:off x="6627136" y="3083671"/>
              <a:ext cx="239888" cy="35834"/>
            </a:xfrm>
            <a:prstGeom prst="rect">
              <a:avLst/>
            </a:prstGeom>
            <a:solidFill>
              <a:srgbClr val="1CABE2">
                <a:alpha val="100000"/>
              </a:srgbClr>
            </a:solidFill>
          </p:spPr>
          <p:txBody>
            <a:bodyPr/>
            <a:lstStyle/>
            <a:p/>
          </p:txBody>
        </p:sp>
        <p:sp>
          <p:nvSpPr>
            <p:cNvPr id="67" name="rc67"/>
            <p:cNvSpPr/>
            <p:nvPr/>
          </p:nvSpPr>
          <p:spPr>
            <a:xfrm>
              <a:off x="6893679" y="3099597"/>
              <a:ext cx="239888" cy="1208423"/>
            </a:xfrm>
            <a:prstGeom prst="rect">
              <a:avLst/>
            </a:prstGeom>
            <a:solidFill>
              <a:srgbClr val="80BD41">
                <a:alpha val="100000"/>
              </a:srgbClr>
            </a:solidFill>
          </p:spPr>
          <p:txBody>
            <a:bodyPr/>
            <a:lstStyle/>
            <a:p/>
          </p:txBody>
        </p:sp>
        <p:sp>
          <p:nvSpPr>
            <p:cNvPr id="68" name="rc68"/>
            <p:cNvSpPr/>
            <p:nvPr/>
          </p:nvSpPr>
          <p:spPr>
            <a:xfrm>
              <a:off x="6893679" y="3061772"/>
              <a:ext cx="239888" cy="37825"/>
            </a:xfrm>
            <a:prstGeom prst="rect">
              <a:avLst/>
            </a:prstGeom>
            <a:solidFill>
              <a:srgbClr val="1CABE2">
                <a:alpha val="100000"/>
              </a:srgbClr>
            </a:solidFill>
          </p:spPr>
          <p:txBody>
            <a:bodyPr/>
            <a:lstStyle/>
            <a:p/>
          </p:txBody>
        </p:sp>
        <p:sp>
          <p:nvSpPr>
            <p:cNvPr id="69" name="rc69"/>
            <p:cNvSpPr/>
            <p:nvPr/>
          </p:nvSpPr>
          <p:spPr>
            <a:xfrm>
              <a:off x="7160222" y="3149368"/>
              <a:ext cx="239888" cy="1158653"/>
            </a:xfrm>
            <a:prstGeom prst="rect">
              <a:avLst/>
            </a:prstGeom>
            <a:solidFill>
              <a:srgbClr val="80BD41">
                <a:alpha val="100000"/>
              </a:srgbClr>
            </a:solidFill>
          </p:spPr>
          <p:txBody>
            <a:bodyPr/>
            <a:lstStyle/>
            <a:p/>
          </p:txBody>
        </p:sp>
        <p:sp>
          <p:nvSpPr>
            <p:cNvPr id="70" name="rc70"/>
            <p:cNvSpPr/>
            <p:nvPr/>
          </p:nvSpPr>
          <p:spPr>
            <a:xfrm>
              <a:off x="7160222" y="3047836"/>
              <a:ext cx="239888" cy="101531"/>
            </a:xfrm>
            <a:prstGeom prst="rect">
              <a:avLst/>
            </a:prstGeom>
            <a:solidFill>
              <a:srgbClr val="1CABE2">
                <a:alpha val="100000"/>
              </a:srgbClr>
            </a:solidFill>
          </p:spPr>
          <p:txBody>
            <a:bodyPr/>
            <a:lstStyle/>
            <a:p/>
          </p:txBody>
        </p:sp>
        <p:sp>
          <p:nvSpPr>
            <p:cNvPr id="71" name="rc71"/>
            <p:cNvSpPr/>
            <p:nvPr/>
          </p:nvSpPr>
          <p:spPr>
            <a:xfrm>
              <a:off x="7426765" y="3191175"/>
              <a:ext cx="239888" cy="1116846"/>
            </a:xfrm>
            <a:prstGeom prst="rect">
              <a:avLst/>
            </a:prstGeom>
            <a:solidFill>
              <a:srgbClr val="80BD41">
                <a:alpha val="100000"/>
              </a:srgbClr>
            </a:solidFill>
          </p:spPr>
          <p:txBody>
            <a:bodyPr/>
            <a:lstStyle/>
            <a:p/>
          </p:txBody>
        </p:sp>
        <p:sp>
          <p:nvSpPr>
            <p:cNvPr id="72" name="rc72"/>
            <p:cNvSpPr/>
            <p:nvPr/>
          </p:nvSpPr>
          <p:spPr>
            <a:xfrm>
              <a:off x="7426765" y="3023946"/>
              <a:ext cx="239888" cy="167228"/>
            </a:xfrm>
            <a:prstGeom prst="rect">
              <a:avLst/>
            </a:prstGeom>
            <a:solidFill>
              <a:srgbClr val="1CABE2">
                <a:alpha val="100000"/>
              </a:srgbClr>
            </a:solidFill>
          </p:spPr>
          <p:txBody>
            <a:bodyPr/>
            <a:lstStyle/>
            <a:p/>
          </p:txBody>
        </p:sp>
        <p:sp>
          <p:nvSpPr>
            <p:cNvPr id="73" name="rc73"/>
            <p:cNvSpPr/>
            <p:nvPr/>
          </p:nvSpPr>
          <p:spPr>
            <a:xfrm>
              <a:off x="7693308" y="3173257"/>
              <a:ext cx="239888" cy="1134763"/>
            </a:xfrm>
            <a:prstGeom prst="rect">
              <a:avLst/>
            </a:prstGeom>
            <a:solidFill>
              <a:srgbClr val="80BD41">
                <a:alpha val="100000"/>
              </a:srgbClr>
            </a:solidFill>
          </p:spPr>
          <p:txBody>
            <a:bodyPr/>
            <a:lstStyle/>
            <a:p/>
          </p:txBody>
        </p:sp>
        <p:sp>
          <p:nvSpPr>
            <p:cNvPr id="74" name="rc74"/>
            <p:cNvSpPr/>
            <p:nvPr/>
          </p:nvSpPr>
          <p:spPr>
            <a:xfrm>
              <a:off x="7693308" y="3004038"/>
              <a:ext cx="239888" cy="169219"/>
            </a:xfrm>
            <a:prstGeom prst="rect">
              <a:avLst/>
            </a:prstGeom>
            <a:solidFill>
              <a:srgbClr val="1CABE2">
                <a:alpha val="100000"/>
              </a:srgbClr>
            </a:solidFill>
          </p:spPr>
          <p:txBody>
            <a:bodyPr/>
            <a:lstStyle/>
            <a:p/>
          </p:txBody>
        </p:sp>
        <p:sp>
          <p:nvSpPr>
            <p:cNvPr id="75" name="rc75"/>
            <p:cNvSpPr/>
            <p:nvPr/>
          </p:nvSpPr>
          <p:spPr>
            <a:xfrm>
              <a:off x="7959851" y="3161312"/>
              <a:ext cx="239888" cy="1146708"/>
            </a:xfrm>
            <a:prstGeom prst="rect">
              <a:avLst/>
            </a:prstGeom>
            <a:solidFill>
              <a:srgbClr val="80BD41">
                <a:alpha val="100000"/>
              </a:srgbClr>
            </a:solidFill>
          </p:spPr>
          <p:txBody>
            <a:bodyPr/>
            <a:lstStyle/>
            <a:p/>
          </p:txBody>
        </p:sp>
        <p:sp>
          <p:nvSpPr>
            <p:cNvPr id="76" name="rc76"/>
            <p:cNvSpPr/>
            <p:nvPr/>
          </p:nvSpPr>
          <p:spPr>
            <a:xfrm>
              <a:off x="7959851" y="2990103"/>
              <a:ext cx="239888" cy="171209"/>
            </a:xfrm>
            <a:prstGeom prst="rect">
              <a:avLst/>
            </a:prstGeom>
            <a:solidFill>
              <a:srgbClr val="1CABE2">
                <a:alpha val="100000"/>
              </a:srgbClr>
            </a:solidFill>
          </p:spPr>
          <p:txBody>
            <a:bodyPr/>
            <a:lstStyle/>
            <a:p/>
          </p:txBody>
        </p:sp>
        <p:sp>
          <p:nvSpPr>
            <p:cNvPr id="77" name="pl77"/>
            <p:cNvSpPr/>
            <p:nvPr/>
          </p:nvSpPr>
          <p:spPr>
            <a:xfrm>
              <a:off x="1416218" y="2095023"/>
              <a:ext cx="6663577" cy="268242"/>
            </a:xfrm>
            <a:custGeom>
              <a:avLst/>
              <a:pathLst>
                <a:path w="6663577" h="268242">
                  <a:moveTo>
                    <a:pt x="0" y="223535"/>
                  </a:moveTo>
                  <a:lnTo>
                    <a:pt x="266543" y="44707"/>
                  </a:lnTo>
                  <a:lnTo>
                    <a:pt x="533086" y="111767"/>
                  </a:lnTo>
                  <a:lnTo>
                    <a:pt x="799629" y="22353"/>
                  </a:lnTo>
                  <a:lnTo>
                    <a:pt x="1066172" y="0"/>
                  </a:lnTo>
                  <a:lnTo>
                    <a:pt x="1332715" y="0"/>
                  </a:lnTo>
                  <a:lnTo>
                    <a:pt x="1599258" y="0"/>
                  </a:lnTo>
                  <a:lnTo>
                    <a:pt x="1865801" y="0"/>
                  </a:lnTo>
                  <a:lnTo>
                    <a:pt x="2132344" y="0"/>
                  </a:lnTo>
                  <a:lnTo>
                    <a:pt x="2398888" y="0"/>
                  </a:lnTo>
                  <a:lnTo>
                    <a:pt x="2665431" y="22353"/>
                  </a:lnTo>
                  <a:lnTo>
                    <a:pt x="2931974" y="22353"/>
                  </a:lnTo>
                  <a:lnTo>
                    <a:pt x="3198517" y="22353"/>
                  </a:lnTo>
                  <a:lnTo>
                    <a:pt x="3465060" y="0"/>
                  </a:lnTo>
                  <a:lnTo>
                    <a:pt x="3731603" y="22353"/>
                  </a:lnTo>
                  <a:lnTo>
                    <a:pt x="3998146" y="22353"/>
                  </a:lnTo>
                  <a:lnTo>
                    <a:pt x="4264689" y="44707"/>
                  </a:lnTo>
                  <a:lnTo>
                    <a:pt x="4531233" y="67060"/>
                  </a:lnTo>
                  <a:lnTo>
                    <a:pt x="4797776" y="44707"/>
                  </a:lnTo>
                  <a:lnTo>
                    <a:pt x="5064319" y="44707"/>
                  </a:lnTo>
                  <a:lnTo>
                    <a:pt x="5330862" y="44707"/>
                  </a:lnTo>
                  <a:lnTo>
                    <a:pt x="5597405" y="44707"/>
                  </a:lnTo>
                  <a:lnTo>
                    <a:pt x="5863948" y="156474"/>
                  </a:lnTo>
                  <a:lnTo>
                    <a:pt x="6130491" y="268242"/>
                  </a:lnTo>
                  <a:lnTo>
                    <a:pt x="6397034" y="268242"/>
                  </a:lnTo>
                  <a:lnTo>
                    <a:pt x="6663577" y="268242"/>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9" name="tx89"/>
            <p:cNvSpPr/>
            <p:nvPr/>
          </p:nvSpPr>
          <p:spPr>
            <a:xfrm>
              <a:off x="1350915" y="3086303"/>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90" name="tx90"/>
            <p:cNvSpPr/>
            <p:nvPr/>
          </p:nvSpPr>
          <p:spPr>
            <a:xfrm>
              <a:off x="2683631" y="296367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a:t>
              </a:r>
            </a:p>
          </p:txBody>
        </p:sp>
        <p:sp>
          <p:nvSpPr>
            <p:cNvPr id="91" name="tx91"/>
            <p:cNvSpPr/>
            <p:nvPr/>
          </p:nvSpPr>
          <p:spPr>
            <a:xfrm>
              <a:off x="4016347" y="285616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a:t>
              </a:r>
            </a:p>
          </p:txBody>
        </p:sp>
        <p:sp>
          <p:nvSpPr>
            <p:cNvPr id="92" name="tx92"/>
            <p:cNvSpPr/>
            <p:nvPr/>
          </p:nvSpPr>
          <p:spPr>
            <a:xfrm>
              <a:off x="5349062" y="287806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a:t>
              </a:r>
            </a:p>
          </p:txBody>
        </p:sp>
        <p:sp>
          <p:nvSpPr>
            <p:cNvPr id="93" name="tx93"/>
            <p:cNvSpPr/>
            <p:nvPr/>
          </p:nvSpPr>
          <p:spPr>
            <a:xfrm>
              <a:off x="6415235" y="294575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a:t>
              </a:r>
            </a:p>
          </p:txBody>
        </p:sp>
        <p:sp>
          <p:nvSpPr>
            <p:cNvPr id="94" name="tx94"/>
            <p:cNvSpPr/>
            <p:nvPr/>
          </p:nvSpPr>
          <p:spPr>
            <a:xfrm>
              <a:off x="6681778" y="294774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a:t>
              </a:r>
            </a:p>
          </p:txBody>
        </p:sp>
        <p:sp>
          <p:nvSpPr>
            <p:cNvPr id="95" name="tx95"/>
            <p:cNvSpPr/>
            <p:nvPr/>
          </p:nvSpPr>
          <p:spPr>
            <a:xfrm>
              <a:off x="6948321" y="292580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6" name="tx96"/>
            <p:cNvSpPr/>
            <p:nvPr/>
          </p:nvSpPr>
          <p:spPr>
            <a:xfrm>
              <a:off x="7214864" y="291186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7" name="tx97"/>
            <p:cNvSpPr/>
            <p:nvPr/>
          </p:nvSpPr>
          <p:spPr>
            <a:xfrm>
              <a:off x="7481407" y="289001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8" name="tx98"/>
            <p:cNvSpPr/>
            <p:nvPr/>
          </p:nvSpPr>
          <p:spPr>
            <a:xfrm>
              <a:off x="7747950" y="286811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a:t>
              </a:r>
            </a:p>
          </p:txBody>
        </p:sp>
        <p:sp>
          <p:nvSpPr>
            <p:cNvPr id="99" name="tx99"/>
            <p:cNvSpPr/>
            <p:nvPr/>
          </p:nvSpPr>
          <p:spPr>
            <a:xfrm>
              <a:off x="8014493" y="285218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a:t>
              </a:r>
            </a:p>
          </p:txBody>
        </p:sp>
        <p:sp>
          <p:nvSpPr>
            <p:cNvPr id="100" name="pl100"/>
            <p:cNvSpPr/>
            <p:nvPr/>
          </p:nvSpPr>
          <p:spPr>
            <a:xfrm>
              <a:off x="1416218"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50915" y="378920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12" name="tx112"/>
            <p:cNvSpPr/>
            <p:nvPr/>
          </p:nvSpPr>
          <p:spPr>
            <a:xfrm>
              <a:off x="1362659" y="324686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2722808" y="3674734"/>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14" name="tx114"/>
            <p:cNvSpPr/>
            <p:nvPr/>
          </p:nvSpPr>
          <p:spPr>
            <a:xfrm>
              <a:off x="2695375" y="307166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4016347" y="362794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16" name="tx116"/>
            <p:cNvSpPr/>
            <p:nvPr/>
          </p:nvSpPr>
          <p:spPr>
            <a:xfrm>
              <a:off x="4028090" y="297113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5349062" y="363889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18" name="tx118"/>
            <p:cNvSpPr/>
            <p:nvPr/>
          </p:nvSpPr>
          <p:spPr>
            <a:xfrm>
              <a:off x="5360806" y="299303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6454411" y="3678715"/>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20" name="tx120"/>
            <p:cNvSpPr/>
            <p:nvPr/>
          </p:nvSpPr>
          <p:spPr>
            <a:xfrm>
              <a:off x="6426979" y="30676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720955" y="3678715"/>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22" name="tx122"/>
            <p:cNvSpPr/>
            <p:nvPr/>
          </p:nvSpPr>
          <p:spPr>
            <a:xfrm>
              <a:off x="6693522" y="30676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6948321" y="366876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24" name="tx124"/>
            <p:cNvSpPr/>
            <p:nvPr/>
          </p:nvSpPr>
          <p:spPr>
            <a:xfrm>
              <a:off x="6960065" y="304678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214864" y="369364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26" name="tx126"/>
            <p:cNvSpPr/>
            <p:nvPr/>
          </p:nvSpPr>
          <p:spPr>
            <a:xfrm>
              <a:off x="7226608" y="306470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481407" y="371455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28" name="tx128"/>
            <p:cNvSpPr/>
            <p:nvPr/>
          </p:nvSpPr>
          <p:spPr>
            <a:xfrm>
              <a:off x="7493151" y="307365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747950" y="370673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30" name="tx130"/>
            <p:cNvSpPr/>
            <p:nvPr/>
          </p:nvSpPr>
          <p:spPr>
            <a:xfrm>
              <a:off x="7759694" y="305474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8014493" y="369961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32" name="tx132"/>
            <p:cNvSpPr/>
            <p:nvPr/>
          </p:nvSpPr>
          <p:spPr>
            <a:xfrm>
              <a:off x="8026237" y="304180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10775" y="3658594"/>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35" name="tx135"/>
            <p:cNvSpPr/>
            <p:nvPr/>
          </p:nvSpPr>
          <p:spPr>
            <a:xfrm>
              <a:off x="810775" y="306141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36" name="tx136"/>
            <p:cNvSpPr/>
            <p:nvPr/>
          </p:nvSpPr>
          <p:spPr>
            <a:xfrm>
              <a:off x="810775" y="24641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a:t>
              </a:r>
            </a:p>
          </p:txBody>
        </p:sp>
        <p:sp>
          <p:nvSpPr>
            <p:cNvPr id="137" name="tx137"/>
            <p:cNvSpPr/>
            <p:nvPr/>
          </p:nvSpPr>
          <p:spPr>
            <a:xfrm>
              <a:off x="733081" y="186863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8" name="rc158"/>
            <p:cNvSpPr/>
            <p:nvPr/>
          </p:nvSpPr>
          <p:spPr>
            <a:xfrm>
              <a:off x="4056806" y="5180747"/>
              <a:ext cx="201456" cy="201456"/>
            </a:xfrm>
            <a:prstGeom prst="rect">
              <a:avLst/>
            </a:prstGeom>
            <a:solidFill>
              <a:srgbClr val="1CABE2">
                <a:alpha val="100000"/>
              </a:srgbClr>
            </a:solidFill>
          </p:spPr>
          <p:txBody>
            <a:bodyPr/>
            <a:lstStyle/>
            <a:p/>
          </p:txBody>
        </p:sp>
        <p:sp>
          <p:nvSpPr>
            <p:cNvPr id="159" name="rc159"/>
            <p:cNvSpPr/>
            <p:nvPr/>
          </p:nvSpPr>
          <p:spPr>
            <a:xfrm>
              <a:off x="6014964" y="5180747"/>
              <a:ext cx="201456" cy="201456"/>
            </a:xfrm>
            <a:prstGeom prst="rect">
              <a:avLst/>
            </a:prstGeom>
            <a:solidFill>
              <a:srgbClr val="80BD41">
                <a:alpha val="100000"/>
              </a:srgbClr>
            </a:solidFill>
          </p:spPr>
          <p:txBody>
            <a:bodyPr/>
            <a:lstStyle/>
            <a:p/>
          </p:txBody>
        </p:sp>
        <p:sp>
          <p:nvSpPr>
            <p:cNvPr id="160" name="tx160"/>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1" name="tx161"/>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3" name="tx163"/>
            <p:cNvSpPr/>
            <p:nvPr/>
          </p:nvSpPr>
          <p:spPr>
            <a:xfrm>
              <a:off x="951100" y="1583315"/>
              <a:ext cx="2646714"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Sao Tome and Principe, 2000-2025</a:t>
              </a:r>
            </a:p>
          </p:txBody>
        </p:sp>
        <p:sp>
          <p:nvSpPr>
            <p:cNvPr id="164" name="pl164"/>
            <p:cNvSpPr/>
            <p:nvPr/>
          </p:nvSpPr>
          <p:spPr>
            <a:xfrm>
              <a:off x="228793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27126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25459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823791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27960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26292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24625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5920232" cy="129091"/>
            </a:xfrm>
            <a:prstGeom prst="rect">
              <a:avLst/>
            </a:prstGeom>
            <a:solidFill>
              <a:srgbClr val="80BD41">
                <a:alpha val="100000"/>
              </a:srgbClr>
            </a:solidFill>
          </p:spPr>
          <p:txBody>
            <a:bodyPr/>
            <a:lstStyle/>
            <a:p/>
          </p:txBody>
        </p:sp>
        <p:sp>
          <p:nvSpPr>
            <p:cNvPr id="176" name="rc176"/>
            <p:cNvSpPr/>
            <p:nvPr/>
          </p:nvSpPr>
          <p:spPr>
            <a:xfrm>
              <a:off x="7216506" y="5954972"/>
              <a:ext cx="178499" cy="129091"/>
            </a:xfrm>
            <a:prstGeom prst="rect">
              <a:avLst/>
            </a:prstGeom>
            <a:solidFill>
              <a:srgbClr val="1CABE2">
                <a:alpha val="100000"/>
              </a:srgbClr>
            </a:solidFill>
          </p:spPr>
          <p:txBody>
            <a:bodyPr/>
            <a:lstStyle/>
            <a:p/>
          </p:txBody>
        </p:sp>
        <p:sp>
          <p:nvSpPr>
            <p:cNvPr id="177" name="rc177"/>
            <p:cNvSpPr/>
            <p:nvPr/>
          </p:nvSpPr>
          <p:spPr>
            <a:xfrm>
              <a:off x="1296273" y="5793607"/>
              <a:ext cx="5652483" cy="129091"/>
            </a:xfrm>
            <a:prstGeom prst="rect">
              <a:avLst/>
            </a:prstGeom>
            <a:solidFill>
              <a:srgbClr val="80BD41">
                <a:alpha val="100000"/>
              </a:srgbClr>
            </a:solidFill>
          </p:spPr>
          <p:txBody>
            <a:bodyPr/>
            <a:lstStyle/>
            <a:p/>
          </p:txBody>
        </p:sp>
        <p:sp>
          <p:nvSpPr>
            <p:cNvPr id="178" name="rc178"/>
            <p:cNvSpPr/>
            <p:nvPr/>
          </p:nvSpPr>
          <p:spPr>
            <a:xfrm>
              <a:off x="6948756" y="5793607"/>
              <a:ext cx="842914" cy="129091"/>
            </a:xfrm>
            <a:prstGeom prst="rect">
              <a:avLst/>
            </a:prstGeom>
            <a:solidFill>
              <a:srgbClr val="1CABE2">
                <a:alpha val="100000"/>
              </a:srgbClr>
            </a:solidFill>
          </p:spPr>
          <p:txBody>
            <a:bodyPr/>
            <a:lstStyle/>
            <a:p/>
          </p:txBody>
        </p:sp>
        <p:sp>
          <p:nvSpPr>
            <p:cNvPr id="179" name="rc179"/>
            <p:cNvSpPr/>
            <p:nvPr/>
          </p:nvSpPr>
          <p:spPr>
            <a:xfrm>
              <a:off x="1296273" y="5632243"/>
              <a:ext cx="5711982" cy="129091"/>
            </a:xfrm>
            <a:prstGeom prst="rect">
              <a:avLst/>
            </a:prstGeom>
            <a:solidFill>
              <a:srgbClr val="80BD41">
                <a:alpha val="100000"/>
              </a:srgbClr>
            </a:solidFill>
          </p:spPr>
          <p:txBody>
            <a:bodyPr/>
            <a:lstStyle/>
            <a:p/>
          </p:txBody>
        </p:sp>
        <p:sp>
          <p:nvSpPr>
            <p:cNvPr id="180" name="rc180"/>
            <p:cNvSpPr/>
            <p:nvPr/>
          </p:nvSpPr>
          <p:spPr>
            <a:xfrm>
              <a:off x="7008256" y="5632243"/>
              <a:ext cx="852830" cy="129091"/>
            </a:xfrm>
            <a:prstGeom prst="rect">
              <a:avLst/>
            </a:prstGeom>
            <a:solidFill>
              <a:srgbClr val="1CABE2">
                <a:alpha val="100000"/>
              </a:srgbClr>
            </a:solidFill>
          </p:spPr>
          <p:txBody>
            <a:bodyPr/>
            <a:lstStyle/>
            <a:p/>
          </p:txBody>
        </p:sp>
        <p:sp>
          <p:nvSpPr>
            <p:cNvPr id="181" name="tx181"/>
            <p:cNvSpPr/>
            <p:nvPr/>
          </p:nvSpPr>
          <p:spPr>
            <a:xfrm>
              <a:off x="7629982" y="597638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a:t>
              </a:r>
            </a:p>
          </p:txBody>
        </p:sp>
        <p:sp>
          <p:nvSpPr>
            <p:cNvPr id="182" name="tx182"/>
            <p:cNvSpPr/>
            <p:nvPr/>
          </p:nvSpPr>
          <p:spPr>
            <a:xfrm>
              <a:off x="8036068" y="5815017"/>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a:t>
              </a:r>
            </a:p>
          </p:txBody>
        </p:sp>
        <p:sp>
          <p:nvSpPr>
            <p:cNvPr id="183" name="tx183"/>
            <p:cNvSpPr/>
            <p:nvPr/>
          </p:nvSpPr>
          <p:spPr>
            <a:xfrm>
              <a:off x="8119368" y="56536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a:t>
              </a:r>
            </a:p>
          </p:txBody>
        </p:sp>
        <p:sp>
          <p:nvSpPr>
            <p:cNvPr id="184" name="tx184"/>
            <p:cNvSpPr/>
            <p:nvPr/>
          </p:nvSpPr>
          <p:spPr>
            <a:xfrm>
              <a:off x="4226245" y="59790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85" name="tx185"/>
            <p:cNvSpPr/>
            <p:nvPr/>
          </p:nvSpPr>
          <p:spPr>
            <a:xfrm>
              <a:off x="7243957"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4047166"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87" name="tx187"/>
            <p:cNvSpPr/>
            <p:nvPr/>
          </p:nvSpPr>
          <p:spPr>
            <a:xfrm>
              <a:off x="7308415"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4076916"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89" name="tx189"/>
            <p:cNvSpPr/>
            <p:nvPr/>
          </p:nvSpPr>
          <p:spPr>
            <a:xfrm>
              <a:off x="7372873"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3240753"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95" name="tx195"/>
            <p:cNvSpPr/>
            <p:nvPr/>
          </p:nvSpPr>
          <p:spPr>
            <a:xfrm>
              <a:off x="5224081" y="6178966"/>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96" name="tx196"/>
            <p:cNvSpPr/>
            <p:nvPr/>
          </p:nvSpPr>
          <p:spPr>
            <a:xfrm>
              <a:off x="7207408"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97" name="tx197"/>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(87%) was lower than in 2019 (97%).
The number of children vaccinated with DTP1 decreased 3% compared to in 2019.
The number of surviving infants increased approximately 8% compared to in 2019.
In 2025, fewer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1" name=""/>
          <p:cNvGrpSpPr/>
          <p:nvPr/>
        </p:nvGrpSpPr>
        <p:grpSpPr>
          <a:xfrm>
            <a:off x="292608" y="1051560"/>
            <a:ext cx="8595360" cy="28575"/>
            <a:chOff x="292608" y="1051560"/>
            <a:chExt cx="8595360" cy="28575"/>
          </a:xfrm>
        </p:grpSpPr>
        <p:sp>
          <p:nvSpPr>
            <p:cNvPr id="20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371812"/>
            </a:xfrm>
            <a:custGeom>
              <a:avLst/>
              <a:pathLst>
                <a:path w="3397293" h="371812">
                  <a:moveTo>
                    <a:pt x="0" y="371812"/>
                  </a:moveTo>
                  <a:lnTo>
                    <a:pt x="135891" y="153099"/>
                  </a:lnTo>
                  <a:lnTo>
                    <a:pt x="271783" y="153099"/>
                  </a:lnTo>
                  <a:lnTo>
                    <a:pt x="407675" y="109356"/>
                  </a:lnTo>
                  <a:lnTo>
                    <a:pt x="543566" y="65614"/>
                  </a:lnTo>
                  <a:lnTo>
                    <a:pt x="679458" y="43742"/>
                  </a:lnTo>
                  <a:lnTo>
                    <a:pt x="815350" y="43742"/>
                  </a:lnTo>
                  <a:lnTo>
                    <a:pt x="951242" y="43742"/>
                  </a:lnTo>
                  <a:lnTo>
                    <a:pt x="1087133" y="0"/>
                  </a:lnTo>
                  <a:lnTo>
                    <a:pt x="1223025" y="21871"/>
                  </a:lnTo>
                  <a:lnTo>
                    <a:pt x="1358917" y="21871"/>
                  </a:lnTo>
                  <a:lnTo>
                    <a:pt x="1494809" y="65614"/>
                  </a:lnTo>
                  <a:lnTo>
                    <a:pt x="1630700" y="65614"/>
                  </a:lnTo>
                  <a:lnTo>
                    <a:pt x="1766592" y="43742"/>
                  </a:lnTo>
                  <a:lnTo>
                    <a:pt x="1902484" y="87485"/>
                  </a:lnTo>
                  <a:lnTo>
                    <a:pt x="2038375" y="65614"/>
                  </a:lnTo>
                  <a:lnTo>
                    <a:pt x="2174267" y="65614"/>
                  </a:lnTo>
                  <a:lnTo>
                    <a:pt x="2310159" y="87485"/>
                  </a:lnTo>
                  <a:lnTo>
                    <a:pt x="2446051" y="87485"/>
                  </a:lnTo>
                  <a:lnTo>
                    <a:pt x="2581942" y="87485"/>
                  </a:lnTo>
                  <a:lnTo>
                    <a:pt x="2717834" y="65614"/>
                  </a:lnTo>
                  <a:lnTo>
                    <a:pt x="2853726" y="43742"/>
                  </a:lnTo>
                  <a:lnTo>
                    <a:pt x="2989618" y="153099"/>
                  </a:lnTo>
                  <a:lnTo>
                    <a:pt x="3125509" y="262456"/>
                  </a:lnTo>
                  <a:lnTo>
                    <a:pt x="3261401" y="262456"/>
                  </a:lnTo>
                  <a:lnTo>
                    <a:pt x="3397293" y="2624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484957"/>
              <a:ext cx="3397293" cy="699883"/>
            </a:xfrm>
            <a:custGeom>
              <a:avLst/>
              <a:pathLst>
                <a:path w="3397293" h="699883">
                  <a:moveTo>
                    <a:pt x="0" y="678011"/>
                  </a:moveTo>
                  <a:lnTo>
                    <a:pt x="135891" y="699883"/>
                  </a:lnTo>
                  <a:lnTo>
                    <a:pt x="271783" y="656140"/>
                  </a:lnTo>
                  <a:lnTo>
                    <a:pt x="407675" y="568655"/>
                  </a:lnTo>
                  <a:lnTo>
                    <a:pt x="543566" y="459298"/>
                  </a:lnTo>
                  <a:lnTo>
                    <a:pt x="679458" y="371812"/>
                  </a:lnTo>
                  <a:lnTo>
                    <a:pt x="815350" y="306198"/>
                  </a:lnTo>
                  <a:lnTo>
                    <a:pt x="951242" y="262456"/>
                  </a:lnTo>
                  <a:lnTo>
                    <a:pt x="1087133" y="153099"/>
                  </a:lnTo>
                  <a:lnTo>
                    <a:pt x="1223025" y="43742"/>
                  </a:lnTo>
                  <a:lnTo>
                    <a:pt x="1358917" y="131228"/>
                  </a:lnTo>
                  <a:lnTo>
                    <a:pt x="1494809" y="174970"/>
                  </a:lnTo>
                  <a:lnTo>
                    <a:pt x="1630700" y="218713"/>
                  </a:lnTo>
                  <a:lnTo>
                    <a:pt x="1766592" y="218713"/>
                  </a:lnTo>
                  <a:lnTo>
                    <a:pt x="1902484" y="196842"/>
                  </a:lnTo>
                  <a:lnTo>
                    <a:pt x="2038375" y="218713"/>
                  </a:lnTo>
                  <a:lnTo>
                    <a:pt x="2174267" y="109356"/>
                  </a:lnTo>
                  <a:lnTo>
                    <a:pt x="2310159" y="87485"/>
                  </a:lnTo>
                  <a:lnTo>
                    <a:pt x="2446051" y="43742"/>
                  </a:lnTo>
                  <a:lnTo>
                    <a:pt x="2581942" y="0"/>
                  </a:lnTo>
                  <a:lnTo>
                    <a:pt x="2717834" y="65614"/>
                  </a:lnTo>
                  <a:lnTo>
                    <a:pt x="2853726" y="153099"/>
                  </a:lnTo>
                  <a:lnTo>
                    <a:pt x="2989618" y="109356"/>
                  </a:lnTo>
                  <a:lnTo>
                    <a:pt x="3125509" y="43742"/>
                  </a:lnTo>
                  <a:lnTo>
                    <a:pt x="3261401" y="21871"/>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371812"/>
            </a:xfrm>
            <a:custGeom>
              <a:avLst/>
              <a:pathLst>
                <a:path w="3397293" h="371812">
                  <a:moveTo>
                    <a:pt x="0" y="371812"/>
                  </a:moveTo>
                  <a:lnTo>
                    <a:pt x="135891" y="153099"/>
                  </a:lnTo>
                  <a:lnTo>
                    <a:pt x="271783" y="153099"/>
                  </a:lnTo>
                  <a:lnTo>
                    <a:pt x="407675" y="109356"/>
                  </a:lnTo>
                  <a:lnTo>
                    <a:pt x="543566" y="65614"/>
                  </a:lnTo>
                  <a:lnTo>
                    <a:pt x="679458" y="43742"/>
                  </a:lnTo>
                  <a:lnTo>
                    <a:pt x="815350" y="43742"/>
                  </a:lnTo>
                  <a:lnTo>
                    <a:pt x="951242" y="43742"/>
                  </a:lnTo>
                  <a:lnTo>
                    <a:pt x="1087133" y="0"/>
                  </a:lnTo>
                  <a:lnTo>
                    <a:pt x="1223025" y="21871"/>
                  </a:lnTo>
                  <a:lnTo>
                    <a:pt x="1358917" y="21871"/>
                  </a:lnTo>
                  <a:lnTo>
                    <a:pt x="1494809" y="65614"/>
                  </a:lnTo>
                  <a:lnTo>
                    <a:pt x="1630700" y="65614"/>
                  </a:lnTo>
                  <a:lnTo>
                    <a:pt x="1766592" y="43742"/>
                  </a:lnTo>
                  <a:lnTo>
                    <a:pt x="1902484" y="87485"/>
                  </a:lnTo>
                  <a:lnTo>
                    <a:pt x="2038375" y="65614"/>
                  </a:lnTo>
                  <a:lnTo>
                    <a:pt x="2174267" y="65614"/>
                  </a:lnTo>
                  <a:lnTo>
                    <a:pt x="2310159" y="87485"/>
                  </a:lnTo>
                  <a:lnTo>
                    <a:pt x="2446051" y="87485"/>
                  </a:lnTo>
                  <a:lnTo>
                    <a:pt x="2581942" y="87485"/>
                  </a:lnTo>
                  <a:lnTo>
                    <a:pt x="2717834" y="65614"/>
                  </a:lnTo>
                  <a:lnTo>
                    <a:pt x="2853726" y="43742"/>
                  </a:lnTo>
                  <a:lnTo>
                    <a:pt x="2989618" y="153099"/>
                  </a:lnTo>
                  <a:lnTo>
                    <a:pt x="3125509" y="262456"/>
                  </a:lnTo>
                  <a:lnTo>
                    <a:pt x="3261401" y="262456"/>
                  </a:lnTo>
                  <a:lnTo>
                    <a:pt x="3397293" y="2624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371812"/>
            </a:xfrm>
            <a:custGeom>
              <a:avLst/>
              <a:pathLst>
                <a:path w="3397293" h="371812">
                  <a:moveTo>
                    <a:pt x="0" y="371812"/>
                  </a:moveTo>
                  <a:lnTo>
                    <a:pt x="135891" y="153099"/>
                  </a:lnTo>
                  <a:lnTo>
                    <a:pt x="271783" y="153099"/>
                  </a:lnTo>
                  <a:lnTo>
                    <a:pt x="407675" y="109356"/>
                  </a:lnTo>
                  <a:lnTo>
                    <a:pt x="543566" y="65614"/>
                  </a:lnTo>
                  <a:lnTo>
                    <a:pt x="679458" y="43742"/>
                  </a:lnTo>
                  <a:lnTo>
                    <a:pt x="815350" y="43742"/>
                  </a:lnTo>
                  <a:lnTo>
                    <a:pt x="951242" y="43742"/>
                  </a:lnTo>
                  <a:lnTo>
                    <a:pt x="1087133" y="0"/>
                  </a:lnTo>
                  <a:lnTo>
                    <a:pt x="1223025" y="21871"/>
                  </a:lnTo>
                  <a:lnTo>
                    <a:pt x="1358917" y="21871"/>
                  </a:lnTo>
                  <a:lnTo>
                    <a:pt x="1494809" y="65614"/>
                  </a:lnTo>
                  <a:lnTo>
                    <a:pt x="1630700" y="65614"/>
                  </a:lnTo>
                  <a:lnTo>
                    <a:pt x="1766592" y="43742"/>
                  </a:lnTo>
                  <a:lnTo>
                    <a:pt x="1902484" y="87485"/>
                  </a:lnTo>
                  <a:lnTo>
                    <a:pt x="2038375" y="65614"/>
                  </a:lnTo>
                  <a:lnTo>
                    <a:pt x="2174267" y="65614"/>
                  </a:lnTo>
                  <a:lnTo>
                    <a:pt x="2310159" y="87485"/>
                  </a:lnTo>
                  <a:lnTo>
                    <a:pt x="2446051" y="87485"/>
                  </a:lnTo>
                  <a:lnTo>
                    <a:pt x="2581942" y="87485"/>
                  </a:lnTo>
                  <a:lnTo>
                    <a:pt x="2717834" y="65614"/>
                  </a:lnTo>
                  <a:lnTo>
                    <a:pt x="2853726" y="43742"/>
                  </a:lnTo>
                  <a:lnTo>
                    <a:pt x="2989618" y="153099"/>
                  </a:lnTo>
                  <a:lnTo>
                    <a:pt x="3125509" y="262456"/>
                  </a:lnTo>
                  <a:lnTo>
                    <a:pt x="3261401" y="262456"/>
                  </a:lnTo>
                  <a:lnTo>
                    <a:pt x="3397293" y="2624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4677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19314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19314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301166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77412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460239" y="4962912"/>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Sao Tome and Principe</a:t>
              </a:r>
            </a:p>
          </p:txBody>
        </p:sp>
        <p:sp>
          <p:nvSpPr>
            <p:cNvPr id="60" name="tx60"/>
            <p:cNvSpPr/>
            <p:nvPr/>
          </p:nvSpPr>
          <p:spPr>
            <a:xfrm>
              <a:off x="327876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4041220"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044799" y="1403693"/>
              <a:ext cx="354962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Sao Tome and Principe, 2000-2025</a:t>
              </a:r>
            </a:p>
          </p:txBody>
        </p:sp>
        <p:sp>
          <p:nvSpPr>
            <p:cNvPr id="63" name="pl63"/>
            <p:cNvSpPr/>
            <p:nvPr/>
          </p:nvSpPr>
          <p:spPr>
            <a:xfrm>
              <a:off x="5267799" y="37102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109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1175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125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132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598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4606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9613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4621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628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62440"/>
              <a:ext cx="3397293" cy="848703"/>
            </a:xfrm>
            <a:custGeom>
              <a:avLst/>
              <a:pathLst>
                <a:path w="3397293" h="848703">
                  <a:moveTo>
                    <a:pt x="0" y="848703"/>
                  </a:moveTo>
                  <a:lnTo>
                    <a:pt x="135891" y="349466"/>
                  </a:lnTo>
                  <a:lnTo>
                    <a:pt x="271783" y="349466"/>
                  </a:lnTo>
                  <a:lnTo>
                    <a:pt x="407675" y="249618"/>
                  </a:lnTo>
                  <a:lnTo>
                    <a:pt x="543566" y="149771"/>
                  </a:lnTo>
                  <a:lnTo>
                    <a:pt x="679458" y="99847"/>
                  </a:lnTo>
                  <a:lnTo>
                    <a:pt x="815350" y="99847"/>
                  </a:lnTo>
                  <a:lnTo>
                    <a:pt x="951242" y="99847"/>
                  </a:lnTo>
                  <a:lnTo>
                    <a:pt x="1087133" y="0"/>
                  </a:lnTo>
                  <a:lnTo>
                    <a:pt x="1223025" y="49923"/>
                  </a:lnTo>
                  <a:lnTo>
                    <a:pt x="1358917" y="49923"/>
                  </a:lnTo>
                  <a:lnTo>
                    <a:pt x="1494809" y="149771"/>
                  </a:lnTo>
                  <a:lnTo>
                    <a:pt x="1630700" y="149771"/>
                  </a:lnTo>
                  <a:lnTo>
                    <a:pt x="1766592" y="99847"/>
                  </a:lnTo>
                  <a:lnTo>
                    <a:pt x="1902484" y="199694"/>
                  </a:lnTo>
                  <a:lnTo>
                    <a:pt x="2038375" y="149771"/>
                  </a:lnTo>
                  <a:lnTo>
                    <a:pt x="2174267" y="149771"/>
                  </a:lnTo>
                  <a:lnTo>
                    <a:pt x="2310159" y="199694"/>
                  </a:lnTo>
                  <a:lnTo>
                    <a:pt x="2446051" y="199694"/>
                  </a:lnTo>
                  <a:lnTo>
                    <a:pt x="2581942" y="199694"/>
                  </a:lnTo>
                  <a:lnTo>
                    <a:pt x="2717834" y="149771"/>
                  </a:lnTo>
                  <a:lnTo>
                    <a:pt x="2853726" y="99847"/>
                  </a:lnTo>
                  <a:lnTo>
                    <a:pt x="2989618" y="349466"/>
                  </a:lnTo>
                  <a:lnTo>
                    <a:pt x="3125509" y="599084"/>
                  </a:lnTo>
                  <a:lnTo>
                    <a:pt x="3261401" y="599084"/>
                  </a:lnTo>
                  <a:lnTo>
                    <a:pt x="3397293" y="599084"/>
                  </a:lnTo>
                </a:path>
              </a:pathLst>
            </a:custGeom>
            <a:ln w="27101" cap="flat">
              <a:solidFill>
                <a:srgbClr val="0058AB">
                  <a:alpha val="100000"/>
                </a:srgbClr>
              </a:solidFill>
              <a:prstDash val="solid"/>
              <a:round/>
            </a:ln>
          </p:spPr>
          <p:txBody>
            <a:bodyPr/>
            <a:lstStyle/>
            <a:p/>
          </p:txBody>
        </p:sp>
        <p:sp>
          <p:nvSpPr>
            <p:cNvPr id="81" name="pl81"/>
            <p:cNvSpPr/>
            <p:nvPr/>
          </p:nvSpPr>
          <p:spPr>
            <a:xfrm>
              <a:off x="5437664" y="2462135"/>
              <a:ext cx="3397293" cy="698932"/>
            </a:xfrm>
            <a:custGeom>
              <a:avLst/>
              <a:pathLst>
                <a:path w="3397293" h="698932">
                  <a:moveTo>
                    <a:pt x="0" y="698932"/>
                  </a:moveTo>
                  <a:lnTo>
                    <a:pt x="135891" y="698932"/>
                  </a:lnTo>
                  <a:lnTo>
                    <a:pt x="271783" y="698932"/>
                  </a:lnTo>
                  <a:lnTo>
                    <a:pt x="407675" y="599084"/>
                  </a:lnTo>
                  <a:lnTo>
                    <a:pt x="543566" y="499237"/>
                  </a:lnTo>
                  <a:lnTo>
                    <a:pt x="679458" y="449313"/>
                  </a:lnTo>
                  <a:lnTo>
                    <a:pt x="815350" y="399389"/>
                  </a:lnTo>
                  <a:lnTo>
                    <a:pt x="951242" y="399389"/>
                  </a:lnTo>
                  <a:lnTo>
                    <a:pt x="1087133" y="249618"/>
                  </a:lnTo>
                  <a:lnTo>
                    <a:pt x="1223025" y="149771"/>
                  </a:lnTo>
                  <a:lnTo>
                    <a:pt x="1358917" y="149771"/>
                  </a:lnTo>
                  <a:lnTo>
                    <a:pt x="1494809" y="99847"/>
                  </a:lnTo>
                  <a:lnTo>
                    <a:pt x="1630700" y="99847"/>
                  </a:lnTo>
                  <a:lnTo>
                    <a:pt x="1766592" y="99847"/>
                  </a:lnTo>
                  <a:lnTo>
                    <a:pt x="1902484" y="99847"/>
                  </a:lnTo>
                  <a:lnTo>
                    <a:pt x="2038375" y="49923"/>
                  </a:lnTo>
                  <a:lnTo>
                    <a:pt x="2174267" y="0"/>
                  </a:lnTo>
                  <a:lnTo>
                    <a:pt x="2310159" y="0"/>
                  </a:lnTo>
                  <a:lnTo>
                    <a:pt x="2446051" y="0"/>
                  </a:lnTo>
                  <a:lnTo>
                    <a:pt x="2581942" y="0"/>
                  </a:lnTo>
                  <a:lnTo>
                    <a:pt x="2717834" y="149771"/>
                  </a:lnTo>
                  <a:lnTo>
                    <a:pt x="2853726" y="249618"/>
                  </a:lnTo>
                  <a:lnTo>
                    <a:pt x="2989618" y="49923"/>
                  </a:lnTo>
                  <a:lnTo>
                    <a:pt x="3125509" y="99847"/>
                  </a:lnTo>
                  <a:lnTo>
                    <a:pt x="3261401" y="99847"/>
                  </a:lnTo>
                  <a:lnTo>
                    <a:pt x="3397293" y="49923"/>
                  </a:lnTo>
                </a:path>
              </a:pathLst>
            </a:custGeom>
            <a:ln w="27101" cap="flat">
              <a:solidFill>
                <a:srgbClr val="80BD41">
                  <a:alpha val="100000"/>
                </a:srgbClr>
              </a:solidFill>
              <a:prstDash val="solid"/>
              <a:round/>
            </a:ln>
          </p:spPr>
          <p:txBody>
            <a:bodyPr/>
            <a:lstStyle/>
            <a:p/>
          </p:txBody>
        </p:sp>
        <p:sp>
          <p:nvSpPr>
            <p:cNvPr id="82" name="pl82"/>
            <p:cNvSpPr/>
            <p:nvPr/>
          </p:nvSpPr>
          <p:spPr>
            <a:xfrm>
              <a:off x="5437664" y="2462135"/>
              <a:ext cx="3397293" cy="1597559"/>
            </a:xfrm>
            <a:custGeom>
              <a:avLst/>
              <a:pathLst>
                <a:path w="3397293" h="1597559">
                  <a:moveTo>
                    <a:pt x="0" y="1547635"/>
                  </a:moveTo>
                  <a:lnTo>
                    <a:pt x="135891" y="1597559"/>
                  </a:lnTo>
                  <a:lnTo>
                    <a:pt x="271783" y="1497712"/>
                  </a:lnTo>
                  <a:lnTo>
                    <a:pt x="407675" y="1298017"/>
                  </a:lnTo>
                  <a:lnTo>
                    <a:pt x="543566" y="1048398"/>
                  </a:lnTo>
                  <a:lnTo>
                    <a:pt x="679458" y="848703"/>
                  </a:lnTo>
                  <a:lnTo>
                    <a:pt x="815350" y="698932"/>
                  </a:lnTo>
                  <a:lnTo>
                    <a:pt x="951242" y="599084"/>
                  </a:lnTo>
                  <a:lnTo>
                    <a:pt x="1087133" y="349466"/>
                  </a:lnTo>
                  <a:lnTo>
                    <a:pt x="1223025" y="99847"/>
                  </a:lnTo>
                  <a:lnTo>
                    <a:pt x="1358917" y="299542"/>
                  </a:lnTo>
                  <a:lnTo>
                    <a:pt x="1494809" y="399389"/>
                  </a:lnTo>
                  <a:lnTo>
                    <a:pt x="1630700" y="499237"/>
                  </a:lnTo>
                  <a:lnTo>
                    <a:pt x="1766592" y="499237"/>
                  </a:lnTo>
                  <a:lnTo>
                    <a:pt x="1902484" y="449313"/>
                  </a:lnTo>
                  <a:lnTo>
                    <a:pt x="2038375" y="499237"/>
                  </a:lnTo>
                  <a:lnTo>
                    <a:pt x="2174267" y="249618"/>
                  </a:lnTo>
                  <a:lnTo>
                    <a:pt x="2310159" y="199694"/>
                  </a:lnTo>
                  <a:lnTo>
                    <a:pt x="2446051" y="99847"/>
                  </a:lnTo>
                  <a:lnTo>
                    <a:pt x="2581942" y="0"/>
                  </a:lnTo>
                  <a:lnTo>
                    <a:pt x="2717834" y="149771"/>
                  </a:lnTo>
                  <a:lnTo>
                    <a:pt x="2853726" y="349466"/>
                  </a:lnTo>
                  <a:lnTo>
                    <a:pt x="2989618" y="249618"/>
                  </a:lnTo>
                  <a:lnTo>
                    <a:pt x="3125509" y="99847"/>
                  </a:lnTo>
                  <a:lnTo>
                    <a:pt x="3261401" y="49923"/>
                  </a:lnTo>
                  <a:lnTo>
                    <a:pt x="3397293" y="49923"/>
                  </a:lnTo>
                </a:path>
              </a:pathLst>
            </a:custGeom>
            <a:ln w="27101" cap="flat">
              <a:solidFill>
                <a:srgbClr val="961A49">
                  <a:alpha val="100000"/>
                </a:srgbClr>
              </a:solidFill>
              <a:prstDash val="solid"/>
              <a:round/>
            </a:ln>
          </p:spPr>
          <p:txBody>
            <a:bodyPr/>
            <a:lstStyle/>
            <a:p/>
          </p:txBody>
        </p:sp>
        <p:sp>
          <p:nvSpPr>
            <p:cNvPr id="83" name="pl83"/>
            <p:cNvSpPr/>
            <p:nvPr/>
          </p:nvSpPr>
          <p:spPr>
            <a:xfrm>
              <a:off x="5437664" y="246213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62440"/>
              <a:ext cx="3397293" cy="848703"/>
            </a:xfrm>
            <a:custGeom>
              <a:avLst/>
              <a:pathLst>
                <a:path w="3397293" h="848703">
                  <a:moveTo>
                    <a:pt x="0" y="848703"/>
                  </a:moveTo>
                  <a:lnTo>
                    <a:pt x="135891" y="349466"/>
                  </a:lnTo>
                  <a:lnTo>
                    <a:pt x="271783" y="349466"/>
                  </a:lnTo>
                  <a:lnTo>
                    <a:pt x="407675" y="249618"/>
                  </a:lnTo>
                  <a:lnTo>
                    <a:pt x="543566" y="149771"/>
                  </a:lnTo>
                  <a:lnTo>
                    <a:pt x="679458" y="99847"/>
                  </a:lnTo>
                  <a:lnTo>
                    <a:pt x="815350" y="99847"/>
                  </a:lnTo>
                  <a:lnTo>
                    <a:pt x="951242" y="99847"/>
                  </a:lnTo>
                  <a:lnTo>
                    <a:pt x="1087133" y="0"/>
                  </a:lnTo>
                  <a:lnTo>
                    <a:pt x="1223025" y="49923"/>
                  </a:lnTo>
                  <a:lnTo>
                    <a:pt x="1358917" y="49923"/>
                  </a:lnTo>
                  <a:lnTo>
                    <a:pt x="1494809" y="149771"/>
                  </a:lnTo>
                  <a:lnTo>
                    <a:pt x="1630700" y="149771"/>
                  </a:lnTo>
                  <a:lnTo>
                    <a:pt x="1766592" y="99847"/>
                  </a:lnTo>
                  <a:lnTo>
                    <a:pt x="1902484" y="199694"/>
                  </a:lnTo>
                  <a:lnTo>
                    <a:pt x="2038375" y="149771"/>
                  </a:lnTo>
                  <a:lnTo>
                    <a:pt x="2174267" y="149771"/>
                  </a:lnTo>
                  <a:lnTo>
                    <a:pt x="2310159" y="199694"/>
                  </a:lnTo>
                  <a:lnTo>
                    <a:pt x="2446051" y="199694"/>
                  </a:lnTo>
                  <a:lnTo>
                    <a:pt x="2581942" y="199694"/>
                  </a:lnTo>
                  <a:lnTo>
                    <a:pt x="2717834" y="149771"/>
                  </a:lnTo>
                  <a:lnTo>
                    <a:pt x="2853726" y="99847"/>
                  </a:lnTo>
                  <a:lnTo>
                    <a:pt x="2989618" y="349466"/>
                  </a:lnTo>
                  <a:lnTo>
                    <a:pt x="3125509" y="599084"/>
                  </a:lnTo>
                  <a:lnTo>
                    <a:pt x="3261401" y="599084"/>
                  </a:lnTo>
                  <a:lnTo>
                    <a:pt x="3397293" y="599084"/>
                  </a:lnTo>
                </a:path>
              </a:pathLst>
            </a:custGeom>
            <a:ln w="43362" cap="flat">
              <a:solidFill>
                <a:srgbClr val="000000">
                  <a:alpha val="100000"/>
                </a:srgbClr>
              </a:solidFill>
              <a:prstDash val="solid"/>
              <a:round/>
            </a:ln>
          </p:spPr>
          <p:txBody>
            <a:bodyPr/>
            <a:lstStyle/>
            <a:p/>
          </p:txBody>
        </p:sp>
        <p:sp>
          <p:nvSpPr>
            <p:cNvPr id="85" name="pl85"/>
            <p:cNvSpPr/>
            <p:nvPr/>
          </p:nvSpPr>
          <p:spPr>
            <a:xfrm>
              <a:off x="5437664" y="2232486"/>
              <a:ext cx="0" cy="878657"/>
            </a:xfrm>
            <a:custGeom>
              <a:avLst/>
              <a:pathLst>
                <a:path w="0" h="878657">
                  <a:moveTo>
                    <a:pt x="0" y="87865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232486"/>
              <a:ext cx="0" cy="129801"/>
            </a:xfrm>
            <a:custGeom>
              <a:avLst/>
              <a:pathLst>
                <a:path w="0" h="129801">
                  <a:moveTo>
                    <a:pt x="0" y="12980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232486"/>
              <a:ext cx="0" cy="79877"/>
            </a:xfrm>
            <a:custGeom>
              <a:avLst/>
              <a:pathLst>
                <a:path w="0" h="79877">
                  <a:moveTo>
                    <a:pt x="0" y="7987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232486"/>
              <a:ext cx="0" cy="179725"/>
            </a:xfrm>
            <a:custGeom>
              <a:avLst/>
              <a:pathLst>
                <a:path w="0" h="179725">
                  <a:moveTo>
                    <a:pt x="0" y="17972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232486"/>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232486"/>
              <a:ext cx="0" cy="629039"/>
            </a:xfrm>
            <a:custGeom>
              <a:avLst/>
              <a:pathLst>
                <a:path w="0" h="629039">
                  <a:moveTo>
                    <a:pt x="0" y="62903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232486"/>
              <a:ext cx="0" cy="629039"/>
            </a:xfrm>
            <a:custGeom>
              <a:avLst/>
              <a:pathLst>
                <a:path w="0" h="629039">
                  <a:moveTo>
                    <a:pt x="0" y="62903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62440"/>
              <a:ext cx="3397293" cy="848703"/>
            </a:xfrm>
            <a:custGeom>
              <a:avLst/>
              <a:pathLst>
                <a:path w="3397293" h="848703">
                  <a:moveTo>
                    <a:pt x="0" y="848703"/>
                  </a:moveTo>
                  <a:lnTo>
                    <a:pt x="135891" y="349466"/>
                  </a:lnTo>
                  <a:lnTo>
                    <a:pt x="271783" y="349466"/>
                  </a:lnTo>
                  <a:lnTo>
                    <a:pt x="407675" y="249618"/>
                  </a:lnTo>
                  <a:lnTo>
                    <a:pt x="543566" y="149771"/>
                  </a:lnTo>
                  <a:lnTo>
                    <a:pt x="679458" y="99847"/>
                  </a:lnTo>
                  <a:lnTo>
                    <a:pt x="815350" y="99847"/>
                  </a:lnTo>
                  <a:lnTo>
                    <a:pt x="951242" y="99847"/>
                  </a:lnTo>
                  <a:lnTo>
                    <a:pt x="1087133" y="0"/>
                  </a:lnTo>
                  <a:lnTo>
                    <a:pt x="1223025" y="49923"/>
                  </a:lnTo>
                  <a:lnTo>
                    <a:pt x="1358917" y="49923"/>
                  </a:lnTo>
                  <a:lnTo>
                    <a:pt x="1494809" y="149771"/>
                  </a:lnTo>
                  <a:lnTo>
                    <a:pt x="1630700" y="149771"/>
                  </a:lnTo>
                  <a:lnTo>
                    <a:pt x="1766592" y="99847"/>
                  </a:lnTo>
                  <a:lnTo>
                    <a:pt x="1902484" y="199694"/>
                  </a:lnTo>
                  <a:lnTo>
                    <a:pt x="2038375" y="149771"/>
                  </a:lnTo>
                  <a:lnTo>
                    <a:pt x="2174267" y="149771"/>
                  </a:lnTo>
                  <a:lnTo>
                    <a:pt x="2310159" y="199694"/>
                  </a:lnTo>
                  <a:lnTo>
                    <a:pt x="2446051" y="199694"/>
                  </a:lnTo>
                  <a:lnTo>
                    <a:pt x="2581942" y="199694"/>
                  </a:lnTo>
                  <a:lnTo>
                    <a:pt x="2717834" y="149771"/>
                  </a:lnTo>
                  <a:lnTo>
                    <a:pt x="2853726" y="99847"/>
                  </a:lnTo>
                  <a:lnTo>
                    <a:pt x="2989618" y="349466"/>
                  </a:lnTo>
                  <a:lnTo>
                    <a:pt x="3125509" y="599084"/>
                  </a:lnTo>
                  <a:lnTo>
                    <a:pt x="3261401" y="599084"/>
                  </a:lnTo>
                  <a:lnTo>
                    <a:pt x="3397293" y="599084"/>
                  </a:lnTo>
                </a:path>
              </a:pathLst>
            </a:custGeom>
            <a:ln w="27101" cap="flat">
              <a:solidFill>
                <a:srgbClr val="0058AB">
                  <a:alpha val="100000"/>
                </a:srgbClr>
              </a:solidFill>
              <a:prstDash val="solid"/>
              <a:round/>
            </a:ln>
          </p:spPr>
          <p:txBody>
            <a:bodyPr/>
            <a:lstStyle/>
            <a:p/>
          </p:txBody>
        </p:sp>
        <p:sp>
          <p:nvSpPr>
            <p:cNvPr id="93" name="tx93"/>
            <p:cNvSpPr/>
            <p:nvPr/>
          </p:nvSpPr>
          <p:spPr>
            <a:xfrm>
              <a:off x="5359324" y="2172023"/>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4" name="tx94"/>
            <p:cNvSpPr/>
            <p:nvPr/>
          </p:nvSpPr>
          <p:spPr>
            <a:xfrm>
              <a:off x="6086977" y="217339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6766436" y="217202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7445895" y="217339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989462" y="21720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217207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9" name="tx99"/>
            <p:cNvSpPr/>
            <p:nvPr/>
          </p:nvSpPr>
          <p:spPr>
            <a:xfrm>
              <a:off x="8786762" y="217207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100" name="tx100"/>
            <p:cNvSpPr/>
            <p:nvPr/>
          </p:nvSpPr>
          <p:spPr>
            <a:xfrm>
              <a:off x="8902429" y="24729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24729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3907664"/>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340849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90925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4100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91078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50983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50983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732836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809082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5776938" y="4962912"/>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Sao Tome and Principe</a:t>
              </a:r>
            </a:p>
          </p:txBody>
        </p:sp>
        <p:sp>
          <p:nvSpPr>
            <p:cNvPr id="120" name="tx120"/>
            <p:cNvSpPr/>
            <p:nvPr/>
          </p:nvSpPr>
          <p:spPr>
            <a:xfrm>
              <a:off x="759546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8357919"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38012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50601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63190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75779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44306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56895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69484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2619096" cy="114824"/>
            </a:xfrm>
            <a:prstGeom prst="rect">
              <a:avLst/>
            </a:prstGeom>
            <a:solidFill>
              <a:srgbClr val="1CABE2">
                <a:alpha val="80000"/>
              </a:srgbClr>
            </a:solidFill>
          </p:spPr>
          <p:txBody>
            <a:bodyPr/>
            <a:lstStyle/>
            <a:p/>
          </p:txBody>
        </p:sp>
        <p:sp>
          <p:nvSpPr>
            <p:cNvPr id="135" name="rc135"/>
            <p:cNvSpPr/>
            <p:nvPr/>
          </p:nvSpPr>
          <p:spPr>
            <a:xfrm>
              <a:off x="1317178" y="5743865"/>
              <a:ext cx="7245032" cy="114824"/>
            </a:xfrm>
            <a:prstGeom prst="rect">
              <a:avLst/>
            </a:prstGeom>
            <a:solidFill>
              <a:srgbClr val="1CABE2">
                <a:alpha val="80000"/>
              </a:srgbClr>
            </a:solidFill>
          </p:spPr>
          <p:txBody>
            <a:bodyPr/>
            <a:lstStyle/>
            <a:p/>
          </p:txBody>
        </p:sp>
        <p:sp>
          <p:nvSpPr>
            <p:cNvPr id="136" name="rc136"/>
            <p:cNvSpPr/>
            <p:nvPr/>
          </p:nvSpPr>
          <p:spPr>
            <a:xfrm>
              <a:off x="1317178" y="5600334"/>
              <a:ext cx="7321564" cy="114824"/>
            </a:xfrm>
            <a:prstGeom prst="rect">
              <a:avLst/>
            </a:prstGeom>
            <a:solidFill>
              <a:srgbClr val="1CABE2">
                <a:alpha val="80000"/>
              </a:srgbClr>
            </a:solidFill>
          </p:spPr>
          <p:txBody>
            <a:bodyPr/>
            <a:lstStyle/>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209985"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42" name="tx142"/>
            <p:cNvSpPr/>
            <p:nvPr/>
          </p:nvSpPr>
          <p:spPr>
            <a:xfrm>
              <a:off x="5335875"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3" name="tx143"/>
            <p:cNvSpPr/>
            <p:nvPr/>
          </p:nvSpPr>
          <p:spPr>
            <a:xfrm>
              <a:off x="7461765"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44" name="tx144"/>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Sao Tome and Principe (87%) was 2 percentage points higher than the global average (85%) and 16 percentage points higher than the average across all WCAR countries (71%).
National DTP3 coverage was 8 percentage points lower than in 2019 (95%).
The number of un- and undervaccinated children increased (ie. worsened) compared to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Sao Tome and Principe DTP3 coverage was 87% - this is 8 percentage points lower than in 2019 and higher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2025, Sao Tome and Principe ranked number 17 out of 24 countries for lowest DTP3 coverage (based on tied ranks).
Sao Tome and Principe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Sao Tome and Principe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250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510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770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030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380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640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900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161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354871"/>
              <a:ext cx="239888" cy="857138"/>
            </a:xfrm>
            <a:prstGeom prst="rect">
              <a:avLst/>
            </a:prstGeom>
            <a:solidFill>
              <a:srgbClr val="80BD41">
                <a:alpha val="100000"/>
              </a:srgbClr>
            </a:solidFill>
          </p:spPr>
          <p:txBody>
            <a:bodyPr/>
            <a:lstStyle/>
            <a:p/>
          </p:txBody>
        </p:sp>
        <p:sp>
          <p:nvSpPr>
            <p:cNvPr id="26" name="rc26"/>
            <p:cNvSpPr/>
            <p:nvPr/>
          </p:nvSpPr>
          <p:spPr>
            <a:xfrm>
              <a:off x="1296273" y="3167372"/>
              <a:ext cx="239888" cy="187498"/>
            </a:xfrm>
            <a:prstGeom prst="rect">
              <a:avLst/>
            </a:prstGeom>
            <a:solidFill>
              <a:srgbClr val="1CABE2">
                <a:alpha val="100000"/>
              </a:srgbClr>
            </a:solidFill>
          </p:spPr>
          <p:txBody>
            <a:bodyPr/>
            <a:lstStyle/>
            <a:p/>
          </p:txBody>
        </p:sp>
        <p:sp>
          <p:nvSpPr>
            <p:cNvPr id="27" name="rc27"/>
            <p:cNvSpPr/>
            <p:nvPr/>
          </p:nvSpPr>
          <p:spPr>
            <a:xfrm>
              <a:off x="1562816" y="3228596"/>
              <a:ext cx="239888" cy="983412"/>
            </a:xfrm>
            <a:prstGeom prst="rect">
              <a:avLst/>
            </a:prstGeom>
            <a:solidFill>
              <a:srgbClr val="80BD41">
                <a:alpha val="100000"/>
              </a:srgbClr>
            </a:solidFill>
          </p:spPr>
          <p:txBody>
            <a:bodyPr/>
            <a:lstStyle/>
            <a:p/>
          </p:txBody>
        </p:sp>
        <p:sp>
          <p:nvSpPr>
            <p:cNvPr id="28" name="rc28"/>
            <p:cNvSpPr/>
            <p:nvPr/>
          </p:nvSpPr>
          <p:spPr>
            <a:xfrm>
              <a:off x="1562816" y="3142500"/>
              <a:ext cx="239888" cy="86096"/>
            </a:xfrm>
            <a:prstGeom prst="rect">
              <a:avLst/>
            </a:prstGeom>
            <a:solidFill>
              <a:srgbClr val="1CABE2">
                <a:alpha val="100000"/>
              </a:srgbClr>
            </a:solidFill>
          </p:spPr>
          <p:txBody>
            <a:bodyPr/>
            <a:lstStyle/>
            <a:p/>
          </p:txBody>
        </p:sp>
        <p:sp>
          <p:nvSpPr>
            <p:cNvPr id="29" name="rc29"/>
            <p:cNvSpPr/>
            <p:nvPr/>
          </p:nvSpPr>
          <p:spPr>
            <a:xfrm>
              <a:off x="1829360" y="3205637"/>
              <a:ext cx="239888" cy="1006372"/>
            </a:xfrm>
            <a:prstGeom prst="rect">
              <a:avLst/>
            </a:prstGeom>
            <a:solidFill>
              <a:srgbClr val="80BD41">
                <a:alpha val="100000"/>
              </a:srgbClr>
            </a:solidFill>
          </p:spPr>
          <p:txBody>
            <a:bodyPr/>
            <a:lstStyle/>
            <a:p/>
          </p:txBody>
        </p:sp>
        <p:sp>
          <p:nvSpPr>
            <p:cNvPr id="30" name="rc30"/>
            <p:cNvSpPr/>
            <p:nvPr/>
          </p:nvSpPr>
          <p:spPr>
            <a:xfrm>
              <a:off x="1829360" y="3117627"/>
              <a:ext cx="239888" cy="88009"/>
            </a:xfrm>
            <a:prstGeom prst="rect">
              <a:avLst/>
            </a:prstGeom>
            <a:solidFill>
              <a:srgbClr val="1CABE2">
                <a:alpha val="100000"/>
              </a:srgbClr>
            </a:solidFill>
          </p:spPr>
          <p:txBody>
            <a:bodyPr/>
            <a:lstStyle/>
            <a:p/>
          </p:txBody>
        </p:sp>
        <p:sp>
          <p:nvSpPr>
            <p:cNvPr id="31" name="rc31"/>
            <p:cNvSpPr/>
            <p:nvPr/>
          </p:nvSpPr>
          <p:spPr>
            <a:xfrm>
              <a:off x="2095903" y="3161632"/>
              <a:ext cx="239888" cy="1050376"/>
            </a:xfrm>
            <a:prstGeom prst="rect">
              <a:avLst/>
            </a:prstGeom>
            <a:solidFill>
              <a:srgbClr val="80BD41">
                <a:alpha val="100000"/>
              </a:srgbClr>
            </a:solidFill>
          </p:spPr>
          <p:txBody>
            <a:bodyPr/>
            <a:lstStyle/>
            <a:p/>
          </p:txBody>
        </p:sp>
        <p:sp>
          <p:nvSpPr>
            <p:cNvPr id="32" name="rc32"/>
            <p:cNvSpPr/>
            <p:nvPr/>
          </p:nvSpPr>
          <p:spPr>
            <a:xfrm>
              <a:off x="2095903" y="3094668"/>
              <a:ext cx="239888" cy="66963"/>
            </a:xfrm>
            <a:prstGeom prst="rect">
              <a:avLst/>
            </a:prstGeom>
            <a:solidFill>
              <a:srgbClr val="1CABE2">
                <a:alpha val="100000"/>
              </a:srgbClr>
            </a:solidFill>
          </p:spPr>
          <p:txBody>
            <a:bodyPr/>
            <a:lstStyle/>
            <a:p/>
          </p:txBody>
        </p:sp>
        <p:sp>
          <p:nvSpPr>
            <p:cNvPr id="33" name="rc33"/>
            <p:cNvSpPr/>
            <p:nvPr/>
          </p:nvSpPr>
          <p:spPr>
            <a:xfrm>
              <a:off x="2362446" y="3119541"/>
              <a:ext cx="239888" cy="1092468"/>
            </a:xfrm>
            <a:prstGeom prst="rect">
              <a:avLst/>
            </a:prstGeom>
            <a:solidFill>
              <a:srgbClr val="80BD41">
                <a:alpha val="100000"/>
              </a:srgbClr>
            </a:solidFill>
          </p:spPr>
          <p:txBody>
            <a:bodyPr/>
            <a:lstStyle/>
            <a:p/>
          </p:txBody>
        </p:sp>
        <p:sp>
          <p:nvSpPr>
            <p:cNvPr id="34" name="rc34"/>
            <p:cNvSpPr/>
            <p:nvPr/>
          </p:nvSpPr>
          <p:spPr>
            <a:xfrm>
              <a:off x="2362446" y="3073623"/>
              <a:ext cx="239888" cy="45918"/>
            </a:xfrm>
            <a:prstGeom prst="rect">
              <a:avLst/>
            </a:prstGeom>
            <a:solidFill>
              <a:srgbClr val="1CABE2">
                <a:alpha val="100000"/>
              </a:srgbClr>
            </a:solidFill>
          </p:spPr>
          <p:txBody>
            <a:bodyPr/>
            <a:lstStyle/>
            <a:p/>
          </p:txBody>
        </p:sp>
        <p:sp>
          <p:nvSpPr>
            <p:cNvPr id="35" name="rc35"/>
            <p:cNvSpPr/>
            <p:nvPr/>
          </p:nvSpPr>
          <p:spPr>
            <a:xfrm>
              <a:off x="2628989" y="3085102"/>
              <a:ext cx="239888" cy="1126907"/>
            </a:xfrm>
            <a:prstGeom prst="rect">
              <a:avLst/>
            </a:prstGeom>
            <a:solidFill>
              <a:srgbClr val="80BD41">
                <a:alpha val="100000"/>
              </a:srgbClr>
            </a:solidFill>
          </p:spPr>
          <p:txBody>
            <a:bodyPr/>
            <a:lstStyle/>
            <a:p/>
          </p:txBody>
        </p:sp>
        <p:sp>
          <p:nvSpPr>
            <p:cNvPr id="36" name="rc36"/>
            <p:cNvSpPr/>
            <p:nvPr/>
          </p:nvSpPr>
          <p:spPr>
            <a:xfrm>
              <a:off x="2628989" y="3050664"/>
              <a:ext cx="239888" cy="34438"/>
            </a:xfrm>
            <a:prstGeom prst="rect">
              <a:avLst/>
            </a:prstGeom>
            <a:solidFill>
              <a:srgbClr val="1CABE2">
                <a:alpha val="100000"/>
              </a:srgbClr>
            </a:solidFill>
          </p:spPr>
          <p:txBody>
            <a:bodyPr/>
            <a:lstStyle/>
            <a:p/>
          </p:txBody>
        </p:sp>
        <p:sp>
          <p:nvSpPr>
            <p:cNvPr id="37" name="rc37"/>
            <p:cNvSpPr/>
            <p:nvPr/>
          </p:nvSpPr>
          <p:spPr>
            <a:xfrm>
              <a:off x="2895532" y="3058317"/>
              <a:ext cx="239888" cy="1153692"/>
            </a:xfrm>
            <a:prstGeom prst="rect">
              <a:avLst/>
            </a:prstGeom>
            <a:solidFill>
              <a:srgbClr val="80BD41">
                <a:alpha val="100000"/>
              </a:srgbClr>
            </a:solidFill>
          </p:spPr>
          <p:txBody>
            <a:bodyPr/>
            <a:lstStyle/>
            <a:p/>
          </p:txBody>
        </p:sp>
        <p:sp>
          <p:nvSpPr>
            <p:cNvPr id="38" name="rc38"/>
            <p:cNvSpPr/>
            <p:nvPr/>
          </p:nvSpPr>
          <p:spPr>
            <a:xfrm>
              <a:off x="2895532" y="3021965"/>
              <a:ext cx="239888" cy="36351"/>
            </a:xfrm>
            <a:prstGeom prst="rect">
              <a:avLst/>
            </a:prstGeom>
            <a:solidFill>
              <a:srgbClr val="1CABE2">
                <a:alpha val="100000"/>
              </a:srgbClr>
            </a:solidFill>
          </p:spPr>
          <p:txBody>
            <a:bodyPr/>
            <a:lstStyle/>
            <a:p/>
          </p:txBody>
        </p:sp>
        <p:sp>
          <p:nvSpPr>
            <p:cNvPr id="39" name="rc39"/>
            <p:cNvSpPr/>
            <p:nvPr/>
          </p:nvSpPr>
          <p:spPr>
            <a:xfrm>
              <a:off x="3162075" y="3025791"/>
              <a:ext cx="239888" cy="1186217"/>
            </a:xfrm>
            <a:prstGeom prst="rect">
              <a:avLst/>
            </a:prstGeom>
            <a:solidFill>
              <a:srgbClr val="80BD41">
                <a:alpha val="100000"/>
              </a:srgbClr>
            </a:solidFill>
          </p:spPr>
          <p:txBody>
            <a:bodyPr/>
            <a:lstStyle/>
            <a:p/>
          </p:txBody>
        </p:sp>
        <p:sp>
          <p:nvSpPr>
            <p:cNvPr id="40" name="rc40"/>
            <p:cNvSpPr/>
            <p:nvPr/>
          </p:nvSpPr>
          <p:spPr>
            <a:xfrm>
              <a:off x="3162075" y="2989439"/>
              <a:ext cx="239888" cy="36351"/>
            </a:xfrm>
            <a:prstGeom prst="rect">
              <a:avLst/>
            </a:prstGeom>
            <a:solidFill>
              <a:srgbClr val="1CABE2">
                <a:alpha val="100000"/>
              </a:srgbClr>
            </a:solidFill>
          </p:spPr>
          <p:txBody>
            <a:bodyPr/>
            <a:lstStyle/>
            <a:p/>
          </p:txBody>
        </p:sp>
        <p:sp>
          <p:nvSpPr>
            <p:cNvPr id="41" name="rc41"/>
            <p:cNvSpPr/>
            <p:nvPr/>
          </p:nvSpPr>
          <p:spPr>
            <a:xfrm>
              <a:off x="3428618" y="2983700"/>
              <a:ext cx="239888" cy="1228309"/>
            </a:xfrm>
            <a:prstGeom prst="rect">
              <a:avLst/>
            </a:prstGeom>
            <a:solidFill>
              <a:srgbClr val="80BD41">
                <a:alpha val="100000"/>
              </a:srgbClr>
            </a:solidFill>
          </p:spPr>
          <p:txBody>
            <a:bodyPr/>
            <a:lstStyle/>
            <a:p/>
          </p:txBody>
        </p:sp>
        <p:sp>
          <p:nvSpPr>
            <p:cNvPr id="42" name="rc42"/>
            <p:cNvSpPr/>
            <p:nvPr/>
          </p:nvSpPr>
          <p:spPr>
            <a:xfrm>
              <a:off x="3428618" y="2972220"/>
              <a:ext cx="239888" cy="11479"/>
            </a:xfrm>
            <a:prstGeom prst="rect">
              <a:avLst/>
            </a:prstGeom>
            <a:solidFill>
              <a:srgbClr val="1CABE2">
                <a:alpha val="100000"/>
              </a:srgbClr>
            </a:solidFill>
          </p:spPr>
          <p:txBody>
            <a:bodyPr/>
            <a:lstStyle/>
            <a:p/>
          </p:txBody>
        </p:sp>
        <p:sp>
          <p:nvSpPr>
            <p:cNvPr id="43" name="rc43"/>
            <p:cNvSpPr/>
            <p:nvPr/>
          </p:nvSpPr>
          <p:spPr>
            <a:xfrm>
              <a:off x="3695161" y="2983700"/>
              <a:ext cx="239888" cy="1228309"/>
            </a:xfrm>
            <a:prstGeom prst="rect">
              <a:avLst/>
            </a:prstGeom>
            <a:solidFill>
              <a:srgbClr val="80BD41">
                <a:alpha val="100000"/>
              </a:srgbClr>
            </a:solidFill>
          </p:spPr>
          <p:txBody>
            <a:bodyPr/>
            <a:lstStyle/>
            <a:p/>
          </p:txBody>
        </p:sp>
        <p:sp>
          <p:nvSpPr>
            <p:cNvPr id="44" name="rc44"/>
            <p:cNvSpPr/>
            <p:nvPr/>
          </p:nvSpPr>
          <p:spPr>
            <a:xfrm>
              <a:off x="3695161" y="2958827"/>
              <a:ext cx="239888" cy="24872"/>
            </a:xfrm>
            <a:prstGeom prst="rect">
              <a:avLst/>
            </a:prstGeom>
            <a:solidFill>
              <a:srgbClr val="1CABE2">
                <a:alpha val="100000"/>
              </a:srgbClr>
            </a:solidFill>
          </p:spPr>
          <p:txBody>
            <a:bodyPr/>
            <a:lstStyle/>
            <a:p/>
          </p:txBody>
        </p:sp>
        <p:sp>
          <p:nvSpPr>
            <p:cNvPr id="45" name="rc45"/>
            <p:cNvSpPr/>
            <p:nvPr/>
          </p:nvSpPr>
          <p:spPr>
            <a:xfrm>
              <a:off x="3961705" y="2972220"/>
              <a:ext cx="239888" cy="1239789"/>
            </a:xfrm>
            <a:prstGeom prst="rect">
              <a:avLst/>
            </a:prstGeom>
            <a:solidFill>
              <a:srgbClr val="80BD41">
                <a:alpha val="100000"/>
              </a:srgbClr>
            </a:solidFill>
          </p:spPr>
          <p:txBody>
            <a:bodyPr/>
            <a:lstStyle/>
            <a:p/>
          </p:txBody>
        </p:sp>
        <p:sp>
          <p:nvSpPr>
            <p:cNvPr id="46" name="rc46"/>
            <p:cNvSpPr/>
            <p:nvPr/>
          </p:nvSpPr>
          <p:spPr>
            <a:xfrm>
              <a:off x="3961705" y="2947348"/>
              <a:ext cx="239888" cy="24872"/>
            </a:xfrm>
            <a:prstGeom prst="rect">
              <a:avLst/>
            </a:prstGeom>
            <a:solidFill>
              <a:srgbClr val="1CABE2">
                <a:alpha val="100000"/>
              </a:srgbClr>
            </a:solidFill>
          </p:spPr>
          <p:txBody>
            <a:bodyPr/>
            <a:lstStyle/>
            <a:p/>
          </p:txBody>
        </p:sp>
        <p:sp>
          <p:nvSpPr>
            <p:cNvPr id="47" name="rc47"/>
            <p:cNvSpPr/>
            <p:nvPr/>
          </p:nvSpPr>
          <p:spPr>
            <a:xfrm>
              <a:off x="4228248" y="2985613"/>
              <a:ext cx="239888" cy="1226396"/>
            </a:xfrm>
            <a:prstGeom prst="rect">
              <a:avLst/>
            </a:prstGeom>
            <a:solidFill>
              <a:srgbClr val="80BD41">
                <a:alpha val="100000"/>
              </a:srgbClr>
            </a:solidFill>
          </p:spPr>
          <p:txBody>
            <a:bodyPr/>
            <a:lstStyle/>
            <a:p/>
          </p:txBody>
        </p:sp>
        <p:sp>
          <p:nvSpPr>
            <p:cNvPr id="48" name="rc48"/>
            <p:cNvSpPr/>
            <p:nvPr/>
          </p:nvSpPr>
          <p:spPr>
            <a:xfrm>
              <a:off x="4228248" y="2933955"/>
              <a:ext cx="239888" cy="51657"/>
            </a:xfrm>
            <a:prstGeom prst="rect">
              <a:avLst/>
            </a:prstGeom>
            <a:solidFill>
              <a:srgbClr val="1CABE2">
                <a:alpha val="100000"/>
              </a:srgbClr>
            </a:solidFill>
          </p:spPr>
          <p:txBody>
            <a:bodyPr/>
            <a:lstStyle/>
            <a:p/>
          </p:txBody>
        </p:sp>
        <p:sp>
          <p:nvSpPr>
            <p:cNvPr id="49" name="rc49"/>
            <p:cNvSpPr/>
            <p:nvPr/>
          </p:nvSpPr>
          <p:spPr>
            <a:xfrm>
              <a:off x="4494791" y="2974133"/>
              <a:ext cx="239888" cy="1237875"/>
            </a:xfrm>
            <a:prstGeom prst="rect">
              <a:avLst/>
            </a:prstGeom>
            <a:solidFill>
              <a:srgbClr val="80BD41">
                <a:alpha val="100000"/>
              </a:srgbClr>
            </a:solidFill>
          </p:spPr>
          <p:txBody>
            <a:bodyPr/>
            <a:lstStyle/>
            <a:p/>
          </p:txBody>
        </p:sp>
        <p:sp>
          <p:nvSpPr>
            <p:cNvPr id="50" name="rc50"/>
            <p:cNvSpPr/>
            <p:nvPr/>
          </p:nvSpPr>
          <p:spPr>
            <a:xfrm>
              <a:off x="4494791" y="2922475"/>
              <a:ext cx="239888" cy="51657"/>
            </a:xfrm>
            <a:prstGeom prst="rect">
              <a:avLst/>
            </a:prstGeom>
            <a:solidFill>
              <a:srgbClr val="1CABE2">
                <a:alpha val="100000"/>
              </a:srgbClr>
            </a:solidFill>
          </p:spPr>
          <p:txBody>
            <a:bodyPr/>
            <a:lstStyle/>
            <a:p/>
          </p:txBody>
        </p:sp>
        <p:sp>
          <p:nvSpPr>
            <p:cNvPr id="51" name="rc51"/>
            <p:cNvSpPr/>
            <p:nvPr/>
          </p:nvSpPr>
          <p:spPr>
            <a:xfrm>
              <a:off x="4761334" y="2970307"/>
              <a:ext cx="239888" cy="1241702"/>
            </a:xfrm>
            <a:prstGeom prst="rect">
              <a:avLst/>
            </a:prstGeom>
            <a:solidFill>
              <a:srgbClr val="80BD41">
                <a:alpha val="100000"/>
              </a:srgbClr>
            </a:solidFill>
          </p:spPr>
          <p:txBody>
            <a:bodyPr/>
            <a:lstStyle/>
            <a:p/>
          </p:txBody>
        </p:sp>
        <p:sp>
          <p:nvSpPr>
            <p:cNvPr id="52" name="rc52"/>
            <p:cNvSpPr/>
            <p:nvPr/>
          </p:nvSpPr>
          <p:spPr>
            <a:xfrm>
              <a:off x="4761334" y="2932042"/>
              <a:ext cx="239888" cy="38265"/>
            </a:xfrm>
            <a:prstGeom prst="rect">
              <a:avLst/>
            </a:prstGeom>
            <a:solidFill>
              <a:srgbClr val="1CABE2">
                <a:alpha val="100000"/>
              </a:srgbClr>
            </a:solidFill>
          </p:spPr>
          <p:txBody>
            <a:bodyPr/>
            <a:lstStyle/>
            <a:p/>
          </p:txBody>
        </p:sp>
        <p:sp>
          <p:nvSpPr>
            <p:cNvPr id="53" name="rc53"/>
            <p:cNvSpPr/>
            <p:nvPr/>
          </p:nvSpPr>
          <p:spPr>
            <a:xfrm>
              <a:off x="5027877" y="3008572"/>
              <a:ext cx="239888" cy="1203437"/>
            </a:xfrm>
            <a:prstGeom prst="rect">
              <a:avLst/>
            </a:prstGeom>
            <a:solidFill>
              <a:srgbClr val="80BD41">
                <a:alpha val="100000"/>
              </a:srgbClr>
            </a:solidFill>
          </p:spPr>
          <p:txBody>
            <a:bodyPr/>
            <a:lstStyle/>
            <a:p/>
          </p:txBody>
        </p:sp>
        <p:sp>
          <p:nvSpPr>
            <p:cNvPr id="54" name="rc54"/>
            <p:cNvSpPr/>
            <p:nvPr/>
          </p:nvSpPr>
          <p:spPr>
            <a:xfrm>
              <a:off x="5027877" y="2945435"/>
              <a:ext cx="239888" cy="63137"/>
            </a:xfrm>
            <a:prstGeom prst="rect">
              <a:avLst/>
            </a:prstGeom>
            <a:solidFill>
              <a:srgbClr val="1CABE2">
                <a:alpha val="100000"/>
              </a:srgbClr>
            </a:solidFill>
          </p:spPr>
          <p:txBody>
            <a:bodyPr/>
            <a:lstStyle/>
            <a:p/>
          </p:txBody>
        </p:sp>
        <p:sp>
          <p:nvSpPr>
            <p:cNvPr id="55" name="rc55"/>
            <p:cNvSpPr/>
            <p:nvPr/>
          </p:nvSpPr>
          <p:spPr>
            <a:xfrm>
              <a:off x="5294420" y="3018138"/>
              <a:ext cx="239888" cy="1193870"/>
            </a:xfrm>
            <a:prstGeom prst="rect">
              <a:avLst/>
            </a:prstGeom>
            <a:solidFill>
              <a:srgbClr val="80BD41">
                <a:alpha val="100000"/>
              </a:srgbClr>
            </a:solidFill>
          </p:spPr>
          <p:txBody>
            <a:bodyPr/>
            <a:lstStyle/>
            <a:p/>
          </p:txBody>
        </p:sp>
        <p:sp>
          <p:nvSpPr>
            <p:cNvPr id="56" name="rc56"/>
            <p:cNvSpPr/>
            <p:nvPr/>
          </p:nvSpPr>
          <p:spPr>
            <a:xfrm>
              <a:off x="5294420" y="2968394"/>
              <a:ext cx="239888" cy="49744"/>
            </a:xfrm>
            <a:prstGeom prst="rect">
              <a:avLst/>
            </a:prstGeom>
            <a:solidFill>
              <a:srgbClr val="1CABE2">
                <a:alpha val="100000"/>
              </a:srgbClr>
            </a:solidFill>
          </p:spPr>
          <p:txBody>
            <a:bodyPr/>
            <a:lstStyle/>
            <a:p/>
          </p:txBody>
        </p:sp>
        <p:sp>
          <p:nvSpPr>
            <p:cNvPr id="57" name="rc57"/>
            <p:cNvSpPr/>
            <p:nvPr/>
          </p:nvSpPr>
          <p:spPr>
            <a:xfrm>
              <a:off x="5560963" y="3044924"/>
              <a:ext cx="239888" cy="1167085"/>
            </a:xfrm>
            <a:prstGeom prst="rect">
              <a:avLst/>
            </a:prstGeom>
            <a:solidFill>
              <a:srgbClr val="80BD41">
                <a:alpha val="100000"/>
              </a:srgbClr>
            </a:solidFill>
          </p:spPr>
          <p:txBody>
            <a:bodyPr/>
            <a:lstStyle/>
            <a:p/>
          </p:txBody>
        </p:sp>
        <p:sp>
          <p:nvSpPr>
            <p:cNvPr id="58" name="rc58"/>
            <p:cNvSpPr/>
            <p:nvPr/>
          </p:nvSpPr>
          <p:spPr>
            <a:xfrm>
              <a:off x="5560963" y="2997092"/>
              <a:ext cx="239888" cy="47831"/>
            </a:xfrm>
            <a:prstGeom prst="rect">
              <a:avLst/>
            </a:prstGeom>
            <a:solidFill>
              <a:srgbClr val="1CABE2">
                <a:alpha val="100000"/>
              </a:srgbClr>
            </a:solidFill>
          </p:spPr>
          <p:txBody>
            <a:bodyPr/>
            <a:lstStyle/>
            <a:p/>
          </p:txBody>
        </p:sp>
        <p:sp>
          <p:nvSpPr>
            <p:cNvPr id="59" name="rc59"/>
            <p:cNvSpPr/>
            <p:nvPr/>
          </p:nvSpPr>
          <p:spPr>
            <a:xfrm>
              <a:off x="5827506" y="3079362"/>
              <a:ext cx="239888" cy="1132646"/>
            </a:xfrm>
            <a:prstGeom prst="rect">
              <a:avLst/>
            </a:prstGeom>
            <a:solidFill>
              <a:srgbClr val="80BD41">
                <a:alpha val="100000"/>
              </a:srgbClr>
            </a:solidFill>
          </p:spPr>
          <p:txBody>
            <a:bodyPr/>
            <a:lstStyle/>
            <a:p/>
          </p:txBody>
        </p:sp>
        <p:sp>
          <p:nvSpPr>
            <p:cNvPr id="60" name="rc60"/>
            <p:cNvSpPr/>
            <p:nvPr/>
          </p:nvSpPr>
          <p:spPr>
            <a:xfrm>
              <a:off x="5827506" y="3020051"/>
              <a:ext cx="239888" cy="59310"/>
            </a:xfrm>
            <a:prstGeom prst="rect">
              <a:avLst/>
            </a:prstGeom>
            <a:solidFill>
              <a:srgbClr val="1CABE2">
                <a:alpha val="100000"/>
              </a:srgbClr>
            </a:solidFill>
          </p:spPr>
          <p:txBody>
            <a:bodyPr/>
            <a:lstStyle/>
            <a:p/>
          </p:txBody>
        </p:sp>
        <p:sp>
          <p:nvSpPr>
            <p:cNvPr id="61" name="rc61"/>
            <p:cNvSpPr/>
            <p:nvPr/>
          </p:nvSpPr>
          <p:spPr>
            <a:xfrm>
              <a:off x="6094049" y="3088929"/>
              <a:ext cx="239888" cy="1123080"/>
            </a:xfrm>
            <a:prstGeom prst="rect">
              <a:avLst/>
            </a:prstGeom>
            <a:solidFill>
              <a:srgbClr val="80BD41">
                <a:alpha val="100000"/>
              </a:srgbClr>
            </a:solidFill>
          </p:spPr>
          <p:txBody>
            <a:bodyPr/>
            <a:lstStyle/>
            <a:p/>
          </p:txBody>
        </p:sp>
        <p:sp>
          <p:nvSpPr>
            <p:cNvPr id="62" name="rc62"/>
            <p:cNvSpPr/>
            <p:nvPr/>
          </p:nvSpPr>
          <p:spPr>
            <a:xfrm>
              <a:off x="6094049" y="3029618"/>
              <a:ext cx="239888" cy="59310"/>
            </a:xfrm>
            <a:prstGeom prst="rect">
              <a:avLst/>
            </a:prstGeom>
            <a:solidFill>
              <a:srgbClr val="1CABE2">
                <a:alpha val="100000"/>
              </a:srgbClr>
            </a:solidFill>
          </p:spPr>
          <p:txBody>
            <a:bodyPr/>
            <a:lstStyle/>
            <a:p/>
          </p:txBody>
        </p:sp>
        <p:sp>
          <p:nvSpPr>
            <p:cNvPr id="63" name="rc63"/>
            <p:cNvSpPr/>
            <p:nvPr/>
          </p:nvSpPr>
          <p:spPr>
            <a:xfrm>
              <a:off x="6360593" y="3092755"/>
              <a:ext cx="239888" cy="1119254"/>
            </a:xfrm>
            <a:prstGeom prst="rect">
              <a:avLst/>
            </a:prstGeom>
            <a:solidFill>
              <a:srgbClr val="80BD41">
                <a:alpha val="100000"/>
              </a:srgbClr>
            </a:solidFill>
          </p:spPr>
          <p:txBody>
            <a:bodyPr/>
            <a:lstStyle/>
            <a:p/>
          </p:txBody>
        </p:sp>
        <p:sp>
          <p:nvSpPr>
            <p:cNvPr id="64" name="rc64"/>
            <p:cNvSpPr/>
            <p:nvPr/>
          </p:nvSpPr>
          <p:spPr>
            <a:xfrm>
              <a:off x="6360593" y="3033444"/>
              <a:ext cx="239888" cy="59310"/>
            </a:xfrm>
            <a:prstGeom prst="rect">
              <a:avLst/>
            </a:prstGeom>
            <a:solidFill>
              <a:srgbClr val="1CABE2">
                <a:alpha val="100000"/>
              </a:srgbClr>
            </a:solidFill>
          </p:spPr>
          <p:txBody>
            <a:bodyPr/>
            <a:lstStyle/>
            <a:p/>
          </p:txBody>
        </p:sp>
        <p:sp>
          <p:nvSpPr>
            <p:cNvPr id="65" name="rc65"/>
            <p:cNvSpPr/>
            <p:nvPr/>
          </p:nvSpPr>
          <p:spPr>
            <a:xfrm>
              <a:off x="6627136" y="3081276"/>
              <a:ext cx="239888" cy="1130733"/>
            </a:xfrm>
            <a:prstGeom prst="rect">
              <a:avLst/>
            </a:prstGeom>
            <a:solidFill>
              <a:srgbClr val="80BD41">
                <a:alpha val="100000"/>
              </a:srgbClr>
            </a:solidFill>
          </p:spPr>
          <p:txBody>
            <a:bodyPr/>
            <a:lstStyle/>
            <a:p/>
          </p:txBody>
        </p:sp>
        <p:sp>
          <p:nvSpPr>
            <p:cNvPr id="66" name="rc66"/>
            <p:cNvSpPr/>
            <p:nvPr/>
          </p:nvSpPr>
          <p:spPr>
            <a:xfrm>
              <a:off x="6627136" y="3033444"/>
              <a:ext cx="239888" cy="47831"/>
            </a:xfrm>
            <a:prstGeom prst="rect">
              <a:avLst/>
            </a:prstGeom>
            <a:solidFill>
              <a:srgbClr val="1CABE2">
                <a:alpha val="100000"/>
              </a:srgbClr>
            </a:solidFill>
          </p:spPr>
          <p:txBody>
            <a:bodyPr/>
            <a:lstStyle/>
            <a:p/>
          </p:txBody>
        </p:sp>
        <p:sp>
          <p:nvSpPr>
            <p:cNvPr id="67" name="rc67"/>
            <p:cNvSpPr/>
            <p:nvPr/>
          </p:nvSpPr>
          <p:spPr>
            <a:xfrm>
              <a:off x="6893679" y="3050664"/>
              <a:ext cx="239888" cy="1161345"/>
            </a:xfrm>
            <a:prstGeom prst="rect">
              <a:avLst/>
            </a:prstGeom>
            <a:solidFill>
              <a:srgbClr val="80BD41">
                <a:alpha val="100000"/>
              </a:srgbClr>
            </a:solidFill>
          </p:spPr>
          <p:txBody>
            <a:bodyPr/>
            <a:lstStyle/>
            <a:p/>
          </p:txBody>
        </p:sp>
        <p:sp>
          <p:nvSpPr>
            <p:cNvPr id="68" name="rc68"/>
            <p:cNvSpPr/>
            <p:nvPr/>
          </p:nvSpPr>
          <p:spPr>
            <a:xfrm>
              <a:off x="6893679" y="3014312"/>
              <a:ext cx="239888" cy="36351"/>
            </a:xfrm>
            <a:prstGeom prst="rect">
              <a:avLst/>
            </a:prstGeom>
            <a:solidFill>
              <a:srgbClr val="1CABE2">
                <a:alpha val="100000"/>
              </a:srgbClr>
            </a:solidFill>
          </p:spPr>
          <p:txBody>
            <a:bodyPr/>
            <a:lstStyle/>
            <a:p/>
          </p:txBody>
        </p:sp>
        <p:sp>
          <p:nvSpPr>
            <p:cNvPr id="69" name="rc69"/>
            <p:cNvSpPr/>
            <p:nvPr/>
          </p:nvSpPr>
          <p:spPr>
            <a:xfrm>
              <a:off x="7160222" y="3098495"/>
              <a:ext cx="239888" cy="1113514"/>
            </a:xfrm>
            <a:prstGeom prst="rect">
              <a:avLst/>
            </a:prstGeom>
            <a:solidFill>
              <a:srgbClr val="80BD41">
                <a:alpha val="100000"/>
              </a:srgbClr>
            </a:solidFill>
          </p:spPr>
          <p:txBody>
            <a:bodyPr/>
            <a:lstStyle/>
            <a:p/>
          </p:txBody>
        </p:sp>
        <p:sp>
          <p:nvSpPr>
            <p:cNvPr id="70" name="rc70"/>
            <p:cNvSpPr/>
            <p:nvPr/>
          </p:nvSpPr>
          <p:spPr>
            <a:xfrm>
              <a:off x="7160222" y="3000919"/>
              <a:ext cx="239888" cy="97575"/>
            </a:xfrm>
            <a:prstGeom prst="rect">
              <a:avLst/>
            </a:prstGeom>
            <a:solidFill>
              <a:srgbClr val="1CABE2">
                <a:alpha val="100000"/>
              </a:srgbClr>
            </a:solidFill>
          </p:spPr>
          <p:txBody>
            <a:bodyPr/>
            <a:lstStyle/>
            <a:p/>
          </p:txBody>
        </p:sp>
        <p:sp>
          <p:nvSpPr>
            <p:cNvPr id="71" name="rc71"/>
            <p:cNvSpPr/>
            <p:nvPr/>
          </p:nvSpPr>
          <p:spPr>
            <a:xfrm>
              <a:off x="7426765" y="3138673"/>
              <a:ext cx="239888" cy="1073335"/>
            </a:xfrm>
            <a:prstGeom prst="rect">
              <a:avLst/>
            </a:prstGeom>
            <a:solidFill>
              <a:srgbClr val="80BD41">
                <a:alpha val="100000"/>
              </a:srgbClr>
            </a:solidFill>
          </p:spPr>
          <p:txBody>
            <a:bodyPr/>
            <a:lstStyle/>
            <a:p/>
          </p:txBody>
        </p:sp>
        <p:sp>
          <p:nvSpPr>
            <p:cNvPr id="72" name="rc72"/>
            <p:cNvSpPr/>
            <p:nvPr/>
          </p:nvSpPr>
          <p:spPr>
            <a:xfrm>
              <a:off x="7426765" y="2977960"/>
              <a:ext cx="239888" cy="160713"/>
            </a:xfrm>
            <a:prstGeom prst="rect">
              <a:avLst/>
            </a:prstGeom>
            <a:solidFill>
              <a:srgbClr val="1CABE2">
                <a:alpha val="100000"/>
              </a:srgbClr>
            </a:solidFill>
          </p:spPr>
          <p:txBody>
            <a:bodyPr/>
            <a:lstStyle/>
            <a:p/>
          </p:txBody>
        </p:sp>
        <p:sp>
          <p:nvSpPr>
            <p:cNvPr id="73" name="rc73"/>
            <p:cNvSpPr/>
            <p:nvPr/>
          </p:nvSpPr>
          <p:spPr>
            <a:xfrm>
              <a:off x="7693308" y="3121454"/>
              <a:ext cx="239888" cy="1090555"/>
            </a:xfrm>
            <a:prstGeom prst="rect">
              <a:avLst/>
            </a:prstGeom>
            <a:solidFill>
              <a:srgbClr val="80BD41">
                <a:alpha val="100000"/>
              </a:srgbClr>
            </a:solidFill>
          </p:spPr>
          <p:txBody>
            <a:bodyPr/>
            <a:lstStyle/>
            <a:p/>
          </p:txBody>
        </p:sp>
        <p:sp>
          <p:nvSpPr>
            <p:cNvPr id="74" name="rc74"/>
            <p:cNvSpPr/>
            <p:nvPr/>
          </p:nvSpPr>
          <p:spPr>
            <a:xfrm>
              <a:off x="7693308" y="2958827"/>
              <a:ext cx="239888" cy="162626"/>
            </a:xfrm>
            <a:prstGeom prst="rect">
              <a:avLst/>
            </a:prstGeom>
            <a:solidFill>
              <a:srgbClr val="1CABE2">
                <a:alpha val="100000"/>
              </a:srgbClr>
            </a:solidFill>
          </p:spPr>
          <p:txBody>
            <a:bodyPr/>
            <a:lstStyle/>
            <a:p/>
          </p:txBody>
        </p:sp>
        <p:sp>
          <p:nvSpPr>
            <p:cNvPr id="75" name="rc75"/>
            <p:cNvSpPr/>
            <p:nvPr/>
          </p:nvSpPr>
          <p:spPr>
            <a:xfrm>
              <a:off x="7959851" y="3109974"/>
              <a:ext cx="239888" cy="1102034"/>
            </a:xfrm>
            <a:prstGeom prst="rect">
              <a:avLst/>
            </a:prstGeom>
            <a:solidFill>
              <a:srgbClr val="80BD41">
                <a:alpha val="100000"/>
              </a:srgbClr>
            </a:solidFill>
          </p:spPr>
          <p:txBody>
            <a:bodyPr/>
            <a:lstStyle/>
            <a:p/>
          </p:txBody>
        </p:sp>
        <p:sp>
          <p:nvSpPr>
            <p:cNvPr id="76" name="rc76"/>
            <p:cNvSpPr/>
            <p:nvPr/>
          </p:nvSpPr>
          <p:spPr>
            <a:xfrm>
              <a:off x="7959851" y="2945435"/>
              <a:ext cx="239888" cy="164539"/>
            </a:xfrm>
            <a:prstGeom prst="rect">
              <a:avLst/>
            </a:prstGeom>
            <a:solidFill>
              <a:srgbClr val="1CABE2">
                <a:alpha val="100000"/>
              </a:srgbClr>
            </a:solidFill>
          </p:spPr>
          <p:txBody>
            <a:bodyPr/>
            <a:lstStyle/>
            <a:p/>
          </p:txBody>
        </p:sp>
        <p:sp>
          <p:nvSpPr>
            <p:cNvPr id="77" name="pl77"/>
            <p:cNvSpPr/>
            <p:nvPr/>
          </p:nvSpPr>
          <p:spPr>
            <a:xfrm>
              <a:off x="1416218" y="2085226"/>
              <a:ext cx="6663577" cy="365205"/>
            </a:xfrm>
            <a:custGeom>
              <a:avLst/>
              <a:pathLst>
                <a:path w="6663577" h="365205">
                  <a:moveTo>
                    <a:pt x="0" y="365205"/>
                  </a:moveTo>
                  <a:lnTo>
                    <a:pt x="266543" y="150378"/>
                  </a:lnTo>
                  <a:lnTo>
                    <a:pt x="533086" y="150378"/>
                  </a:lnTo>
                  <a:lnTo>
                    <a:pt x="799629" y="107413"/>
                  </a:lnTo>
                  <a:lnTo>
                    <a:pt x="1066172" y="64447"/>
                  </a:lnTo>
                  <a:lnTo>
                    <a:pt x="1332715" y="42965"/>
                  </a:lnTo>
                  <a:lnTo>
                    <a:pt x="1599258" y="42965"/>
                  </a:lnTo>
                  <a:lnTo>
                    <a:pt x="1865801" y="42965"/>
                  </a:lnTo>
                  <a:lnTo>
                    <a:pt x="2132344" y="0"/>
                  </a:lnTo>
                  <a:lnTo>
                    <a:pt x="2398888" y="21482"/>
                  </a:lnTo>
                  <a:lnTo>
                    <a:pt x="2665431" y="21482"/>
                  </a:lnTo>
                  <a:lnTo>
                    <a:pt x="2931974" y="64447"/>
                  </a:lnTo>
                  <a:lnTo>
                    <a:pt x="3198517" y="64447"/>
                  </a:lnTo>
                  <a:lnTo>
                    <a:pt x="3465060" y="42965"/>
                  </a:lnTo>
                  <a:lnTo>
                    <a:pt x="3731603" y="85930"/>
                  </a:lnTo>
                  <a:lnTo>
                    <a:pt x="3998146" y="64447"/>
                  </a:lnTo>
                  <a:lnTo>
                    <a:pt x="4264689" y="64447"/>
                  </a:lnTo>
                  <a:lnTo>
                    <a:pt x="4531233" y="85930"/>
                  </a:lnTo>
                  <a:lnTo>
                    <a:pt x="4797776" y="85930"/>
                  </a:lnTo>
                  <a:lnTo>
                    <a:pt x="5064319" y="85930"/>
                  </a:lnTo>
                  <a:lnTo>
                    <a:pt x="5330862" y="64447"/>
                  </a:lnTo>
                  <a:lnTo>
                    <a:pt x="5597405" y="42965"/>
                  </a:lnTo>
                  <a:lnTo>
                    <a:pt x="5863948" y="150378"/>
                  </a:lnTo>
                  <a:lnTo>
                    <a:pt x="6130491" y="257791"/>
                  </a:lnTo>
                  <a:lnTo>
                    <a:pt x="6397034" y="257791"/>
                  </a:lnTo>
                  <a:lnTo>
                    <a:pt x="6663577" y="257791"/>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9" name="tx79"/>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7" name="tx87"/>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8" name="tx88"/>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9" name="tx89"/>
            <p:cNvSpPr/>
            <p:nvPr/>
          </p:nvSpPr>
          <p:spPr>
            <a:xfrm>
              <a:off x="1350915" y="3032639"/>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90" name="tx90"/>
            <p:cNvSpPr/>
            <p:nvPr/>
          </p:nvSpPr>
          <p:spPr>
            <a:xfrm>
              <a:off x="2683631" y="291473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a:t>
              </a:r>
            </a:p>
          </p:txBody>
        </p:sp>
        <p:sp>
          <p:nvSpPr>
            <p:cNvPr id="91" name="tx91"/>
            <p:cNvSpPr/>
            <p:nvPr/>
          </p:nvSpPr>
          <p:spPr>
            <a:xfrm>
              <a:off x="4016347" y="281142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a:t>
              </a:r>
            </a:p>
          </p:txBody>
        </p:sp>
        <p:sp>
          <p:nvSpPr>
            <p:cNvPr id="92" name="tx92"/>
            <p:cNvSpPr/>
            <p:nvPr/>
          </p:nvSpPr>
          <p:spPr>
            <a:xfrm>
              <a:off x="5349062" y="283246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a:t>
              </a:r>
            </a:p>
          </p:txBody>
        </p:sp>
        <p:sp>
          <p:nvSpPr>
            <p:cNvPr id="93" name="tx93"/>
            <p:cNvSpPr/>
            <p:nvPr/>
          </p:nvSpPr>
          <p:spPr>
            <a:xfrm>
              <a:off x="6415235" y="289751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a:t>
              </a:r>
            </a:p>
          </p:txBody>
        </p:sp>
        <p:sp>
          <p:nvSpPr>
            <p:cNvPr id="94" name="tx94"/>
            <p:cNvSpPr/>
            <p:nvPr/>
          </p:nvSpPr>
          <p:spPr>
            <a:xfrm>
              <a:off x="6681778" y="289943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a:t>
              </a:r>
            </a:p>
          </p:txBody>
        </p:sp>
        <p:sp>
          <p:nvSpPr>
            <p:cNvPr id="95" name="tx95"/>
            <p:cNvSpPr/>
            <p:nvPr/>
          </p:nvSpPr>
          <p:spPr>
            <a:xfrm>
              <a:off x="6948321" y="287834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6" name="tx96"/>
            <p:cNvSpPr/>
            <p:nvPr/>
          </p:nvSpPr>
          <p:spPr>
            <a:xfrm>
              <a:off x="7214864" y="286494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7" name="tx97"/>
            <p:cNvSpPr/>
            <p:nvPr/>
          </p:nvSpPr>
          <p:spPr>
            <a:xfrm>
              <a:off x="7481407" y="284394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8" name="tx98"/>
            <p:cNvSpPr/>
            <p:nvPr/>
          </p:nvSpPr>
          <p:spPr>
            <a:xfrm>
              <a:off x="7747950" y="282290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a:t>
              </a:r>
            </a:p>
          </p:txBody>
        </p:sp>
        <p:sp>
          <p:nvSpPr>
            <p:cNvPr id="99" name="tx99"/>
            <p:cNvSpPr/>
            <p:nvPr/>
          </p:nvSpPr>
          <p:spPr>
            <a:xfrm>
              <a:off x="8014493" y="280759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a:t>
              </a:r>
            </a:p>
          </p:txBody>
        </p:sp>
        <p:sp>
          <p:nvSpPr>
            <p:cNvPr id="100" name="pl100"/>
            <p:cNvSpPr/>
            <p:nvPr/>
          </p:nvSpPr>
          <p:spPr>
            <a:xfrm>
              <a:off x="1416218" y="2063743"/>
              <a:ext cx="0" cy="386687"/>
            </a:xfrm>
            <a:custGeom>
              <a:avLst/>
              <a:pathLst>
                <a:path w="0" h="386687">
                  <a:moveTo>
                    <a:pt x="0" y="38668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50915" y="3748667"/>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12" name="tx112"/>
            <p:cNvSpPr/>
            <p:nvPr/>
          </p:nvSpPr>
          <p:spPr>
            <a:xfrm>
              <a:off x="1362659" y="322722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2683631" y="361350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14" name="tx114"/>
            <p:cNvSpPr/>
            <p:nvPr/>
          </p:nvSpPr>
          <p:spPr>
            <a:xfrm>
              <a:off x="2695375" y="303398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4016347" y="355706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16" name="tx116"/>
            <p:cNvSpPr/>
            <p:nvPr/>
          </p:nvSpPr>
          <p:spPr>
            <a:xfrm>
              <a:off x="4028090" y="292588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5349062" y="35800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18" name="tx118"/>
            <p:cNvSpPr/>
            <p:nvPr/>
          </p:nvSpPr>
          <p:spPr>
            <a:xfrm>
              <a:off x="5360806" y="295936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6415235" y="361733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20" name="tx120"/>
            <p:cNvSpPr/>
            <p:nvPr/>
          </p:nvSpPr>
          <p:spPr>
            <a:xfrm>
              <a:off x="6426979" y="302919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681778" y="361159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2" name="tx122"/>
            <p:cNvSpPr/>
            <p:nvPr/>
          </p:nvSpPr>
          <p:spPr>
            <a:xfrm>
              <a:off x="6693522" y="302345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6948321" y="359628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24" name="tx124"/>
            <p:cNvSpPr/>
            <p:nvPr/>
          </p:nvSpPr>
          <p:spPr>
            <a:xfrm>
              <a:off x="6960065" y="299858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214864" y="362020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26" name="tx126"/>
            <p:cNvSpPr/>
            <p:nvPr/>
          </p:nvSpPr>
          <p:spPr>
            <a:xfrm>
              <a:off x="7226608" y="301580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481407" y="364029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28" name="tx128"/>
            <p:cNvSpPr/>
            <p:nvPr/>
          </p:nvSpPr>
          <p:spPr>
            <a:xfrm>
              <a:off x="7493151" y="302441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747950" y="363283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30" name="tx130"/>
            <p:cNvSpPr/>
            <p:nvPr/>
          </p:nvSpPr>
          <p:spPr>
            <a:xfrm>
              <a:off x="7759694" y="300623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8014493" y="362594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32" name="tx132"/>
            <p:cNvSpPr/>
            <p:nvPr/>
          </p:nvSpPr>
          <p:spPr>
            <a:xfrm>
              <a:off x="8026237" y="299380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3" name="tx133"/>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10775" y="3585850"/>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35" name="tx135"/>
            <p:cNvSpPr/>
            <p:nvPr/>
          </p:nvSpPr>
          <p:spPr>
            <a:xfrm>
              <a:off x="810775" y="30119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36" name="tx136"/>
            <p:cNvSpPr/>
            <p:nvPr/>
          </p:nvSpPr>
          <p:spPr>
            <a:xfrm>
              <a:off x="810775" y="243796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a:t>
              </a:r>
            </a:p>
          </p:txBody>
        </p:sp>
        <p:sp>
          <p:nvSpPr>
            <p:cNvPr id="137" name="tx137"/>
            <p:cNvSpPr/>
            <p:nvPr/>
          </p:nvSpPr>
          <p:spPr>
            <a:xfrm>
              <a:off x="733081" y="186569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8" name="rc158"/>
            <p:cNvSpPr/>
            <p:nvPr/>
          </p:nvSpPr>
          <p:spPr>
            <a:xfrm>
              <a:off x="4433341" y="5080163"/>
              <a:ext cx="201456" cy="201456"/>
            </a:xfrm>
            <a:prstGeom prst="rect">
              <a:avLst/>
            </a:prstGeom>
            <a:solidFill>
              <a:srgbClr val="1CABE2">
                <a:alpha val="100000"/>
              </a:srgbClr>
            </a:solidFill>
          </p:spPr>
          <p:txBody>
            <a:bodyPr/>
            <a:lstStyle/>
            <a:p/>
          </p:txBody>
        </p:sp>
        <p:sp>
          <p:nvSpPr>
            <p:cNvPr id="159" name="rc159"/>
            <p:cNvSpPr/>
            <p:nvPr/>
          </p:nvSpPr>
          <p:spPr>
            <a:xfrm>
              <a:off x="5638429" y="5080163"/>
              <a:ext cx="201456" cy="201456"/>
            </a:xfrm>
            <a:prstGeom prst="rect">
              <a:avLst/>
            </a:prstGeom>
            <a:solidFill>
              <a:srgbClr val="80BD41">
                <a:alpha val="100000"/>
              </a:srgbClr>
            </a:solidFill>
          </p:spPr>
          <p:txBody>
            <a:bodyPr/>
            <a:lstStyle/>
            <a:p/>
          </p:txBody>
        </p:sp>
        <p:sp>
          <p:nvSpPr>
            <p:cNvPr id="160" name="tx160"/>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3" name="tx163"/>
            <p:cNvSpPr/>
            <p:nvPr/>
          </p:nvSpPr>
          <p:spPr>
            <a:xfrm>
              <a:off x="951100" y="1583315"/>
              <a:ext cx="2646714"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Sao Tome and Principe, 2000-2025</a:t>
              </a:r>
            </a:p>
          </p:txBody>
        </p:sp>
        <p:sp>
          <p:nvSpPr>
            <p:cNvPr id="164" name="pl164"/>
            <p:cNvSpPr/>
            <p:nvPr/>
          </p:nvSpPr>
          <p:spPr>
            <a:xfrm>
              <a:off x="228793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27126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25459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823791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27960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26292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24625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840557"/>
              <a:ext cx="5801232" cy="124062"/>
            </a:xfrm>
            <a:prstGeom prst="rect">
              <a:avLst/>
            </a:prstGeom>
            <a:solidFill>
              <a:srgbClr val="80BD41">
                <a:alpha val="100000"/>
              </a:srgbClr>
            </a:solidFill>
          </p:spPr>
          <p:txBody>
            <a:bodyPr/>
            <a:lstStyle/>
            <a:p/>
          </p:txBody>
        </p:sp>
        <p:sp>
          <p:nvSpPr>
            <p:cNvPr id="176" name="rc176"/>
            <p:cNvSpPr/>
            <p:nvPr/>
          </p:nvSpPr>
          <p:spPr>
            <a:xfrm>
              <a:off x="7097506" y="5840557"/>
              <a:ext cx="307415" cy="124062"/>
            </a:xfrm>
            <a:prstGeom prst="rect">
              <a:avLst/>
            </a:prstGeom>
            <a:solidFill>
              <a:srgbClr val="1CABE2">
                <a:alpha val="100000"/>
              </a:srgbClr>
            </a:solidFill>
          </p:spPr>
          <p:txBody>
            <a:bodyPr/>
            <a:lstStyle/>
            <a:p/>
          </p:txBody>
        </p:sp>
        <p:sp>
          <p:nvSpPr>
            <p:cNvPr id="177" name="rc177"/>
            <p:cNvSpPr/>
            <p:nvPr/>
          </p:nvSpPr>
          <p:spPr>
            <a:xfrm>
              <a:off x="1296273" y="5685479"/>
              <a:ext cx="5652483" cy="124062"/>
            </a:xfrm>
            <a:prstGeom prst="rect">
              <a:avLst/>
            </a:prstGeom>
            <a:solidFill>
              <a:srgbClr val="80BD41">
                <a:alpha val="100000"/>
              </a:srgbClr>
            </a:solidFill>
          </p:spPr>
          <p:txBody>
            <a:bodyPr/>
            <a:lstStyle/>
            <a:p/>
          </p:txBody>
        </p:sp>
        <p:sp>
          <p:nvSpPr>
            <p:cNvPr id="178" name="rc178"/>
            <p:cNvSpPr/>
            <p:nvPr/>
          </p:nvSpPr>
          <p:spPr>
            <a:xfrm>
              <a:off x="6948756" y="5685479"/>
              <a:ext cx="842914" cy="124062"/>
            </a:xfrm>
            <a:prstGeom prst="rect">
              <a:avLst/>
            </a:prstGeom>
            <a:solidFill>
              <a:srgbClr val="1CABE2">
                <a:alpha val="100000"/>
              </a:srgbClr>
            </a:solidFill>
          </p:spPr>
          <p:txBody>
            <a:bodyPr/>
            <a:lstStyle/>
            <a:p/>
          </p:txBody>
        </p:sp>
        <p:sp>
          <p:nvSpPr>
            <p:cNvPr id="179" name="rc179"/>
            <p:cNvSpPr/>
            <p:nvPr/>
          </p:nvSpPr>
          <p:spPr>
            <a:xfrm>
              <a:off x="1296273" y="5530401"/>
              <a:ext cx="5711982" cy="124062"/>
            </a:xfrm>
            <a:prstGeom prst="rect">
              <a:avLst/>
            </a:prstGeom>
            <a:solidFill>
              <a:srgbClr val="80BD41">
                <a:alpha val="100000"/>
              </a:srgbClr>
            </a:solidFill>
          </p:spPr>
          <p:txBody>
            <a:bodyPr/>
            <a:lstStyle/>
            <a:p/>
          </p:txBody>
        </p:sp>
        <p:sp>
          <p:nvSpPr>
            <p:cNvPr id="180" name="rc180"/>
            <p:cNvSpPr/>
            <p:nvPr/>
          </p:nvSpPr>
          <p:spPr>
            <a:xfrm>
              <a:off x="7008256" y="5530401"/>
              <a:ext cx="852830" cy="124062"/>
            </a:xfrm>
            <a:prstGeom prst="rect">
              <a:avLst/>
            </a:prstGeom>
            <a:solidFill>
              <a:srgbClr val="1CABE2">
                <a:alpha val="100000"/>
              </a:srgbClr>
            </a:solidFill>
          </p:spPr>
          <p:txBody>
            <a:bodyPr/>
            <a:lstStyle/>
            <a:p/>
          </p:txBody>
        </p:sp>
        <p:sp>
          <p:nvSpPr>
            <p:cNvPr id="181" name="tx181"/>
            <p:cNvSpPr/>
            <p:nvPr/>
          </p:nvSpPr>
          <p:spPr>
            <a:xfrm>
              <a:off x="7629982"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a:t>
              </a:r>
            </a:p>
          </p:txBody>
        </p:sp>
        <p:sp>
          <p:nvSpPr>
            <p:cNvPr id="182" name="tx182"/>
            <p:cNvSpPr/>
            <p:nvPr/>
          </p:nvSpPr>
          <p:spPr>
            <a:xfrm>
              <a:off x="8036068"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a:t>
              </a:r>
            </a:p>
          </p:txBody>
        </p:sp>
        <p:sp>
          <p:nvSpPr>
            <p:cNvPr id="183" name="tx183"/>
            <p:cNvSpPr/>
            <p:nvPr/>
          </p:nvSpPr>
          <p:spPr>
            <a:xfrm>
              <a:off x="8119368"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a:t>
              </a:r>
            </a:p>
          </p:txBody>
        </p:sp>
        <p:sp>
          <p:nvSpPr>
            <p:cNvPr id="184" name="tx184"/>
            <p:cNvSpPr/>
            <p:nvPr/>
          </p:nvSpPr>
          <p:spPr>
            <a:xfrm>
              <a:off x="4121541" y="58621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85" name="tx185"/>
            <p:cNvSpPr/>
            <p:nvPr/>
          </p:nvSpPr>
          <p:spPr>
            <a:xfrm>
              <a:off x="7189416" y="58634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4047166" y="570839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87" name="tx187"/>
            <p:cNvSpPr/>
            <p:nvPr/>
          </p:nvSpPr>
          <p:spPr>
            <a:xfrm>
              <a:off x="7308415" y="57083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4076916" y="55519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89" name="tx189"/>
            <p:cNvSpPr/>
            <p:nvPr/>
          </p:nvSpPr>
          <p:spPr>
            <a:xfrm>
              <a:off x="7372873" y="55533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0" name="tx190"/>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3240753" y="6057856"/>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95" name="tx195"/>
            <p:cNvSpPr/>
            <p:nvPr/>
          </p:nvSpPr>
          <p:spPr>
            <a:xfrm>
              <a:off x="5224081" y="6058265"/>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96" name="tx196"/>
            <p:cNvSpPr/>
            <p:nvPr/>
          </p:nvSpPr>
          <p:spPr>
            <a:xfrm>
              <a:off x="7207408"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97" name="tx197"/>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(87%) was lower than in 2019 (95%).
The number of children vaccinated with DTP3 decreased 1% compared to in 2019.
The number of surviving infants increased approximately 8% compared to in 2019.
In 2025, fewer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83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111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438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5765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093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44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774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102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429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87566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421391"/>
              <a:ext cx="239888" cy="790618"/>
            </a:xfrm>
            <a:prstGeom prst="rect">
              <a:avLst/>
            </a:prstGeom>
            <a:solidFill>
              <a:srgbClr val="E2231A">
                <a:alpha val="90196"/>
              </a:srgbClr>
            </a:solidFill>
          </p:spPr>
          <p:txBody>
            <a:bodyPr/>
            <a:lstStyle/>
            <a:p/>
          </p:txBody>
        </p:sp>
        <p:sp>
          <p:nvSpPr>
            <p:cNvPr id="28" name="rc28"/>
            <p:cNvSpPr/>
            <p:nvPr/>
          </p:nvSpPr>
          <p:spPr>
            <a:xfrm>
              <a:off x="1562816" y="3559235"/>
              <a:ext cx="239888" cy="652773"/>
            </a:xfrm>
            <a:prstGeom prst="rect">
              <a:avLst/>
            </a:prstGeom>
            <a:solidFill>
              <a:srgbClr val="E2231A">
                <a:alpha val="90196"/>
              </a:srgbClr>
            </a:solidFill>
          </p:spPr>
          <p:txBody>
            <a:bodyPr/>
            <a:lstStyle/>
            <a:p/>
          </p:txBody>
        </p:sp>
        <p:sp>
          <p:nvSpPr>
            <p:cNvPr id="29" name="rc29"/>
            <p:cNvSpPr/>
            <p:nvPr/>
          </p:nvSpPr>
          <p:spPr>
            <a:xfrm>
              <a:off x="1829360" y="3811093"/>
              <a:ext cx="239888" cy="400916"/>
            </a:xfrm>
            <a:prstGeom prst="rect">
              <a:avLst/>
            </a:prstGeom>
            <a:solidFill>
              <a:srgbClr val="E2231A">
                <a:alpha val="90196"/>
              </a:srgbClr>
            </a:solidFill>
          </p:spPr>
          <p:txBody>
            <a:bodyPr/>
            <a:lstStyle/>
            <a:p/>
          </p:txBody>
        </p:sp>
        <p:sp>
          <p:nvSpPr>
            <p:cNvPr id="30" name="rc30"/>
            <p:cNvSpPr/>
            <p:nvPr/>
          </p:nvSpPr>
          <p:spPr>
            <a:xfrm>
              <a:off x="2095903" y="3857352"/>
              <a:ext cx="239888" cy="354656"/>
            </a:xfrm>
            <a:prstGeom prst="rect">
              <a:avLst/>
            </a:prstGeom>
            <a:solidFill>
              <a:srgbClr val="E2231A">
                <a:alpha val="90196"/>
              </a:srgbClr>
            </a:solidFill>
          </p:spPr>
          <p:txBody>
            <a:bodyPr/>
            <a:lstStyle/>
            <a:p/>
          </p:txBody>
        </p:sp>
        <p:sp>
          <p:nvSpPr>
            <p:cNvPr id="31" name="rc31"/>
            <p:cNvSpPr/>
            <p:nvPr/>
          </p:nvSpPr>
          <p:spPr>
            <a:xfrm>
              <a:off x="2362446" y="3962021"/>
              <a:ext cx="239888" cy="249988"/>
            </a:xfrm>
            <a:prstGeom prst="rect">
              <a:avLst/>
            </a:prstGeom>
            <a:solidFill>
              <a:srgbClr val="E2231A">
                <a:alpha val="90196"/>
              </a:srgbClr>
            </a:solidFill>
          </p:spPr>
          <p:txBody>
            <a:bodyPr/>
            <a:lstStyle/>
            <a:p/>
          </p:txBody>
        </p:sp>
        <p:sp>
          <p:nvSpPr>
            <p:cNvPr id="32" name="rc32"/>
            <p:cNvSpPr/>
            <p:nvPr/>
          </p:nvSpPr>
          <p:spPr>
            <a:xfrm>
              <a:off x="2628989" y="3871371"/>
              <a:ext cx="239888" cy="340638"/>
            </a:xfrm>
            <a:prstGeom prst="rect">
              <a:avLst/>
            </a:prstGeom>
            <a:solidFill>
              <a:srgbClr val="E2231A">
                <a:alpha val="90196"/>
              </a:srgbClr>
            </a:solidFill>
          </p:spPr>
          <p:txBody>
            <a:bodyPr/>
            <a:lstStyle/>
            <a:p/>
          </p:txBody>
        </p:sp>
        <p:sp>
          <p:nvSpPr>
            <p:cNvPr id="33" name="rc33"/>
            <p:cNvSpPr/>
            <p:nvPr/>
          </p:nvSpPr>
          <p:spPr>
            <a:xfrm>
              <a:off x="2895532" y="3776048"/>
              <a:ext cx="239888" cy="435961"/>
            </a:xfrm>
            <a:prstGeom prst="rect">
              <a:avLst/>
            </a:prstGeom>
            <a:solidFill>
              <a:srgbClr val="E2231A">
                <a:alpha val="90196"/>
              </a:srgbClr>
            </a:solidFill>
          </p:spPr>
          <p:txBody>
            <a:bodyPr/>
            <a:lstStyle/>
            <a:p/>
          </p:txBody>
        </p:sp>
        <p:sp>
          <p:nvSpPr>
            <p:cNvPr id="34" name="rc34"/>
            <p:cNvSpPr/>
            <p:nvPr/>
          </p:nvSpPr>
          <p:spPr>
            <a:xfrm>
              <a:off x="3162075" y="3793804"/>
              <a:ext cx="239888" cy="418205"/>
            </a:xfrm>
            <a:prstGeom prst="rect">
              <a:avLst/>
            </a:prstGeom>
            <a:solidFill>
              <a:srgbClr val="E2231A">
                <a:alpha val="90196"/>
              </a:srgbClr>
            </a:solidFill>
          </p:spPr>
          <p:txBody>
            <a:bodyPr/>
            <a:lstStyle/>
            <a:p/>
          </p:txBody>
        </p:sp>
        <p:sp>
          <p:nvSpPr>
            <p:cNvPr id="35" name="rc35"/>
            <p:cNvSpPr/>
            <p:nvPr/>
          </p:nvSpPr>
          <p:spPr>
            <a:xfrm>
              <a:off x="3428618" y="3999869"/>
              <a:ext cx="239888" cy="212139"/>
            </a:xfrm>
            <a:prstGeom prst="rect">
              <a:avLst/>
            </a:prstGeom>
            <a:solidFill>
              <a:srgbClr val="E2231A">
                <a:alpha val="90196"/>
              </a:srgbClr>
            </a:solidFill>
          </p:spPr>
          <p:txBody>
            <a:bodyPr/>
            <a:lstStyle/>
            <a:p/>
          </p:txBody>
        </p:sp>
        <p:sp>
          <p:nvSpPr>
            <p:cNvPr id="36" name="rc36"/>
            <p:cNvSpPr/>
            <p:nvPr/>
          </p:nvSpPr>
          <p:spPr>
            <a:xfrm>
              <a:off x="3695161" y="3905948"/>
              <a:ext cx="239888" cy="306060"/>
            </a:xfrm>
            <a:prstGeom prst="rect">
              <a:avLst/>
            </a:prstGeom>
            <a:solidFill>
              <a:srgbClr val="E2231A">
                <a:alpha val="90196"/>
              </a:srgbClr>
            </a:solidFill>
          </p:spPr>
          <p:txBody>
            <a:bodyPr/>
            <a:lstStyle/>
            <a:p/>
          </p:txBody>
        </p:sp>
        <p:sp>
          <p:nvSpPr>
            <p:cNvPr id="37" name="rc37"/>
            <p:cNvSpPr/>
            <p:nvPr/>
          </p:nvSpPr>
          <p:spPr>
            <a:xfrm>
              <a:off x="3961705" y="3964824"/>
              <a:ext cx="239888" cy="247184"/>
            </a:xfrm>
            <a:prstGeom prst="rect">
              <a:avLst/>
            </a:prstGeom>
            <a:solidFill>
              <a:srgbClr val="E2231A">
                <a:alpha val="90196"/>
              </a:srgbClr>
            </a:solidFill>
          </p:spPr>
          <p:txBody>
            <a:bodyPr/>
            <a:lstStyle/>
            <a:p/>
          </p:txBody>
        </p:sp>
        <p:sp>
          <p:nvSpPr>
            <p:cNvPr id="38" name="rc38"/>
            <p:cNvSpPr/>
            <p:nvPr/>
          </p:nvSpPr>
          <p:spPr>
            <a:xfrm>
              <a:off x="4228248" y="3931181"/>
              <a:ext cx="239888" cy="280828"/>
            </a:xfrm>
            <a:prstGeom prst="rect">
              <a:avLst/>
            </a:prstGeom>
            <a:solidFill>
              <a:srgbClr val="E2231A">
                <a:alpha val="90196"/>
              </a:srgbClr>
            </a:solidFill>
          </p:spPr>
          <p:txBody>
            <a:bodyPr/>
            <a:lstStyle/>
            <a:p/>
          </p:txBody>
        </p:sp>
        <p:sp>
          <p:nvSpPr>
            <p:cNvPr id="39" name="rc39"/>
            <p:cNvSpPr/>
            <p:nvPr/>
          </p:nvSpPr>
          <p:spPr>
            <a:xfrm>
              <a:off x="4494791" y="3960152"/>
              <a:ext cx="239888" cy="251857"/>
            </a:xfrm>
            <a:prstGeom prst="rect">
              <a:avLst/>
            </a:prstGeom>
            <a:solidFill>
              <a:srgbClr val="E2231A">
                <a:alpha val="90196"/>
              </a:srgbClr>
            </a:solidFill>
          </p:spPr>
          <p:txBody>
            <a:bodyPr/>
            <a:lstStyle/>
            <a:p/>
          </p:txBody>
        </p:sp>
        <p:sp>
          <p:nvSpPr>
            <p:cNvPr id="40" name="rc40"/>
            <p:cNvSpPr/>
            <p:nvPr/>
          </p:nvSpPr>
          <p:spPr>
            <a:xfrm>
              <a:off x="4761334" y="3930714"/>
              <a:ext cx="239888" cy="281295"/>
            </a:xfrm>
            <a:prstGeom prst="rect">
              <a:avLst/>
            </a:prstGeom>
            <a:solidFill>
              <a:srgbClr val="E2231A">
                <a:alpha val="90196"/>
              </a:srgbClr>
            </a:solidFill>
          </p:spPr>
          <p:txBody>
            <a:bodyPr/>
            <a:lstStyle/>
            <a:p/>
          </p:txBody>
        </p:sp>
        <p:sp>
          <p:nvSpPr>
            <p:cNvPr id="41" name="rc41"/>
            <p:cNvSpPr/>
            <p:nvPr/>
          </p:nvSpPr>
          <p:spPr>
            <a:xfrm>
              <a:off x="5027877" y="3964824"/>
              <a:ext cx="239888" cy="247184"/>
            </a:xfrm>
            <a:prstGeom prst="rect">
              <a:avLst/>
            </a:prstGeom>
            <a:solidFill>
              <a:srgbClr val="E2231A">
                <a:alpha val="90196"/>
              </a:srgbClr>
            </a:solidFill>
          </p:spPr>
          <p:txBody>
            <a:bodyPr/>
            <a:lstStyle/>
            <a:p/>
          </p:txBody>
        </p:sp>
        <p:sp>
          <p:nvSpPr>
            <p:cNvPr id="42" name="rc42"/>
            <p:cNvSpPr/>
            <p:nvPr/>
          </p:nvSpPr>
          <p:spPr>
            <a:xfrm>
              <a:off x="5294420" y="3999402"/>
              <a:ext cx="239888" cy="212607"/>
            </a:xfrm>
            <a:prstGeom prst="rect">
              <a:avLst/>
            </a:prstGeom>
            <a:solidFill>
              <a:srgbClr val="E2231A">
                <a:alpha val="90196"/>
              </a:srgbClr>
            </a:solidFill>
          </p:spPr>
          <p:txBody>
            <a:bodyPr/>
            <a:lstStyle/>
            <a:p/>
          </p:txBody>
        </p:sp>
        <p:sp>
          <p:nvSpPr>
            <p:cNvPr id="43" name="rc43"/>
            <p:cNvSpPr/>
            <p:nvPr/>
          </p:nvSpPr>
          <p:spPr>
            <a:xfrm>
              <a:off x="5560963" y="4004075"/>
              <a:ext cx="239888" cy="207934"/>
            </a:xfrm>
            <a:prstGeom prst="rect">
              <a:avLst/>
            </a:prstGeom>
            <a:solidFill>
              <a:srgbClr val="E2231A">
                <a:alpha val="90196"/>
              </a:srgbClr>
            </a:solidFill>
          </p:spPr>
          <p:txBody>
            <a:bodyPr/>
            <a:lstStyle/>
            <a:p/>
          </p:txBody>
        </p:sp>
        <p:sp>
          <p:nvSpPr>
            <p:cNvPr id="44" name="rc44"/>
            <p:cNvSpPr/>
            <p:nvPr/>
          </p:nvSpPr>
          <p:spPr>
            <a:xfrm>
              <a:off x="5827506" y="3920901"/>
              <a:ext cx="239888" cy="291108"/>
            </a:xfrm>
            <a:prstGeom prst="rect">
              <a:avLst/>
            </a:prstGeom>
            <a:solidFill>
              <a:srgbClr val="E2231A">
                <a:alpha val="90196"/>
              </a:srgbClr>
            </a:solidFill>
          </p:spPr>
          <p:txBody>
            <a:bodyPr/>
            <a:lstStyle/>
            <a:p/>
          </p:txBody>
        </p:sp>
        <p:sp>
          <p:nvSpPr>
            <p:cNvPr id="45" name="rc45"/>
            <p:cNvSpPr/>
            <p:nvPr/>
          </p:nvSpPr>
          <p:spPr>
            <a:xfrm>
              <a:off x="6094049" y="4067623"/>
              <a:ext cx="239888" cy="144385"/>
            </a:xfrm>
            <a:prstGeom prst="rect">
              <a:avLst/>
            </a:prstGeom>
            <a:solidFill>
              <a:srgbClr val="E2231A">
                <a:alpha val="90196"/>
              </a:srgbClr>
            </a:solidFill>
          </p:spPr>
          <p:txBody>
            <a:bodyPr/>
            <a:lstStyle/>
            <a:p/>
          </p:txBody>
        </p:sp>
        <p:sp>
          <p:nvSpPr>
            <p:cNvPr id="46" name="rc46"/>
            <p:cNvSpPr/>
            <p:nvPr/>
          </p:nvSpPr>
          <p:spPr>
            <a:xfrm>
              <a:off x="6360593" y="4068091"/>
              <a:ext cx="239888" cy="143918"/>
            </a:xfrm>
            <a:prstGeom prst="rect">
              <a:avLst/>
            </a:prstGeom>
            <a:solidFill>
              <a:srgbClr val="E2231A">
                <a:alpha val="90196"/>
              </a:srgbClr>
            </a:solidFill>
          </p:spPr>
          <p:txBody>
            <a:bodyPr/>
            <a:lstStyle/>
            <a:p/>
          </p:txBody>
        </p:sp>
        <p:sp>
          <p:nvSpPr>
            <p:cNvPr id="47" name="rc47"/>
            <p:cNvSpPr/>
            <p:nvPr/>
          </p:nvSpPr>
          <p:spPr>
            <a:xfrm>
              <a:off x="6627136" y="3809224"/>
              <a:ext cx="239888" cy="402785"/>
            </a:xfrm>
            <a:prstGeom prst="rect">
              <a:avLst/>
            </a:prstGeom>
            <a:solidFill>
              <a:srgbClr val="E2231A">
                <a:alpha val="90196"/>
              </a:srgbClr>
            </a:solidFill>
          </p:spPr>
          <p:txBody>
            <a:bodyPr/>
            <a:lstStyle/>
            <a:p/>
          </p:txBody>
        </p:sp>
        <p:sp>
          <p:nvSpPr>
            <p:cNvPr id="48" name="rc48"/>
            <p:cNvSpPr/>
            <p:nvPr/>
          </p:nvSpPr>
          <p:spPr>
            <a:xfrm>
              <a:off x="6893679" y="3539610"/>
              <a:ext cx="239888" cy="672399"/>
            </a:xfrm>
            <a:prstGeom prst="rect">
              <a:avLst/>
            </a:prstGeom>
            <a:solidFill>
              <a:srgbClr val="E2231A">
                <a:alpha val="90196"/>
              </a:srgbClr>
            </a:solidFill>
          </p:spPr>
          <p:txBody>
            <a:bodyPr/>
            <a:lstStyle/>
            <a:p/>
          </p:txBody>
        </p:sp>
        <p:sp>
          <p:nvSpPr>
            <p:cNvPr id="49" name="rc49"/>
            <p:cNvSpPr/>
            <p:nvPr/>
          </p:nvSpPr>
          <p:spPr>
            <a:xfrm>
              <a:off x="7160222" y="3679323"/>
              <a:ext cx="239888" cy="532685"/>
            </a:xfrm>
            <a:prstGeom prst="rect">
              <a:avLst/>
            </a:prstGeom>
            <a:solidFill>
              <a:srgbClr val="E2231A">
                <a:alpha val="90196"/>
              </a:srgbClr>
            </a:solidFill>
          </p:spPr>
          <p:txBody>
            <a:bodyPr/>
            <a:lstStyle/>
            <a:p/>
          </p:txBody>
        </p:sp>
        <p:sp>
          <p:nvSpPr>
            <p:cNvPr id="50" name="rc50"/>
            <p:cNvSpPr/>
            <p:nvPr/>
          </p:nvSpPr>
          <p:spPr>
            <a:xfrm>
              <a:off x="7426765" y="3820906"/>
              <a:ext cx="239888" cy="391103"/>
            </a:xfrm>
            <a:prstGeom prst="rect">
              <a:avLst/>
            </a:prstGeom>
            <a:solidFill>
              <a:srgbClr val="E2231A">
                <a:alpha val="90196"/>
              </a:srgbClr>
            </a:solidFill>
          </p:spPr>
          <p:txBody>
            <a:bodyPr/>
            <a:lstStyle/>
            <a:p/>
          </p:txBody>
        </p:sp>
        <p:sp>
          <p:nvSpPr>
            <p:cNvPr id="51" name="rc51"/>
            <p:cNvSpPr/>
            <p:nvPr/>
          </p:nvSpPr>
          <p:spPr>
            <a:xfrm>
              <a:off x="7693308" y="3813897"/>
              <a:ext cx="239888" cy="398112"/>
            </a:xfrm>
            <a:prstGeom prst="rect">
              <a:avLst/>
            </a:prstGeom>
            <a:solidFill>
              <a:srgbClr val="E2231A">
                <a:alpha val="90196"/>
              </a:srgbClr>
            </a:solidFill>
          </p:spPr>
          <p:txBody>
            <a:bodyPr/>
            <a:lstStyle/>
            <a:p/>
          </p:txBody>
        </p:sp>
        <p:sp>
          <p:nvSpPr>
            <p:cNvPr id="52" name="rc52"/>
            <p:cNvSpPr/>
            <p:nvPr/>
          </p:nvSpPr>
          <p:spPr>
            <a:xfrm>
              <a:off x="7959851" y="3809691"/>
              <a:ext cx="239888" cy="402318"/>
            </a:xfrm>
            <a:prstGeom prst="rect">
              <a:avLst/>
            </a:prstGeom>
            <a:solidFill>
              <a:srgbClr val="E2231A">
                <a:alpha val="90196"/>
              </a:srgbClr>
            </a:solidFill>
          </p:spPr>
          <p:txBody>
            <a:bodyPr/>
            <a:lstStyle/>
            <a:p/>
          </p:txBody>
        </p:sp>
        <p:sp>
          <p:nvSpPr>
            <p:cNvPr id="53" name="rc53"/>
            <p:cNvSpPr/>
            <p:nvPr/>
          </p:nvSpPr>
          <p:spPr>
            <a:xfrm>
              <a:off x="5027877" y="3402700"/>
              <a:ext cx="239888" cy="562123"/>
            </a:xfrm>
            <a:prstGeom prst="rect">
              <a:avLst/>
            </a:prstGeom>
            <a:solidFill>
              <a:srgbClr val="B3B3B3">
                <a:alpha val="90196"/>
              </a:srgbClr>
            </a:solidFill>
          </p:spPr>
          <p:txBody>
            <a:bodyPr/>
            <a:lstStyle/>
            <a:p/>
          </p:txBody>
        </p:sp>
        <p:sp>
          <p:nvSpPr>
            <p:cNvPr id="54" name="rc54"/>
            <p:cNvSpPr/>
            <p:nvPr/>
          </p:nvSpPr>
          <p:spPr>
            <a:xfrm>
              <a:off x="5294420" y="3509705"/>
              <a:ext cx="239888" cy="489697"/>
            </a:xfrm>
            <a:prstGeom prst="rect">
              <a:avLst/>
            </a:prstGeom>
            <a:solidFill>
              <a:srgbClr val="B3B3B3">
                <a:alpha val="90196"/>
              </a:srgbClr>
            </a:solidFill>
          </p:spPr>
          <p:txBody>
            <a:bodyPr/>
            <a:lstStyle/>
            <a:p/>
          </p:txBody>
        </p:sp>
        <p:sp>
          <p:nvSpPr>
            <p:cNvPr id="55" name="rc55"/>
            <p:cNvSpPr/>
            <p:nvPr/>
          </p:nvSpPr>
          <p:spPr>
            <a:xfrm>
              <a:off x="5560963" y="3516714"/>
              <a:ext cx="239888" cy="487360"/>
            </a:xfrm>
            <a:prstGeom prst="rect">
              <a:avLst/>
            </a:prstGeom>
            <a:solidFill>
              <a:srgbClr val="B3B3B3">
                <a:alpha val="90196"/>
              </a:srgbClr>
            </a:solidFill>
          </p:spPr>
          <p:txBody>
            <a:bodyPr/>
            <a:lstStyle/>
            <a:p/>
          </p:txBody>
        </p:sp>
        <p:sp>
          <p:nvSpPr>
            <p:cNvPr id="56" name="rc56"/>
            <p:cNvSpPr/>
            <p:nvPr/>
          </p:nvSpPr>
          <p:spPr>
            <a:xfrm>
              <a:off x="5827506" y="3526994"/>
              <a:ext cx="239888" cy="393907"/>
            </a:xfrm>
            <a:prstGeom prst="rect">
              <a:avLst/>
            </a:prstGeom>
            <a:solidFill>
              <a:srgbClr val="B3B3B3">
                <a:alpha val="90196"/>
              </a:srgbClr>
            </a:solidFill>
          </p:spPr>
          <p:txBody>
            <a:bodyPr/>
            <a:lstStyle/>
            <a:p/>
          </p:txBody>
        </p:sp>
        <p:sp>
          <p:nvSpPr>
            <p:cNvPr id="57" name="rc57"/>
            <p:cNvSpPr/>
            <p:nvPr/>
          </p:nvSpPr>
          <p:spPr>
            <a:xfrm>
              <a:off x="6094049" y="3541479"/>
              <a:ext cx="239888" cy="526144"/>
            </a:xfrm>
            <a:prstGeom prst="rect">
              <a:avLst/>
            </a:prstGeom>
            <a:solidFill>
              <a:srgbClr val="B3B3B3">
                <a:alpha val="90196"/>
              </a:srgbClr>
            </a:solidFill>
          </p:spPr>
          <p:txBody>
            <a:bodyPr/>
            <a:lstStyle/>
            <a:p/>
          </p:txBody>
        </p:sp>
        <p:sp>
          <p:nvSpPr>
            <p:cNvPr id="58" name="rc58"/>
            <p:cNvSpPr/>
            <p:nvPr/>
          </p:nvSpPr>
          <p:spPr>
            <a:xfrm>
              <a:off x="6360593" y="3692407"/>
              <a:ext cx="239888" cy="375683"/>
            </a:xfrm>
            <a:prstGeom prst="rect">
              <a:avLst/>
            </a:prstGeom>
            <a:solidFill>
              <a:srgbClr val="B3B3B3">
                <a:alpha val="90196"/>
              </a:srgbClr>
            </a:solidFill>
          </p:spPr>
          <p:txBody>
            <a:bodyPr/>
            <a:lstStyle/>
            <a:p/>
          </p:txBody>
        </p:sp>
        <p:sp>
          <p:nvSpPr>
            <p:cNvPr id="59" name="rc59"/>
            <p:cNvSpPr/>
            <p:nvPr/>
          </p:nvSpPr>
          <p:spPr>
            <a:xfrm>
              <a:off x="6627136" y="3532134"/>
              <a:ext cx="239888" cy="277090"/>
            </a:xfrm>
            <a:prstGeom prst="rect">
              <a:avLst/>
            </a:prstGeom>
            <a:solidFill>
              <a:srgbClr val="B3B3B3">
                <a:alpha val="90196"/>
              </a:srgbClr>
            </a:solidFill>
          </p:spPr>
          <p:txBody>
            <a:bodyPr/>
            <a:lstStyle/>
            <a:p/>
          </p:txBody>
        </p:sp>
        <p:sp>
          <p:nvSpPr>
            <p:cNvPr id="60" name="rc60"/>
            <p:cNvSpPr/>
            <p:nvPr/>
          </p:nvSpPr>
          <p:spPr>
            <a:xfrm>
              <a:off x="6893679" y="3352703"/>
              <a:ext cx="239888" cy="186907"/>
            </a:xfrm>
            <a:prstGeom prst="rect">
              <a:avLst/>
            </a:prstGeom>
            <a:solidFill>
              <a:srgbClr val="B3B3B3">
                <a:alpha val="90196"/>
              </a:srgbClr>
            </a:solidFill>
          </p:spPr>
          <p:txBody>
            <a:bodyPr/>
            <a:lstStyle/>
            <a:p/>
          </p:txBody>
        </p:sp>
        <p:sp>
          <p:nvSpPr>
            <p:cNvPr id="61" name="rc61"/>
            <p:cNvSpPr/>
            <p:nvPr/>
          </p:nvSpPr>
          <p:spPr>
            <a:xfrm>
              <a:off x="7160222" y="3649418"/>
              <a:ext cx="239888" cy="29905"/>
            </a:xfrm>
            <a:prstGeom prst="rect">
              <a:avLst/>
            </a:prstGeom>
            <a:solidFill>
              <a:srgbClr val="B3B3B3">
                <a:alpha val="90196"/>
              </a:srgbClr>
            </a:solidFill>
          </p:spPr>
          <p:txBody>
            <a:bodyPr/>
            <a:lstStyle/>
            <a:p/>
          </p:txBody>
        </p:sp>
        <p:sp>
          <p:nvSpPr>
            <p:cNvPr id="62" name="pl62"/>
            <p:cNvSpPr/>
            <p:nvPr/>
          </p:nvSpPr>
          <p:spPr>
            <a:xfrm>
              <a:off x="1416218" y="2171156"/>
              <a:ext cx="6663577" cy="558549"/>
            </a:xfrm>
            <a:custGeom>
              <a:avLst/>
              <a:pathLst>
                <a:path w="6663577" h="558549">
                  <a:moveTo>
                    <a:pt x="0" y="558549"/>
                  </a:moveTo>
                  <a:lnTo>
                    <a:pt x="266543" y="429653"/>
                  </a:lnTo>
                  <a:lnTo>
                    <a:pt x="533086" y="214826"/>
                  </a:lnTo>
                  <a:lnTo>
                    <a:pt x="799629" y="171861"/>
                  </a:lnTo>
                  <a:lnTo>
                    <a:pt x="1066172" y="85930"/>
                  </a:lnTo>
                  <a:lnTo>
                    <a:pt x="1332715" y="150378"/>
                  </a:lnTo>
                  <a:lnTo>
                    <a:pt x="1599258" y="214826"/>
                  </a:lnTo>
                  <a:lnTo>
                    <a:pt x="1865801" y="193343"/>
                  </a:lnTo>
                  <a:lnTo>
                    <a:pt x="2132344" y="42965"/>
                  </a:lnTo>
                  <a:lnTo>
                    <a:pt x="2398888" y="107413"/>
                  </a:lnTo>
                  <a:lnTo>
                    <a:pt x="2665431" y="64447"/>
                  </a:lnTo>
                  <a:lnTo>
                    <a:pt x="2931974" y="85930"/>
                  </a:lnTo>
                  <a:lnTo>
                    <a:pt x="3198517" y="64447"/>
                  </a:lnTo>
                  <a:lnTo>
                    <a:pt x="3465060" y="85930"/>
                  </a:lnTo>
                  <a:lnTo>
                    <a:pt x="3731603" y="64447"/>
                  </a:lnTo>
                  <a:lnTo>
                    <a:pt x="3998146" y="42965"/>
                  </a:lnTo>
                  <a:lnTo>
                    <a:pt x="4264689" y="42965"/>
                  </a:lnTo>
                  <a:lnTo>
                    <a:pt x="4531233" y="107413"/>
                  </a:lnTo>
                  <a:lnTo>
                    <a:pt x="4797776" y="0"/>
                  </a:lnTo>
                  <a:lnTo>
                    <a:pt x="5064319" y="0"/>
                  </a:lnTo>
                  <a:lnTo>
                    <a:pt x="5330862" y="193343"/>
                  </a:lnTo>
                  <a:lnTo>
                    <a:pt x="5597405" y="386687"/>
                  </a:lnTo>
                  <a:lnTo>
                    <a:pt x="5863948" y="279274"/>
                  </a:lnTo>
                  <a:lnTo>
                    <a:pt x="6130491" y="171861"/>
                  </a:lnTo>
                  <a:lnTo>
                    <a:pt x="6397034" y="171861"/>
                  </a:lnTo>
                  <a:lnTo>
                    <a:pt x="6663577" y="171861"/>
                  </a:lnTo>
                </a:path>
              </a:pathLst>
            </a:custGeom>
            <a:ln w="27101" cap="flat">
              <a:solidFill>
                <a:srgbClr val="3283FE">
                  <a:alpha val="100000"/>
                </a:srgbClr>
              </a:solidFill>
              <a:prstDash val="solid"/>
              <a:round/>
            </a:ln>
          </p:spPr>
          <p:txBody>
            <a:bodyPr/>
            <a:lstStyle/>
            <a:p/>
          </p:txBody>
        </p:sp>
        <p:sp>
          <p:nvSpPr>
            <p:cNvPr id="63" name="pl63"/>
            <p:cNvSpPr/>
            <p:nvPr/>
          </p:nvSpPr>
          <p:spPr>
            <a:xfrm>
              <a:off x="5147821" y="2343018"/>
              <a:ext cx="2931974" cy="386687"/>
            </a:xfrm>
            <a:custGeom>
              <a:avLst/>
              <a:pathLst>
                <a:path w="2931974" h="386687">
                  <a:moveTo>
                    <a:pt x="0" y="343722"/>
                  </a:moveTo>
                  <a:lnTo>
                    <a:pt x="266543" y="236309"/>
                  </a:lnTo>
                  <a:lnTo>
                    <a:pt x="533086" y="236309"/>
                  </a:lnTo>
                  <a:lnTo>
                    <a:pt x="799629" y="236309"/>
                  </a:lnTo>
                  <a:lnTo>
                    <a:pt x="1066172" y="236309"/>
                  </a:lnTo>
                  <a:lnTo>
                    <a:pt x="1332715" y="128895"/>
                  </a:lnTo>
                  <a:lnTo>
                    <a:pt x="1599258" y="257791"/>
                  </a:lnTo>
                  <a:lnTo>
                    <a:pt x="1865801" y="386687"/>
                  </a:lnTo>
                  <a:lnTo>
                    <a:pt x="2132344" y="150378"/>
                  </a:lnTo>
                  <a:lnTo>
                    <a:pt x="2398888" y="0"/>
                  </a:lnTo>
                  <a:lnTo>
                    <a:pt x="2665431" y="0"/>
                  </a:lnTo>
                  <a:lnTo>
                    <a:pt x="2931974" y="0"/>
                  </a:lnTo>
                </a:path>
              </a:pathLst>
            </a:custGeom>
            <a:ln w="27101" cap="flat">
              <a:solidFill>
                <a:srgbClr val="FFA500">
                  <a:alpha val="100000"/>
                </a:srgbClr>
              </a:solidFill>
              <a:prstDash val="solid"/>
              <a:round/>
            </a:ln>
          </p:spPr>
          <p:txBody>
            <a:bodyPr/>
            <a:lstStyle/>
            <a:p/>
          </p:txBody>
        </p:sp>
        <p:sp>
          <p:nvSpPr>
            <p:cNvPr id="64" name="tx64"/>
            <p:cNvSpPr/>
            <p:nvPr/>
          </p:nvSpPr>
          <p:spPr>
            <a:xfrm>
              <a:off x="1345880" y="254672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69</a:t>
              </a:r>
            </a:p>
          </p:txBody>
        </p:sp>
        <p:sp>
          <p:nvSpPr>
            <p:cNvPr id="65" name="tx65"/>
            <p:cNvSpPr/>
            <p:nvPr/>
          </p:nvSpPr>
          <p:spPr>
            <a:xfrm>
              <a:off x="2678595"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66" name="tx66"/>
            <p:cNvSpPr/>
            <p:nvPr/>
          </p:nvSpPr>
          <p:spPr>
            <a:xfrm>
              <a:off x="4011311"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67" name="tx67"/>
            <p:cNvSpPr/>
            <p:nvPr/>
          </p:nvSpPr>
          <p:spPr>
            <a:xfrm>
              <a:off x="5344027"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68" name="tx68"/>
            <p:cNvSpPr/>
            <p:nvPr/>
          </p:nvSpPr>
          <p:spPr>
            <a:xfrm>
              <a:off x="5344027" y="26407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76</a:t>
              </a:r>
            </a:p>
          </p:txBody>
        </p:sp>
        <p:sp>
          <p:nvSpPr>
            <p:cNvPr id="69" name="tx69"/>
            <p:cNvSpPr/>
            <p:nvPr/>
          </p:nvSpPr>
          <p:spPr>
            <a:xfrm>
              <a:off x="6410199"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0" name="tx70"/>
            <p:cNvSpPr/>
            <p:nvPr/>
          </p:nvSpPr>
          <p:spPr>
            <a:xfrm>
              <a:off x="6410199" y="25333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81</a:t>
              </a:r>
            </a:p>
          </p:txBody>
        </p:sp>
        <p:sp>
          <p:nvSpPr>
            <p:cNvPr id="71" name="tx71"/>
            <p:cNvSpPr/>
            <p:nvPr/>
          </p:nvSpPr>
          <p:spPr>
            <a:xfrm>
              <a:off x="6676742"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72" name="tx72"/>
            <p:cNvSpPr/>
            <p:nvPr/>
          </p:nvSpPr>
          <p:spPr>
            <a:xfrm>
              <a:off x="6676742" y="26638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75</a:t>
              </a:r>
            </a:p>
          </p:txBody>
        </p:sp>
        <p:sp>
          <p:nvSpPr>
            <p:cNvPr id="73" name="tx73"/>
            <p:cNvSpPr/>
            <p:nvPr/>
          </p:nvSpPr>
          <p:spPr>
            <a:xfrm>
              <a:off x="6943285" y="2377954"/>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77</a:t>
              </a:r>
            </a:p>
          </p:txBody>
        </p:sp>
        <p:sp>
          <p:nvSpPr>
            <p:cNvPr id="74" name="tx74"/>
            <p:cNvSpPr/>
            <p:nvPr/>
          </p:nvSpPr>
          <p:spPr>
            <a:xfrm>
              <a:off x="6943285" y="27911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69</a:t>
              </a:r>
            </a:p>
          </p:txBody>
        </p:sp>
        <p:sp>
          <p:nvSpPr>
            <p:cNvPr id="75" name="tx75"/>
            <p:cNvSpPr/>
            <p:nvPr/>
          </p:nvSpPr>
          <p:spPr>
            <a:xfrm>
              <a:off x="7209828"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76" name="tx76"/>
            <p:cNvSpPr/>
            <p:nvPr/>
          </p:nvSpPr>
          <p:spPr>
            <a:xfrm>
              <a:off x="7209828" y="25548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80</a:t>
              </a:r>
            </a:p>
          </p:txBody>
        </p:sp>
        <p:sp>
          <p:nvSpPr>
            <p:cNvPr id="77" name="tx77"/>
            <p:cNvSpPr/>
            <p:nvPr/>
          </p:nvSpPr>
          <p:spPr>
            <a:xfrm>
              <a:off x="7476372"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78" name="tx78"/>
            <p:cNvSpPr/>
            <p:nvPr/>
          </p:nvSpPr>
          <p:spPr>
            <a:xfrm>
              <a:off x="7476372"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79" name="tx79"/>
            <p:cNvSpPr/>
            <p:nvPr/>
          </p:nvSpPr>
          <p:spPr>
            <a:xfrm>
              <a:off x="7742915"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80" name="tx80"/>
            <p:cNvSpPr/>
            <p:nvPr/>
          </p:nvSpPr>
          <p:spPr>
            <a:xfrm>
              <a:off x="7742915"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81" name="tx81"/>
            <p:cNvSpPr/>
            <p:nvPr/>
          </p:nvSpPr>
          <p:spPr>
            <a:xfrm>
              <a:off x="8009458"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82" name="tx82"/>
            <p:cNvSpPr/>
            <p:nvPr/>
          </p:nvSpPr>
          <p:spPr>
            <a:xfrm>
              <a:off x="8009458"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83" name="tx83"/>
            <p:cNvSpPr/>
            <p:nvPr/>
          </p:nvSpPr>
          <p:spPr>
            <a:xfrm>
              <a:off x="1340869" y="377758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84" name="tx84"/>
            <p:cNvSpPr/>
            <p:nvPr/>
          </p:nvSpPr>
          <p:spPr>
            <a:xfrm>
              <a:off x="6938274" y="383669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85" name="tx85"/>
            <p:cNvSpPr/>
            <p:nvPr/>
          </p:nvSpPr>
          <p:spPr>
            <a:xfrm>
              <a:off x="7204817" y="390654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6" name="tx86"/>
            <p:cNvSpPr/>
            <p:nvPr/>
          </p:nvSpPr>
          <p:spPr>
            <a:xfrm>
              <a:off x="5384220" y="392804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87" name="tx87"/>
            <p:cNvSpPr/>
            <p:nvPr/>
          </p:nvSpPr>
          <p:spPr>
            <a:xfrm>
              <a:off x="5346551" y="340347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a:t>
              </a:r>
            </a:p>
          </p:txBody>
        </p:sp>
        <p:sp>
          <p:nvSpPr>
            <p:cNvPr id="88" name="tx88"/>
            <p:cNvSpPr/>
            <p:nvPr/>
          </p:nvSpPr>
          <p:spPr>
            <a:xfrm>
              <a:off x="6412723" y="3587363"/>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89" name="tx89"/>
            <p:cNvSpPr/>
            <p:nvPr/>
          </p:nvSpPr>
          <p:spPr>
            <a:xfrm>
              <a:off x="6679266" y="3425899"/>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a:t>
              </a:r>
            </a:p>
          </p:txBody>
        </p:sp>
        <p:sp>
          <p:nvSpPr>
            <p:cNvPr id="90" name="tx90"/>
            <p:cNvSpPr/>
            <p:nvPr/>
          </p:nvSpPr>
          <p:spPr>
            <a:xfrm>
              <a:off x="6945809" y="3246468"/>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a:t>
              </a:r>
            </a:p>
          </p:txBody>
        </p:sp>
        <p:sp>
          <p:nvSpPr>
            <p:cNvPr id="91" name="tx91"/>
            <p:cNvSpPr/>
            <p:nvPr/>
          </p:nvSpPr>
          <p:spPr>
            <a:xfrm>
              <a:off x="7212352" y="3544374"/>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a:t>
              </a:r>
            </a:p>
          </p:txBody>
        </p:sp>
        <p:sp>
          <p:nvSpPr>
            <p:cNvPr id="92" name="tx92"/>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3" name="tx93"/>
            <p:cNvSpPr/>
            <p:nvPr/>
          </p:nvSpPr>
          <p:spPr>
            <a:xfrm>
              <a:off x="717597" y="3694331"/>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94" name="tx94"/>
            <p:cNvSpPr/>
            <p:nvPr/>
          </p:nvSpPr>
          <p:spPr>
            <a:xfrm>
              <a:off x="717597" y="3227063"/>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95" name="tx95"/>
            <p:cNvSpPr/>
            <p:nvPr/>
          </p:nvSpPr>
          <p:spPr>
            <a:xfrm>
              <a:off x="717597" y="2758021"/>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96" name="tx96"/>
            <p:cNvSpPr/>
            <p:nvPr/>
          </p:nvSpPr>
          <p:spPr>
            <a:xfrm>
              <a:off x="717597" y="2292936"/>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97" name="tx97"/>
            <p:cNvSpPr/>
            <p:nvPr/>
          </p:nvSpPr>
          <p:spPr>
            <a:xfrm>
              <a:off x="717597" y="1823962"/>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98" name="tx9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0" name="tx10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1" name="tx10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2" name="tx10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3" name="tx10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9" name="tx10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0" name="tx11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1" name="tx11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5" name="tx115"/>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6" name="pl116"/>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17" name="pl117"/>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18" name="tx118"/>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9" name="tx119"/>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0" name="rc120"/>
            <p:cNvSpPr/>
            <p:nvPr/>
          </p:nvSpPr>
          <p:spPr>
            <a:xfrm>
              <a:off x="4678790" y="5080163"/>
              <a:ext cx="201456" cy="201456"/>
            </a:xfrm>
            <a:prstGeom prst="rect">
              <a:avLst/>
            </a:prstGeom>
            <a:solidFill>
              <a:srgbClr val="E2231A">
                <a:alpha val="90196"/>
              </a:srgbClr>
            </a:solidFill>
          </p:spPr>
          <p:txBody>
            <a:bodyPr/>
            <a:lstStyle/>
            <a:p/>
          </p:txBody>
        </p:sp>
        <p:sp>
          <p:nvSpPr>
            <p:cNvPr id="121" name="rc121"/>
            <p:cNvSpPr/>
            <p:nvPr/>
          </p:nvSpPr>
          <p:spPr>
            <a:xfrm>
              <a:off x="5642950" y="5080163"/>
              <a:ext cx="201456" cy="201456"/>
            </a:xfrm>
            <a:prstGeom prst="rect">
              <a:avLst/>
            </a:prstGeom>
            <a:solidFill>
              <a:srgbClr val="B3B3B3">
                <a:alpha val="90196"/>
              </a:srgbClr>
            </a:solidFill>
          </p:spPr>
          <p:txBody>
            <a:bodyPr/>
            <a:lstStyle/>
            <a:p/>
          </p:txBody>
        </p:sp>
        <p:sp>
          <p:nvSpPr>
            <p:cNvPr id="122" name="tx122"/>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3" name="tx123"/>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4" name="tx124"/>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5" name="tx125"/>
            <p:cNvSpPr/>
            <p:nvPr/>
          </p:nvSpPr>
          <p:spPr>
            <a:xfrm>
              <a:off x="951100" y="1583315"/>
              <a:ext cx="2646714"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Sao Tome and Principe, 2000-2025</a:t>
              </a:r>
            </a:p>
          </p:txBody>
        </p:sp>
        <p:sp>
          <p:nvSpPr>
            <p:cNvPr id="126" name="pl126"/>
            <p:cNvSpPr/>
            <p:nvPr/>
          </p:nvSpPr>
          <p:spPr>
            <a:xfrm>
              <a:off x="222749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08994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95238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81483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3" name="pl133"/>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15871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02116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88361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296273" y="5840557"/>
              <a:ext cx="1912111" cy="124062"/>
            </a:xfrm>
            <a:prstGeom prst="rect">
              <a:avLst/>
            </a:prstGeom>
            <a:solidFill>
              <a:srgbClr val="E2231A">
                <a:alpha val="90196"/>
              </a:srgbClr>
            </a:solidFill>
          </p:spPr>
          <p:txBody>
            <a:bodyPr/>
            <a:lstStyle/>
            <a:p/>
          </p:txBody>
        </p:sp>
        <p:sp>
          <p:nvSpPr>
            <p:cNvPr id="138" name="rc138"/>
            <p:cNvSpPr/>
            <p:nvPr/>
          </p:nvSpPr>
          <p:spPr>
            <a:xfrm>
              <a:off x="1296273" y="5685479"/>
              <a:ext cx="5289346" cy="124062"/>
            </a:xfrm>
            <a:prstGeom prst="rect">
              <a:avLst/>
            </a:prstGeom>
            <a:solidFill>
              <a:srgbClr val="E2231A">
                <a:alpha val="90196"/>
              </a:srgbClr>
            </a:solidFill>
          </p:spPr>
          <p:txBody>
            <a:bodyPr/>
            <a:lstStyle/>
            <a:p/>
          </p:txBody>
        </p:sp>
        <p:sp>
          <p:nvSpPr>
            <p:cNvPr id="139" name="rc139"/>
            <p:cNvSpPr/>
            <p:nvPr/>
          </p:nvSpPr>
          <p:spPr>
            <a:xfrm>
              <a:off x="1296273" y="5530401"/>
              <a:ext cx="5345220" cy="124062"/>
            </a:xfrm>
            <a:prstGeom prst="rect">
              <a:avLst/>
            </a:prstGeom>
            <a:solidFill>
              <a:srgbClr val="E2231A">
                <a:alpha val="90196"/>
              </a:srgbClr>
            </a:solidFill>
          </p:spPr>
          <p:txBody>
            <a:bodyPr/>
            <a:lstStyle/>
            <a:p/>
          </p:txBody>
        </p:sp>
        <p:sp>
          <p:nvSpPr>
            <p:cNvPr id="140" name="rc140"/>
            <p:cNvSpPr/>
            <p:nvPr/>
          </p:nvSpPr>
          <p:spPr>
            <a:xfrm>
              <a:off x="3208385" y="5840557"/>
              <a:ext cx="4991355" cy="124062"/>
            </a:xfrm>
            <a:prstGeom prst="rect">
              <a:avLst/>
            </a:prstGeom>
            <a:solidFill>
              <a:srgbClr val="B3B3B3">
                <a:alpha val="90196"/>
              </a:srgbClr>
            </a:solidFill>
          </p:spPr>
          <p:txBody>
            <a:bodyPr/>
            <a:lstStyle/>
            <a:p/>
          </p:txBody>
        </p:sp>
        <p:sp>
          <p:nvSpPr>
            <p:cNvPr id="141" name="tx141"/>
            <p:cNvSpPr/>
            <p:nvPr/>
          </p:nvSpPr>
          <p:spPr>
            <a:xfrm>
              <a:off x="8280112"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42" name="tx142"/>
            <p:cNvSpPr/>
            <p:nvPr/>
          </p:nvSpPr>
          <p:spPr>
            <a:xfrm>
              <a:off x="2138193" y="585945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43" name="tx143"/>
            <p:cNvSpPr/>
            <p:nvPr/>
          </p:nvSpPr>
          <p:spPr>
            <a:xfrm>
              <a:off x="3875029" y="5705786"/>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44" name="tx144"/>
            <p:cNvSpPr/>
            <p:nvPr/>
          </p:nvSpPr>
          <p:spPr>
            <a:xfrm>
              <a:off x="3902965" y="555070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45" name="tx145"/>
            <p:cNvSpPr/>
            <p:nvPr/>
          </p:nvSpPr>
          <p:spPr>
            <a:xfrm>
              <a:off x="5638144" y="586086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46" name="tx146"/>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7" name="tx147"/>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a:off x="1152583"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50" name="tx150"/>
            <p:cNvSpPr/>
            <p:nvPr/>
          </p:nvSpPr>
          <p:spPr>
            <a:xfrm>
              <a:off x="3015029" y="6056083"/>
              <a:ext cx="28738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0.3K</a:t>
              </a:r>
            </a:p>
          </p:txBody>
        </p:sp>
        <p:sp>
          <p:nvSpPr>
            <p:cNvPr id="151" name="tx151"/>
            <p:cNvSpPr/>
            <p:nvPr/>
          </p:nvSpPr>
          <p:spPr>
            <a:xfrm>
              <a:off x="4877475"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0.6K</a:t>
              </a:r>
            </a:p>
          </p:txBody>
        </p:sp>
        <p:sp>
          <p:nvSpPr>
            <p:cNvPr id="152" name="tx152"/>
            <p:cNvSpPr/>
            <p:nvPr/>
          </p:nvSpPr>
          <p:spPr>
            <a:xfrm>
              <a:off x="6739921"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0.9K</a:t>
              </a:r>
            </a:p>
          </p:txBody>
        </p:sp>
        <p:sp>
          <p:nvSpPr>
            <p:cNvPr id="153" name="tx153"/>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4" name="tx154"/>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5" name="tx155"/>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87%. This is lower than in 2019, where coverage was 95%.
&lt;1,000 children missed their routine first dose of measles vaccine.
MCV2 is typically administered to children between 18 months and five years old. MCV2 coverage remained constant at 87% in 2025.</a:t>
            </a:r>
          </a:p>
        </p:txBody>
      </p:sp>
      <p:sp>
        <p:nvSpPr>
          <p:cNvPr id="15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87% in 2025 - below the 95% level needed to prevent outbreaks and, leaving &lt;1,000 children without any protection against measles. MCV2 coverage also remained constant at 87% - below the IA2030 target of 90%.</a:t>
            </a:r>
          </a:p>
        </p:txBody>
      </p:sp>
      <p:grpSp xmlns:pic="http://schemas.openxmlformats.org/drawingml/2006/picture">
        <p:nvGrpSpPr>
          <p:cNvPr id="158" name=""/>
          <p:cNvGrpSpPr/>
          <p:nvPr/>
        </p:nvGrpSpPr>
        <p:grpSpPr>
          <a:xfrm>
            <a:off x="292608" y="1097280"/>
            <a:ext cx="8595360" cy="28575"/>
            <a:chOff x="292608" y="1097280"/>
            <a:chExt cx="8595360" cy="28575"/>
          </a:xfrm>
        </p:grpSpPr>
        <p:sp>
          <p:nvSpPr>
            <p:cNvPr id="15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81916"/>
              <a:ext cx="3397293" cy="568655"/>
            </a:xfrm>
            <a:custGeom>
              <a:avLst/>
              <a:pathLst>
                <a:path w="3397293" h="568655">
                  <a:moveTo>
                    <a:pt x="0" y="568655"/>
                  </a:moveTo>
                  <a:lnTo>
                    <a:pt x="135891" y="437426"/>
                  </a:lnTo>
                  <a:lnTo>
                    <a:pt x="271783" y="218713"/>
                  </a:lnTo>
                  <a:lnTo>
                    <a:pt x="407675" y="174970"/>
                  </a:lnTo>
                  <a:lnTo>
                    <a:pt x="543566" y="87485"/>
                  </a:lnTo>
                  <a:lnTo>
                    <a:pt x="679458" y="153099"/>
                  </a:lnTo>
                  <a:lnTo>
                    <a:pt x="815350" y="218713"/>
                  </a:lnTo>
                  <a:lnTo>
                    <a:pt x="951242" y="196842"/>
                  </a:lnTo>
                  <a:lnTo>
                    <a:pt x="1087133" y="43742"/>
                  </a:lnTo>
                  <a:lnTo>
                    <a:pt x="1223025" y="109356"/>
                  </a:lnTo>
                  <a:lnTo>
                    <a:pt x="1358917" y="65614"/>
                  </a:lnTo>
                  <a:lnTo>
                    <a:pt x="1494809" y="87485"/>
                  </a:lnTo>
                  <a:lnTo>
                    <a:pt x="1630700" y="65614"/>
                  </a:lnTo>
                  <a:lnTo>
                    <a:pt x="1766592" y="87485"/>
                  </a:lnTo>
                  <a:lnTo>
                    <a:pt x="1902484" y="65614"/>
                  </a:lnTo>
                  <a:lnTo>
                    <a:pt x="2038375" y="43742"/>
                  </a:lnTo>
                  <a:lnTo>
                    <a:pt x="2174267" y="43742"/>
                  </a:lnTo>
                  <a:lnTo>
                    <a:pt x="2310159" y="109356"/>
                  </a:lnTo>
                  <a:lnTo>
                    <a:pt x="2446051" y="0"/>
                  </a:lnTo>
                  <a:lnTo>
                    <a:pt x="2581942" y="0"/>
                  </a:lnTo>
                  <a:lnTo>
                    <a:pt x="2717834" y="196842"/>
                  </a:lnTo>
                  <a:lnTo>
                    <a:pt x="2853726" y="393684"/>
                  </a:lnTo>
                  <a:lnTo>
                    <a:pt x="2989618" y="284327"/>
                  </a:lnTo>
                  <a:lnTo>
                    <a:pt x="3125509" y="174970"/>
                  </a:lnTo>
                  <a:lnTo>
                    <a:pt x="3261401" y="174970"/>
                  </a:lnTo>
                  <a:lnTo>
                    <a:pt x="3397293" y="1749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572443"/>
              <a:ext cx="3397293" cy="590526"/>
            </a:xfrm>
            <a:custGeom>
              <a:avLst/>
              <a:pathLst>
                <a:path w="3397293" h="590526">
                  <a:moveTo>
                    <a:pt x="0" y="590526"/>
                  </a:moveTo>
                  <a:lnTo>
                    <a:pt x="135891" y="546783"/>
                  </a:lnTo>
                  <a:lnTo>
                    <a:pt x="271783" y="524912"/>
                  </a:lnTo>
                  <a:lnTo>
                    <a:pt x="407675" y="437426"/>
                  </a:lnTo>
                  <a:lnTo>
                    <a:pt x="543566" y="349941"/>
                  </a:lnTo>
                  <a:lnTo>
                    <a:pt x="679458" y="262456"/>
                  </a:lnTo>
                  <a:lnTo>
                    <a:pt x="815350" y="218713"/>
                  </a:lnTo>
                  <a:lnTo>
                    <a:pt x="951242" y="218713"/>
                  </a:lnTo>
                  <a:lnTo>
                    <a:pt x="1087133" y="131228"/>
                  </a:lnTo>
                  <a:lnTo>
                    <a:pt x="1223025" y="0"/>
                  </a:lnTo>
                  <a:lnTo>
                    <a:pt x="1358917" y="65614"/>
                  </a:lnTo>
                  <a:lnTo>
                    <a:pt x="1494809" y="131228"/>
                  </a:lnTo>
                  <a:lnTo>
                    <a:pt x="1630700" y="153099"/>
                  </a:lnTo>
                  <a:lnTo>
                    <a:pt x="1766592" y="153099"/>
                  </a:lnTo>
                  <a:lnTo>
                    <a:pt x="1902484" y="174970"/>
                  </a:lnTo>
                  <a:lnTo>
                    <a:pt x="2038375" y="174970"/>
                  </a:lnTo>
                  <a:lnTo>
                    <a:pt x="2174267" y="131228"/>
                  </a:lnTo>
                  <a:lnTo>
                    <a:pt x="2310159" y="87485"/>
                  </a:lnTo>
                  <a:lnTo>
                    <a:pt x="2446051" y="87485"/>
                  </a:lnTo>
                  <a:lnTo>
                    <a:pt x="2581942" y="65614"/>
                  </a:lnTo>
                  <a:lnTo>
                    <a:pt x="2717834" y="87485"/>
                  </a:lnTo>
                  <a:lnTo>
                    <a:pt x="2853726" y="174970"/>
                  </a:lnTo>
                  <a:lnTo>
                    <a:pt x="2989618" y="174970"/>
                  </a:lnTo>
                  <a:lnTo>
                    <a:pt x="3125509" y="131228"/>
                  </a:lnTo>
                  <a:lnTo>
                    <a:pt x="3261401" y="65614"/>
                  </a:lnTo>
                  <a:lnTo>
                    <a:pt x="3397293" y="87485"/>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81916"/>
              <a:ext cx="3397293" cy="568655"/>
            </a:xfrm>
            <a:custGeom>
              <a:avLst/>
              <a:pathLst>
                <a:path w="3397293" h="568655">
                  <a:moveTo>
                    <a:pt x="0" y="568655"/>
                  </a:moveTo>
                  <a:lnTo>
                    <a:pt x="135891" y="437426"/>
                  </a:lnTo>
                  <a:lnTo>
                    <a:pt x="271783" y="218713"/>
                  </a:lnTo>
                  <a:lnTo>
                    <a:pt x="407675" y="174970"/>
                  </a:lnTo>
                  <a:lnTo>
                    <a:pt x="543566" y="87485"/>
                  </a:lnTo>
                  <a:lnTo>
                    <a:pt x="679458" y="153099"/>
                  </a:lnTo>
                  <a:lnTo>
                    <a:pt x="815350" y="218713"/>
                  </a:lnTo>
                  <a:lnTo>
                    <a:pt x="951242" y="196842"/>
                  </a:lnTo>
                  <a:lnTo>
                    <a:pt x="1087133" y="43742"/>
                  </a:lnTo>
                  <a:lnTo>
                    <a:pt x="1223025" y="109356"/>
                  </a:lnTo>
                  <a:lnTo>
                    <a:pt x="1358917" y="65614"/>
                  </a:lnTo>
                  <a:lnTo>
                    <a:pt x="1494809" y="87485"/>
                  </a:lnTo>
                  <a:lnTo>
                    <a:pt x="1630700" y="65614"/>
                  </a:lnTo>
                  <a:lnTo>
                    <a:pt x="1766592" y="87485"/>
                  </a:lnTo>
                  <a:lnTo>
                    <a:pt x="1902484" y="65614"/>
                  </a:lnTo>
                  <a:lnTo>
                    <a:pt x="2038375" y="43742"/>
                  </a:lnTo>
                  <a:lnTo>
                    <a:pt x="2174267" y="43742"/>
                  </a:lnTo>
                  <a:lnTo>
                    <a:pt x="2310159" y="109356"/>
                  </a:lnTo>
                  <a:lnTo>
                    <a:pt x="2446051" y="0"/>
                  </a:lnTo>
                  <a:lnTo>
                    <a:pt x="2581942" y="0"/>
                  </a:lnTo>
                  <a:lnTo>
                    <a:pt x="2717834" y="196842"/>
                  </a:lnTo>
                  <a:lnTo>
                    <a:pt x="2853726" y="393684"/>
                  </a:lnTo>
                  <a:lnTo>
                    <a:pt x="2989618" y="284327"/>
                  </a:lnTo>
                  <a:lnTo>
                    <a:pt x="3125509" y="174970"/>
                  </a:lnTo>
                  <a:lnTo>
                    <a:pt x="3261401" y="174970"/>
                  </a:lnTo>
                  <a:lnTo>
                    <a:pt x="3397293" y="1749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721754"/>
            </a:xfrm>
            <a:custGeom>
              <a:avLst/>
              <a:pathLst>
                <a:path w="0" h="721754">
                  <a:moveTo>
                    <a:pt x="0" y="0"/>
                  </a:moveTo>
                  <a:lnTo>
                    <a:pt x="0" y="72175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32" name="pl32"/>
            <p:cNvSpPr/>
            <p:nvPr/>
          </p:nvSpPr>
          <p:spPr>
            <a:xfrm>
              <a:off x="1120965" y="1981916"/>
              <a:ext cx="3397293" cy="568655"/>
            </a:xfrm>
            <a:custGeom>
              <a:avLst/>
              <a:pathLst>
                <a:path w="3397293" h="568655">
                  <a:moveTo>
                    <a:pt x="0" y="568655"/>
                  </a:moveTo>
                  <a:lnTo>
                    <a:pt x="135891" y="437426"/>
                  </a:lnTo>
                  <a:lnTo>
                    <a:pt x="271783" y="218713"/>
                  </a:lnTo>
                  <a:lnTo>
                    <a:pt x="407675" y="174970"/>
                  </a:lnTo>
                  <a:lnTo>
                    <a:pt x="543566" y="87485"/>
                  </a:lnTo>
                  <a:lnTo>
                    <a:pt x="679458" y="153099"/>
                  </a:lnTo>
                  <a:lnTo>
                    <a:pt x="815350" y="218713"/>
                  </a:lnTo>
                  <a:lnTo>
                    <a:pt x="951242" y="196842"/>
                  </a:lnTo>
                  <a:lnTo>
                    <a:pt x="1087133" y="43742"/>
                  </a:lnTo>
                  <a:lnTo>
                    <a:pt x="1223025" y="109356"/>
                  </a:lnTo>
                  <a:lnTo>
                    <a:pt x="1358917" y="65614"/>
                  </a:lnTo>
                  <a:lnTo>
                    <a:pt x="1494809" y="87485"/>
                  </a:lnTo>
                  <a:lnTo>
                    <a:pt x="1630700" y="65614"/>
                  </a:lnTo>
                  <a:lnTo>
                    <a:pt x="1766592" y="87485"/>
                  </a:lnTo>
                  <a:lnTo>
                    <a:pt x="1902484" y="65614"/>
                  </a:lnTo>
                  <a:lnTo>
                    <a:pt x="2038375" y="43742"/>
                  </a:lnTo>
                  <a:lnTo>
                    <a:pt x="2174267" y="43742"/>
                  </a:lnTo>
                  <a:lnTo>
                    <a:pt x="2310159" y="109356"/>
                  </a:lnTo>
                  <a:lnTo>
                    <a:pt x="2446051" y="0"/>
                  </a:lnTo>
                  <a:lnTo>
                    <a:pt x="2581942" y="0"/>
                  </a:lnTo>
                  <a:lnTo>
                    <a:pt x="2717834" y="196842"/>
                  </a:lnTo>
                  <a:lnTo>
                    <a:pt x="2853726" y="393684"/>
                  </a:lnTo>
                  <a:lnTo>
                    <a:pt x="2989618" y="284327"/>
                  </a:lnTo>
                  <a:lnTo>
                    <a:pt x="3125509" y="174970"/>
                  </a:lnTo>
                  <a:lnTo>
                    <a:pt x="3261401" y="174970"/>
                  </a:lnTo>
                  <a:lnTo>
                    <a:pt x="3397293" y="1749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619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19314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19314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301166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77412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460239" y="4962912"/>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Sao Tome and Principe</a:t>
              </a:r>
            </a:p>
          </p:txBody>
        </p:sp>
        <p:sp>
          <p:nvSpPr>
            <p:cNvPr id="60" name="tx60"/>
            <p:cNvSpPr/>
            <p:nvPr/>
          </p:nvSpPr>
          <p:spPr>
            <a:xfrm>
              <a:off x="327876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4041220"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027869" y="1403693"/>
              <a:ext cx="358348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Sao Tome and Principe, 2000-2025</a:t>
              </a:r>
            </a:p>
          </p:txBody>
        </p:sp>
        <p:sp>
          <p:nvSpPr>
            <p:cNvPr id="63" name="pl63"/>
            <p:cNvSpPr/>
            <p:nvPr/>
          </p:nvSpPr>
          <p:spPr>
            <a:xfrm>
              <a:off x="5267799" y="40008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1196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231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342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063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1175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5287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9398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528700"/>
              <a:ext cx="3397293" cy="1530994"/>
            </a:xfrm>
            <a:custGeom>
              <a:avLst/>
              <a:pathLst>
                <a:path w="3397293" h="1530994">
                  <a:moveTo>
                    <a:pt x="0" y="1530994"/>
                  </a:moveTo>
                  <a:lnTo>
                    <a:pt x="135891" y="1177688"/>
                  </a:lnTo>
                  <a:lnTo>
                    <a:pt x="271783" y="588844"/>
                  </a:lnTo>
                  <a:lnTo>
                    <a:pt x="407675" y="471075"/>
                  </a:lnTo>
                  <a:lnTo>
                    <a:pt x="543566" y="235537"/>
                  </a:lnTo>
                  <a:lnTo>
                    <a:pt x="679458" y="412190"/>
                  </a:lnTo>
                  <a:lnTo>
                    <a:pt x="815350" y="588844"/>
                  </a:lnTo>
                  <a:lnTo>
                    <a:pt x="951242" y="529959"/>
                  </a:lnTo>
                  <a:lnTo>
                    <a:pt x="1087133" y="117768"/>
                  </a:lnTo>
                  <a:lnTo>
                    <a:pt x="1223025" y="294422"/>
                  </a:lnTo>
                  <a:lnTo>
                    <a:pt x="1358917" y="176653"/>
                  </a:lnTo>
                  <a:lnTo>
                    <a:pt x="1494809" y="235537"/>
                  </a:lnTo>
                  <a:lnTo>
                    <a:pt x="1630700" y="176653"/>
                  </a:lnTo>
                  <a:lnTo>
                    <a:pt x="1766592" y="235537"/>
                  </a:lnTo>
                  <a:lnTo>
                    <a:pt x="1902484" y="176653"/>
                  </a:lnTo>
                  <a:lnTo>
                    <a:pt x="2038375" y="117768"/>
                  </a:lnTo>
                  <a:lnTo>
                    <a:pt x="2174267" y="117768"/>
                  </a:lnTo>
                  <a:lnTo>
                    <a:pt x="2310159" y="294422"/>
                  </a:lnTo>
                  <a:lnTo>
                    <a:pt x="2446051" y="0"/>
                  </a:lnTo>
                  <a:lnTo>
                    <a:pt x="2581942" y="0"/>
                  </a:lnTo>
                  <a:lnTo>
                    <a:pt x="2717834" y="529959"/>
                  </a:lnTo>
                  <a:lnTo>
                    <a:pt x="2853726" y="1059919"/>
                  </a:lnTo>
                  <a:lnTo>
                    <a:pt x="2989618" y="765497"/>
                  </a:lnTo>
                  <a:lnTo>
                    <a:pt x="3125509" y="471075"/>
                  </a:lnTo>
                  <a:lnTo>
                    <a:pt x="3261401" y="471075"/>
                  </a:lnTo>
                  <a:lnTo>
                    <a:pt x="3397293" y="471075"/>
                  </a:lnTo>
                </a:path>
              </a:pathLst>
            </a:custGeom>
            <a:ln w="27101" cap="flat">
              <a:solidFill>
                <a:srgbClr val="0058AB">
                  <a:alpha val="100000"/>
                </a:srgbClr>
              </a:solidFill>
              <a:prstDash val="solid"/>
              <a:round/>
            </a:ln>
          </p:spPr>
          <p:txBody>
            <a:bodyPr/>
            <a:lstStyle/>
            <a:p/>
          </p:txBody>
        </p:sp>
        <p:sp>
          <p:nvSpPr>
            <p:cNvPr id="79" name="pl79"/>
            <p:cNvSpPr/>
            <p:nvPr/>
          </p:nvSpPr>
          <p:spPr>
            <a:xfrm>
              <a:off x="5437664" y="2528700"/>
              <a:ext cx="3397293" cy="883266"/>
            </a:xfrm>
            <a:custGeom>
              <a:avLst/>
              <a:pathLst>
                <a:path w="3397293" h="883266">
                  <a:moveTo>
                    <a:pt x="0" y="883266"/>
                  </a:moveTo>
                  <a:lnTo>
                    <a:pt x="135891" y="824381"/>
                  </a:lnTo>
                  <a:lnTo>
                    <a:pt x="271783" y="824381"/>
                  </a:lnTo>
                  <a:lnTo>
                    <a:pt x="407675" y="765497"/>
                  </a:lnTo>
                  <a:lnTo>
                    <a:pt x="543566" y="647728"/>
                  </a:lnTo>
                  <a:lnTo>
                    <a:pt x="679458" y="529959"/>
                  </a:lnTo>
                  <a:lnTo>
                    <a:pt x="815350" y="412190"/>
                  </a:lnTo>
                  <a:lnTo>
                    <a:pt x="951242" y="412190"/>
                  </a:lnTo>
                  <a:lnTo>
                    <a:pt x="1087133" y="294422"/>
                  </a:lnTo>
                  <a:lnTo>
                    <a:pt x="1223025" y="176653"/>
                  </a:lnTo>
                  <a:lnTo>
                    <a:pt x="1358917" y="117768"/>
                  </a:lnTo>
                  <a:lnTo>
                    <a:pt x="1494809" y="117768"/>
                  </a:lnTo>
                  <a:lnTo>
                    <a:pt x="1630700" y="117768"/>
                  </a:lnTo>
                  <a:lnTo>
                    <a:pt x="1766592" y="117768"/>
                  </a:lnTo>
                  <a:lnTo>
                    <a:pt x="1902484" y="117768"/>
                  </a:lnTo>
                  <a:lnTo>
                    <a:pt x="2038375" y="117768"/>
                  </a:lnTo>
                  <a:lnTo>
                    <a:pt x="2174267" y="58884"/>
                  </a:lnTo>
                  <a:lnTo>
                    <a:pt x="2310159" y="58884"/>
                  </a:lnTo>
                  <a:lnTo>
                    <a:pt x="2446051" y="0"/>
                  </a:lnTo>
                  <a:lnTo>
                    <a:pt x="2581942" y="0"/>
                  </a:lnTo>
                  <a:lnTo>
                    <a:pt x="2717834" y="176653"/>
                  </a:lnTo>
                  <a:lnTo>
                    <a:pt x="2853726" y="294422"/>
                  </a:lnTo>
                  <a:lnTo>
                    <a:pt x="2989618" y="176653"/>
                  </a:lnTo>
                  <a:lnTo>
                    <a:pt x="3125509" y="176653"/>
                  </a:lnTo>
                  <a:lnTo>
                    <a:pt x="3261401" y="117768"/>
                  </a:lnTo>
                  <a:lnTo>
                    <a:pt x="3397293" y="117768"/>
                  </a:lnTo>
                </a:path>
              </a:pathLst>
            </a:custGeom>
            <a:ln w="27101" cap="flat">
              <a:solidFill>
                <a:srgbClr val="80BD41">
                  <a:alpha val="100000"/>
                </a:srgbClr>
              </a:solidFill>
              <a:prstDash val="solid"/>
              <a:round/>
            </a:ln>
          </p:spPr>
          <p:txBody>
            <a:bodyPr/>
            <a:lstStyle/>
            <a:p/>
          </p:txBody>
        </p:sp>
        <p:sp>
          <p:nvSpPr>
            <p:cNvPr id="80" name="pl80"/>
            <p:cNvSpPr/>
            <p:nvPr/>
          </p:nvSpPr>
          <p:spPr>
            <a:xfrm>
              <a:off x="5437664" y="2352047"/>
              <a:ext cx="3397293" cy="1589878"/>
            </a:xfrm>
            <a:custGeom>
              <a:avLst/>
              <a:pathLst>
                <a:path w="3397293" h="1589878">
                  <a:moveTo>
                    <a:pt x="0" y="1589878"/>
                  </a:moveTo>
                  <a:lnTo>
                    <a:pt x="135891" y="1472110"/>
                  </a:lnTo>
                  <a:lnTo>
                    <a:pt x="271783" y="1413225"/>
                  </a:lnTo>
                  <a:lnTo>
                    <a:pt x="407675" y="1177688"/>
                  </a:lnTo>
                  <a:lnTo>
                    <a:pt x="543566" y="942150"/>
                  </a:lnTo>
                  <a:lnTo>
                    <a:pt x="679458" y="706612"/>
                  </a:lnTo>
                  <a:lnTo>
                    <a:pt x="815350" y="588844"/>
                  </a:lnTo>
                  <a:lnTo>
                    <a:pt x="951242" y="588844"/>
                  </a:lnTo>
                  <a:lnTo>
                    <a:pt x="1087133" y="353306"/>
                  </a:lnTo>
                  <a:lnTo>
                    <a:pt x="1223025" y="0"/>
                  </a:lnTo>
                  <a:lnTo>
                    <a:pt x="1358917" y="176653"/>
                  </a:lnTo>
                  <a:lnTo>
                    <a:pt x="1494809" y="353306"/>
                  </a:lnTo>
                  <a:lnTo>
                    <a:pt x="1630700" y="412190"/>
                  </a:lnTo>
                  <a:lnTo>
                    <a:pt x="1766592" y="412190"/>
                  </a:lnTo>
                  <a:lnTo>
                    <a:pt x="1902484" y="471075"/>
                  </a:lnTo>
                  <a:lnTo>
                    <a:pt x="2038375" y="471075"/>
                  </a:lnTo>
                  <a:lnTo>
                    <a:pt x="2174267" y="353306"/>
                  </a:lnTo>
                  <a:lnTo>
                    <a:pt x="2310159" y="235537"/>
                  </a:lnTo>
                  <a:lnTo>
                    <a:pt x="2446051" y="235537"/>
                  </a:lnTo>
                  <a:lnTo>
                    <a:pt x="2581942" y="176653"/>
                  </a:lnTo>
                  <a:lnTo>
                    <a:pt x="2717834" y="235537"/>
                  </a:lnTo>
                  <a:lnTo>
                    <a:pt x="2853726" y="471075"/>
                  </a:lnTo>
                  <a:lnTo>
                    <a:pt x="2989618" y="471075"/>
                  </a:lnTo>
                  <a:lnTo>
                    <a:pt x="3125509" y="353306"/>
                  </a:lnTo>
                  <a:lnTo>
                    <a:pt x="3261401" y="176653"/>
                  </a:lnTo>
                  <a:lnTo>
                    <a:pt x="3397293" y="235537"/>
                  </a:lnTo>
                </a:path>
              </a:pathLst>
            </a:custGeom>
            <a:ln w="27101" cap="flat">
              <a:solidFill>
                <a:srgbClr val="961A49">
                  <a:alpha val="100000"/>
                </a:srgbClr>
              </a:solidFill>
              <a:prstDash val="solid"/>
              <a:round/>
            </a:ln>
          </p:spPr>
          <p:txBody>
            <a:bodyPr/>
            <a:lstStyle/>
            <a:p/>
          </p:txBody>
        </p:sp>
        <p:sp>
          <p:nvSpPr>
            <p:cNvPr id="81" name="pl81"/>
            <p:cNvSpPr/>
            <p:nvPr/>
          </p:nvSpPr>
          <p:spPr>
            <a:xfrm>
              <a:off x="5437664" y="2528700"/>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528700"/>
              <a:ext cx="3397293" cy="1530994"/>
            </a:xfrm>
            <a:custGeom>
              <a:avLst/>
              <a:pathLst>
                <a:path w="3397293" h="1530994">
                  <a:moveTo>
                    <a:pt x="0" y="1530994"/>
                  </a:moveTo>
                  <a:lnTo>
                    <a:pt x="135891" y="1177688"/>
                  </a:lnTo>
                  <a:lnTo>
                    <a:pt x="271783" y="588844"/>
                  </a:lnTo>
                  <a:lnTo>
                    <a:pt x="407675" y="471075"/>
                  </a:lnTo>
                  <a:lnTo>
                    <a:pt x="543566" y="235537"/>
                  </a:lnTo>
                  <a:lnTo>
                    <a:pt x="679458" y="412190"/>
                  </a:lnTo>
                  <a:lnTo>
                    <a:pt x="815350" y="588844"/>
                  </a:lnTo>
                  <a:lnTo>
                    <a:pt x="951242" y="529959"/>
                  </a:lnTo>
                  <a:lnTo>
                    <a:pt x="1087133" y="117768"/>
                  </a:lnTo>
                  <a:lnTo>
                    <a:pt x="1223025" y="294422"/>
                  </a:lnTo>
                  <a:lnTo>
                    <a:pt x="1358917" y="176653"/>
                  </a:lnTo>
                  <a:lnTo>
                    <a:pt x="1494809" y="235537"/>
                  </a:lnTo>
                  <a:lnTo>
                    <a:pt x="1630700" y="176653"/>
                  </a:lnTo>
                  <a:lnTo>
                    <a:pt x="1766592" y="235537"/>
                  </a:lnTo>
                  <a:lnTo>
                    <a:pt x="1902484" y="176653"/>
                  </a:lnTo>
                  <a:lnTo>
                    <a:pt x="2038375" y="117768"/>
                  </a:lnTo>
                  <a:lnTo>
                    <a:pt x="2174267" y="117768"/>
                  </a:lnTo>
                  <a:lnTo>
                    <a:pt x="2310159" y="294422"/>
                  </a:lnTo>
                  <a:lnTo>
                    <a:pt x="2446051" y="0"/>
                  </a:lnTo>
                  <a:lnTo>
                    <a:pt x="2581942" y="0"/>
                  </a:lnTo>
                  <a:lnTo>
                    <a:pt x="2717834" y="529959"/>
                  </a:lnTo>
                  <a:lnTo>
                    <a:pt x="2853726" y="1059919"/>
                  </a:lnTo>
                  <a:lnTo>
                    <a:pt x="2989618" y="765497"/>
                  </a:lnTo>
                  <a:lnTo>
                    <a:pt x="3125509" y="471075"/>
                  </a:lnTo>
                  <a:lnTo>
                    <a:pt x="3261401" y="471075"/>
                  </a:lnTo>
                  <a:lnTo>
                    <a:pt x="3397293" y="471075"/>
                  </a:lnTo>
                </a:path>
              </a:pathLst>
            </a:custGeom>
            <a:ln w="43362" cap="flat">
              <a:solidFill>
                <a:srgbClr val="000000">
                  <a:alpha val="100000"/>
                </a:srgbClr>
              </a:solidFill>
              <a:prstDash val="solid"/>
              <a:round/>
            </a:ln>
          </p:spPr>
          <p:txBody>
            <a:bodyPr/>
            <a:lstStyle/>
            <a:p/>
          </p:txBody>
        </p:sp>
        <p:sp>
          <p:nvSpPr>
            <p:cNvPr id="83" name="pl83"/>
            <p:cNvSpPr/>
            <p:nvPr/>
          </p:nvSpPr>
          <p:spPr>
            <a:xfrm>
              <a:off x="5437664" y="2257832"/>
              <a:ext cx="0" cy="1801862"/>
            </a:xfrm>
            <a:custGeom>
              <a:avLst/>
              <a:pathLst>
                <a:path w="0" h="1801862">
                  <a:moveTo>
                    <a:pt x="0" y="180186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257832"/>
              <a:ext cx="0" cy="683059"/>
            </a:xfrm>
            <a:custGeom>
              <a:avLst/>
              <a:pathLst>
                <a:path w="0" h="683059">
                  <a:moveTo>
                    <a:pt x="0" y="68305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257832"/>
              <a:ext cx="0" cy="447521"/>
            </a:xfrm>
            <a:custGeom>
              <a:avLst/>
              <a:pathLst>
                <a:path w="0" h="447521">
                  <a:moveTo>
                    <a:pt x="0" y="44752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257832"/>
              <a:ext cx="0" cy="388637"/>
            </a:xfrm>
            <a:custGeom>
              <a:avLst/>
              <a:pathLst>
                <a:path w="0" h="388637">
                  <a:moveTo>
                    <a:pt x="0" y="38863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257832"/>
              <a:ext cx="0" cy="270868"/>
            </a:xfrm>
            <a:custGeom>
              <a:avLst/>
              <a:pathLst>
                <a:path w="0" h="270868">
                  <a:moveTo>
                    <a:pt x="0" y="27086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257832"/>
              <a:ext cx="0" cy="741943"/>
            </a:xfrm>
            <a:custGeom>
              <a:avLst/>
              <a:pathLst>
                <a:path w="0" h="741943">
                  <a:moveTo>
                    <a:pt x="0" y="74194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257832"/>
              <a:ext cx="0" cy="741943"/>
            </a:xfrm>
            <a:custGeom>
              <a:avLst/>
              <a:pathLst>
                <a:path w="0" h="741943">
                  <a:moveTo>
                    <a:pt x="0" y="74194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528700"/>
              <a:ext cx="3397293" cy="1530994"/>
            </a:xfrm>
            <a:custGeom>
              <a:avLst/>
              <a:pathLst>
                <a:path w="3397293" h="1530994">
                  <a:moveTo>
                    <a:pt x="0" y="1530994"/>
                  </a:moveTo>
                  <a:lnTo>
                    <a:pt x="135891" y="1177688"/>
                  </a:lnTo>
                  <a:lnTo>
                    <a:pt x="271783" y="588844"/>
                  </a:lnTo>
                  <a:lnTo>
                    <a:pt x="407675" y="471075"/>
                  </a:lnTo>
                  <a:lnTo>
                    <a:pt x="543566" y="235537"/>
                  </a:lnTo>
                  <a:lnTo>
                    <a:pt x="679458" y="412190"/>
                  </a:lnTo>
                  <a:lnTo>
                    <a:pt x="815350" y="588844"/>
                  </a:lnTo>
                  <a:lnTo>
                    <a:pt x="951242" y="529959"/>
                  </a:lnTo>
                  <a:lnTo>
                    <a:pt x="1087133" y="117768"/>
                  </a:lnTo>
                  <a:lnTo>
                    <a:pt x="1223025" y="294422"/>
                  </a:lnTo>
                  <a:lnTo>
                    <a:pt x="1358917" y="176653"/>
                  </a:lnTo>
                  <a:lnTo>
                    <a:pt x="1494809" y="235537"/>
                  </a:lnTo>
                  <a:lnTo>
                    <a:pt x="1630700" y="176653"/>
                  </a:lnTo>
                  <a:lnTo>
                    <a:pt x="1766592" y="235537"/>
                  </a:lnTo>
                  <a:lnTo>
                    <a:pt x="1902484" y="176653"/>
                  </a:lnTo>
                  <a:lnTo>
                    <a:pt x="2038375" y="117768"/>
                  </a:lnTo>
                  <a:lnTo>
                    <a:pt x="2174267" y="117768"/>
                  </a:lnTo>
                  <a:lnTo>
                    <a:pt x="2310159" y="294422"/>
                  </a:lnTo>
                  <a:lnTo>
                    <a:pt x="2446051" y="0"/>
                  </a:lnTo>
                  <a:lnTo>
                    <a:pt x="2581942" y="0"/>
                  </a:lnTo>
                  <a:lnTo>
                    <a:pt x="2717834" y="529959"/>
                  </a:lnTo>
                  <a:lnTo>
                    <a:pt x="2853726" y="1059919"/>
                  </a:lnTo>
                  <a:lnTo>
                    <a:pt x="2989618" y="765497"/>
                  </a:lnTo>
                  <a:lnTo>
                    <a:pt x="3125509" y="471075"/>
                  </a:lnTo>
                  <a:lnTo>
                    <a:pt x="3261401" y="471075"/>
                  </a:lnTo>
                  <a:lnTo>
                    <a:pt x="3397293" y="471075"/>
                  </a:lnTo>
                </a:path>
              </a:pathLst>
            </a:custGeom>
            <a:ln w="27101" cap="flat">
              <a:solidFill>
                <a:srgbClr val="0058AB">
                  <a:alpha val="100000"/>
                </a:srgbClr>
              </a:solidFill>
              <a:prstDash val="solid"/>
              <a:round/>
            </a:ln>
          </p:spPr>
          <p:txBody>
            <a:bodyPr/>
            <a:lstStyle/>
            <a:p/>
          </p:txBody>
        </p:sp>
        <p:sp>
          <p:nvSpPr>
            <p:cNvPr id="91" name="tx91"/>
            <p:cNvSpPr/>
            <p:nvPr/>
          </p:nvSpPr>
          <p:spPr>
            <a:xfrm>
              <a:off x="5359324" y="2193838"/>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-26</a:t>
              </a:r>
            </a:p>
          </p:txBody>
        </p:sp>
        <p:sp>
          <p:nvSpPr>
            <p:cNvPr id="92" name="tx92"/>
            <p:cNvSpPr/>
            <p:nvPr/>
          </p:nvSpPr>
          <p:spPr>
            <a:xfrm>
              <a:off x="6068928" y="2196484"/>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3" name="tx93"/>
            <p:cNvSpPr/>
            <p:nvPr/>
          </p:nvSpPr>
          <p:spPr>
            <a:xfrm>
              <a:off x="6748386" y="219378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7427845" y="219516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7989462" y="21938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19383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7" name="tx97"/>
            <p:cNvSpPr/>
            <p:nvPr/>
          </p:nvSpPr>
          <p:spPr>
            <a:xfrm>
              <a:off x="8786762" y="219383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8" name="tx98"/>
            <p:cNvSpPr/>
            <p:nvPr/>
          </p:nvSpPr>
          <p:spPr>
            <a:xfrm>
              <a:off x="8902429" y="260735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902429" y="254846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6542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306542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4765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887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50983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50983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732836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809082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776938" y="4962912"/>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Sao Tome and Principe</a:t>
              </a:r>
            </a:p>
          </p:txBody>
        </p:sp>
        <p:sp>
          <p:nvSpPr>
            <p:cNvPr id="117" name="tx117"/>
            <p:cNvSpPr/>
            <p:nvPr/>
          </p:nvSpPr>
          <p:spPr>
            <a:xfrm>
              <a:off x="759546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8357919"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8012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50601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63190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75779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44306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56895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69484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2619096" cy="114824"/>
            </a:xfrm>
            <a:prstGeom prst="rect">
              <a:avLst/>
            </a:prstGeom>
            <a:solidFill>
              <a:srgbClr val="E2231A">
                <a:alpha val="80000"/>
              </a:srgbClr>
            </a:solidFill>
          </p:spPr>
          <p:txBody>
            <a:bodyPr/>
            <a:lstStyle/>
            <a:p/>
          </p:txBody>
        </p:sp>
        <p:sp>
          <p:nvSpPr>
            <p:cNvPr id="132" name="rc132"/>
            <p:cNvSpPr/>
            <p:nvPr/>
          </p:nvSpPr>
          <p:spPr>
            <a:xfrm>
              <a:off x="1317178" y="5743865"/>
              <a:ext cx="7245032" cy="114824"/>
            </a:xfrm>
            <a:prstGeom prst="rect">
              <a:avLst/>
            </a:prstGeom>
            <a:solidFill>
              <a:srgbClr val="E2231A">
                <a:alpha val="80000"/>
              </a:srgbClr>
            </a:solidFill>
          </p:spPr>
          <p:txBody>
            <a:bodyPr/>
            <a:lstStyle/>
            <a:p/>
          </p:txBody>
        </p:sp>
        <p:sp>
          <p:nvSpPr>
            <p:cNvPr id="133" name="rc133"/>
            <p:cNvSpPr/>
            <p:nvPr/>
          </p:nvSpPr>
          <p:spPr>
            <a:xfrm>
              <a:off x="1317178" y="5600334"/>
              <a:ext cx="7321564" cy="114824"/>
            </a:xfrm>
            <a:prstGeom prst="rect">
              <a:avLst/>
            </a:prstGeom>
            <a:solidFill>
              <a:srgbClr val="E2231A">
                <a:alpha val="80000"/>
              </a:srgbClr>
            </a:solidFill>
          </p:spPr>
          <p:txBody>
            <a:bodyPr/>
            <a:lstStyle/>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209985"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9" name="tx139"/>
            <p:cNvSpPr/>
            <p:nvPr/>
          </p:nvSpPr>
          <p:spPr>
            <a:xfrm>
              <a:off x="5335875"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0" name="tx140"/>
            <p:cNvSpPr/>
            <p:nvPr/>
          </p:nvSpPr>
          <p:spPr>
            <a:xfrm>
              <a:off x="7461765"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41" name="tx141"/>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Sao Tome and Principe (87%) was 3 percentage points higher than the global average (84%) and 23 percentage points higher than the average across all WCAR countries (64%).
National MCV1 coverage was 8 percentage points lower than in 2019 (95%).
The number of unvaccinated children increased (ie. worsened) compared to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Sao Tome and Principe MCV1 coverage was 87% - this is 8 percentage points lower than in 2019 and higher than both the global and regional averages.</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2025, Sao Tome and Principe ranked number 18 out of 24 countries for lowest MCV1 coverage (based on tied ranks).
Sao Tome and Principe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Sao Tome and Principe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093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121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149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176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107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135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162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190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557484"/>
              <a:ext cx="239888" cy="750536"/>
            </a:xfrm>
            <a:prstGeom prst="rect">
              <a:avLst/>
            </a:prstGeom>
            <a:solidFill>
              <a:srgbClr val="80BD41">
                <a:alpha val="100000"/>
              </a:srgbClr>
            </a:solidFill>
          </p:spPr>
          <p:txBody>
            <a:bodyPr/>
            <a:lstStyle/>
            <a:p/>
          </p:txBody>
        </p:sp>
        <p:sp>
          <p:nvSpPr>
            <p:cNvPr id="26" name="rc26"/>
            <p:cNvSpPr/>
            <p:nvPr/>
          </p:nvSpPr>
          <p:spPr>
            <a:xfrm>
              <a:off x="1296273" y="3221037"/>
              <a:ext cx="239888" cy="336447"/>
            </a:xfrm>
            <a:prstGeom prst="rect">
              <a:avLst/>
            </a:prstGeom>
            <a:solidFill>
              <a:srgbClr val="E2231A">
                <a:alpha val="100000"/>
              </a:srgbClr>
            </a:solidFill>
          </p:spPr>
          <p:txBody>
            <a:bodyPr/>
            <a:lstStyle/>
            <a:p/>
          </p:txBody>
        </p:sp>
        <p:sp>
          <p:nvSpPr>
            <p:cNvPr id="27" name="rc27"/>
            <p:cNvSpPr/>
            <p:nvPr/>
          </p:nvSpPr>
          <p:spPr>
            <a:xfrm>
              <a:off x="1562816" y="3473870"/>
              <a:ext cx="239888" cy="834150"/>
            </a:xfrm>
            <a:prstGeom prst="rect">
              <a:avLst/>
            </a:prstGeom>
            <a:solidFill>
              <a:srgbClr val="80BD41">
                <a:alpha val="100000"/>
              </a:srgbClr>
            </a:solidFill>
          </p:spPr>
          <p:txBody>
            <a:bodyPr/>
            <a:lstStyle/>
            <a:p/>
          </p:txBody>
        </p:sp>
        <p:sp>
          <p:nvSpPr>
            <p:cNvPr id="28" name="rc28"/>
            <p:cNvSpPr/>
            <p:nvPr/>
          </p:nvSpPr>
          <p:spPr>
            <a:xfrm>
              <a:off x="1562816" y="3195156"/>
              <a:ext cx="239888" cy="278713"/>
            </a:xfrm>
            <a:prstGeom prst="rect">
              <a:avLst/>
            </a:prstGeom>
            <a:solidFill>
              <a:srgbClr val="E2231A">
                <a:alpha val="100000"/>
              </a:srgbClr>
            </a:solidFill>
          </p:spPr>
          <p:txBody>
            <a:bodyPr/>
            <a:lstStyle/>
            <a:p/>
          </p:txBody>
        </p:sp>
        <p:sp>
          <p:nvSpPr>
            <p:cNvPr id="29" name="rc29"/>
            <p:cNvSpPr/>
            <p:nvPr/>
          </p:nvSpPr>
          <p:spPr>
            <a:xfrm>
              <a:off x="1829360" y="3340486"/>
              <a:ext cx="239888" cy="967535"/>
            </a:xfrm>
            <a:prstGeom prst="rect">
              <a:avLst/>
            </a:prstGeom>
            <a:solidFill>
              <a:srgbClr val="80BD41">
                <a:alpha val="100000"/>
              </a:srgbClr>
            </a:solidFill>
          </p:spPr>
          <p:txBody>
            <a:bodyPr/>
            <a:lstStyle/>
            <a:p/>
          </p:txBody>
        </p:sp>
        <p:sp>
          <p:nvSpPr>
            <p:cNvPr id="30" name="rc30"/>
            <p:cNvSpPr/>
            <p:nvPr/>
          </p:nvSpPr>
          <p:spPr>
            <a:xfrm>
              <a:off x="1829360" y="3169276"/>
              <a:ext cx="239888" cy="171209"/>
            </a:xfrm>
            <a:prstGeom prst="rect">
              <a:avLst/>
            </a:prstGeom>
            <a:solidFill>
              <a:srgbClr val="E2231A">
                <a:alpha val="100000"/>
              </a:srgbClr>
            </a:solidFill>
          </p:spPr>
          <p:txBody>
            <a:bodyPr/>
            <a:lstStyle/>
            <a:p/>
          </p:txBody>
        </p:sp>
        <p:sp>
          <p:nvSpPr>
            <p:cNvPr id="31" name="rc31"/>
            <p:cNvSpPr/>
            <p:nvPr/>
          </p:nvSpPr>
          <p:spPr>
            <a:xfrm>
              <a:off x="2095903" y="3296688"/>
              <a:ext cx="239888" cy="1011333"/>
            </a:xfrm>
            <a:prstGeom prst="rect">
              <a:avLst/>
            </a:prstGeom>
            <a:solidFill>
              <a:srgbClr val="80BD41">
                <a:alpha val="100000"/>
              </a:srgbClr>
            </a:solidFill>
          </p:spPr>
          <p:txBody>
            <a:bodyPr/>
            <a:lstStyle/>
            <a:p/>
          </p:txBody>
        </p:sp>
        <p:sp>
          <p:nvSpPr>
            <p:cNvPr id="32" name="rc32"/>
            <p:cNvSpPr/>
            <p:nvPr/>
          </p:nvSpPr>
          <p:spPr>
            <a:xfrm>
              <a:off x="2095903" y="3145386"/>
              <a:ext cx="239888" cy="151301"/>
            </a:xfrm>
            <a:prstGeom prst="rect">
              <a:avLst/>
            </a:prstGeom>
            <a:solidFill>
              <a:srgbClr val="E2231A">
                <a:alpha val="100000"/>
              </a:srgbClr>
            </a:solidFill>
          </p:spPr>
          <p:txBody>
            <a:bodyPr/>
            <a:lstStyle/>
            <a:p/>
          </p:txBody>
        </p:sp>
        <p:sp>
          <p:nvSpPr>
            <p:cNvPr id="33" name="rc33"/>
            <p:cNvSpPr/>
            <p:nvPr/>
          </p:nvSpPr>
          <p:spPr>
            <a:xfrm>
              <a:off x="2362446" y="3230991"/>
              <a:ext cx="239888" cy="1077030"/>
            </a:xfrm>
            <a:prstGeom prst="rect">
              <a:avLst/>
            </a:prstGeom>
            <a:solidFill>
              <a:srgbClr val="80BD41">
                <a:alpha val="100000"/>
              </a:srgbClr>
            </a:solidFill>
          </p:spPr>
          <p:txBody>
            <a:bodyPr/>
            <a:lstStyle/>
            <a:p/>
          </p:txBody>
        </p:sp>
        <p:sp>
          <p:nvSpPr>
            <p:cNvPr id="34" name="rc34"/>
            <p:cNvSpPr/>
            <p:nvPr/>
          </p:nvSpPr>
          <p:spPr>
            <a:xfrm>
              <a:off x="2362446" y="3123487"/>
              <a:ext cx="239888" cy="107503"/>
            </a:xfrm>
            <a:prstGeom prst="rect">
              <a:avLst/>
            </a:prstGeom>
            <a:solidFill>
              <a:srgbClr val="E2231A">
                <a:alpha val="100000"/>
              </a:srgbClr>
            </a:solidFill>
          </p:spPr>
          <p:txBody>
            <a:bodyPr/>
            <a:lstStyle/>
            <a:p/>
          </p:txBody>
        </p:sp>
        <p:sp>
          <p:nvSpPr>
            <p:cNvPr id="35" name="rc35"/>
            <p:cNvSpPr/>
            <p:nvPr/>
          </p:nvSpPr>
          <p:spPr>
            <a:xfrm>
              <a:off x="2628989" y="3244927"/>
              <a:ext cx="239888" cy="1063094"/>
            </a:xfrm>
            <a:prstGeom prst="rect">
              <a:avLst/>
            </a:prstGeom>
            <a:solidFill>
              <a:srgbClr val="80BD41">
                <a:alpha val="100000"/>
              </a:srgbClr>
            </a:solidFill>
          </p:spPr>
          <p:txBody>
            <a:bodyPr/>
            <a:lstStyle/>
            <a:p/>
          </p:txBody>
        </p:sp>
        <p:sp>
          <p:nvSpPr>
            <p:cNvPr id="36" name="rc36"/>
            <p:cNvSpPr/>
            <p:nvPr/>
          </p:nvSpPr>
          <p:spPr>
            <a:xfrm>
              <a:off x="2628989" y="3099597"/>
              <a:ext cx="239888" cy="145329"/>
            </a:xfrm>
            <a:prstGeom prst="rect">
              <a:avLst/>
            </a:prstGeom>
            <a:solidFill>
              <a:srgbClr val="E2231A">
                <a:alpha val="100000"/>
              </a:srgbClr>
            </a:solidFill>
          </p:spPr>
          <p:txBody>
            <a:bodyPr/>
            <a:lstStyle/>
            <a:p/>
          </p:txBody>
        </p:sp>
        <p:sp>
          <p:nvSpPr>
            <p:cNvPr id="37" name="rc37"/>
            <p:cNvSpPr/>
            <p:nvPr/>
          </p:nvSpPr>
          <p:spPr>
            <a:xfrm>
              <a:off x="2895532" y="3256872"/>
              <a:ext cx="239888" cy="1051149"/>
            </a:xfrm>
            <a:prstGeom prst="rect">
              <a:avLst/>
            </a:prstGeom>
            <a:solidFill>
              <a:srgbClr val="80BD41">
                <a:alpha val="100000"/>
              </a:srgbClr>
            </a:solidFill>
          </p:spPr>
          <p:txBody>
            <a:bodyPr/>
            <a:lstStyle/>
            <a:p/>
          </p:txBody>
        </p:sp>
        <p:sp>
          <p:nvSpPr>
            <p:cNvPr id="38" name="rc38"/>
            <p:cNvSpPr/>
            <p:nvPr/>
          </p:nvSpPr>
          <p:spPr>
            <a:xfrm>
              <a:off x="2895532" y="3071726"/>
              <a:ext cx="239888" cy="185145"/>
            </a:xfrm>
            <a:prstGeom prst="rect">
              <a:avLst/>
            </a:prstGeom>
            <a:solidFill>
              <a:srgbClr val="E2231A">
                <a:alpha val="100000"/>
              </a:srgbClr>
            </a:solidFill>
          </p:spPr>
          <p:txBody>
            <a:bodyPr/>
            <a:lstStyle/>
            <a:p/>
          </p:txBody>
        </p:sp>
        <p:sp>
          <p:nvSpPr>
            <p:cNvPr id="39" name="rc39"/>
            <p:cNvSpPr/>
            <p:nvPr/>
          </p:nvSpPr>
          <p:spPr>
            <a:xfrm>
              <a:off x="3162075" y="3213074"/>
              <a:ext cx="239888" cy="1094947"/>
            </a:xfrm>
            <a:prstGeom prst="rect">
              <a:avLst/>
            </a:prstGeom>
            <a:solidFill>
              <a:srgbClr val="80BD41">
                <a:alpha val="100000"/>
              </a:srgbClr>
            </a:solidFill>
          </p:spPr>
          <p:txBody>
            <a:bodyPr/>
            <a:lstStyle/>
            <a:p/>
          </p:txBody>
        </p:sp>
        <p:sp>
          <p:nvSpPr>
            <p:cNvPr id="40" name="rc40"/>
            <p:cNvSpPr/>
            <p:nvPr/>
          </p:nvSpPr>
          <p:spPr>
            <a:xfrm>
              <a:off x="3162075" y="3033900"/>
              <a:ext cx="239888" cy="179173"/>
            </a:xfrm>
            <a:prstGeom prst="rect">
              <a:avLst/>
            </a:prstGeom>
            <a:solidFill>
              <a:srgbClr val="E2231A">
                <a:alpha val="100000"/>
              </a:srgbClr>
            </a:solidFill>
          </p:spPr>
          <p:txBody>
            <a:bodyPr/>
            <a:lstStyle/>
            <a:p/>
          </p:txBody>
        </p:sp>
        <p:sp>
          <p:nvSpPr>
            <p:cNvPr id="41" name="rc41"/>
            <p:cNvSpPr/>
            <p:nvPr/>
          </p:nvSpPr>
          <p:spPr>
            <a:xfrm>
              <a:off x="3428618" y="3107561"/>
              <a:ext cx="239888" cy="1200460"/>
            </a:xfrm>
            <a:prstGeom prst="rect">
              <a:avLst/>
            </a:prstGeom>
            <a:solidFill>
              <a:srgbClr val="80BD41">
                <a:alpha val="100000"/>
              </a:srgbClr>
            </a:solidFill>
          </p:spPr>
          <p:txBody>
            <a:bodyPr/>
            <a:lstStyle/>
            <a:p/>
          </p:txBody>
        </p:sp>
        <p:sp>
          <p:nvSpPr>
            <p:cNvPr id="42" name="rc42"/>
            <p:cNvSpPr/>
            <p:nvPr/>
          </p:nvSpPr>
          <p:spPr>
            <a:xfrm>
              <a:off x="3428618" y="3017974"/>
              <a:ext cx="239888" cy="89586"/>
            </a:xfrm>
            <a:prstGeom prst="rect">
              <a:avLst/>
            </a:prstGeom>
            <a:solidFill>
              <a:srgbClr val="E2231A">
                <a:alpha val="100000"/>
              </a:srgbClr>
            </a:solidFill>
          </p:spPr>
          <p:txBody>
            <a:bodyPr/>
            <a:lstStyle/>
            <a:p/>
          </p:txBody>
        </p:sp>
        <p:sp>
          <p:nvSpPr>
            <p:cNvPr id="43" name="rc43"/>
            <p:cNvSpPr/>
            <p:nvPr/>
          </p:nvSpPr>
          <p:spPr>
            <a:xfrm>
              <a:off x="3695161" y="3133441"/>
              <a:ext cx="239888" cy="1174580"/>
            </a:xfrm>
            <a:prstGeom prst="rect">
              <a:avLst/>
            </a:prstGeom>
            <a:solidFill>
              <a:srgbClr val="80BD41">
                <a:alpha val="100000"/>
              </a:srgbClr>
            </a:solidFill>
          </p:spPr>
          <p:txBody>
            <a:bodyPr/>
            <a:lstStyle/>
            <a:p/>
          </p:txBody>
        </p:sp>
        <p:sp>
          <p:nvSpPr>
            <p:cNvPr id="44" name="rc44"/>
            <p:cNvSpPr/>
            <p:nvPr/>
          </p:nvSpPr>
          <p:spPr>
            <a:xfrm>
              <a:off x="3695161" y="3002047"/>
              <a:ext cx="239888" cy="131393"/>
            </a:xfrm>
            <a:prstGeom prst="rect">
              <a:avLst/>
            </a:prstGeom>
            <a:solidFill>
              <a:srgbClr val="E2231A">
                <a:alpha val="100000"/>
              </a:srgbClr>
            </a:solidFill>
          </p:spPr>
          <p:txBody>
            <a:bodyPr/>
            <a:lstStyle/>
            <a:p/>
          </p:txBody>
        </p:sp>
        <p:sp>
          <p:nvSpPr>
            <p:cNvPr id="45" name="rc45"/>
            <p:cNvSpPr/>
            <p:nvPr/>
          </p:nvSpPr>
          <p:spPr>
            <a:xfrm>
              <a:off x="3961705" y="3097606"/>
              <a:ext cx="239888" cy="1210414"/>
            </a:xfrm>
            <a:prstGeom prst="rect">
              <a:avLst/>
            </a:prstGeom>
            <a:solidFill>
              <a:srgbClr val="80BD41">
                <a:alpha val="100000"/>
              </a:srgbClr>
            </a:solidFill>
          </p:spPr>
          <p:txBody>
            <a:bodyPr/>
            <a:lstStyle/>
            <a:p/>
          </p:txBody>
        </p:sp>
        <p:sp>
          <p:nvSpPr>
            <p:cNvPr id="46" name="rc46"/>
            <p:cNvSpPr/>
            <p:nvPr/>
          </p:nvSpPr>
          <p:spPr>
            <a:xfrm>
              <a:off x="3961705" y="2992093"/>
              <a:ext cx="239888" cy="105513"/>
            </a:xfrm>
            <a:prstGeom prst="rect">
              <a:avLst/>
            </a:prstGeom>
            <a:solidFill>
              <a:srgbClr val="E2231A">
                <a:alpha val="100000"/>
              </a:srgbClr>
            </a:solidFill>
          </p:spPr>
          <p:txBody>
            <a:bodyPr/>
            <a:lstStyle/>
            <a:p/>
          </p:txBody>
        </p:sp>
        <p:sp>
          <p:nvSpPr>
            <p:cNvPr id="47" name="rc47"/>
            <p:cNvSpPr/>
            <p:nvPr/>
          </p:nvSpPr>
          <p:spPr>
            <a:xfrm>
              <a:off x="4228248" y="3097606"/>
              <a:ext cx="239888" cy="1210414"/>
            </a:xfrm>
            <a:prstGeom prst="rect">
              <a:avLst/>
            </a:prstGeom>
            <a:solidFill>
              <a:srgbClr val="80BD41">
                <a:alpha val="100000"/>
              </a:srgbClr>
            </a:solidFill>
          </p:spPr>
          <p:txBody>
            <a:bodyPr/>
            <a:lstStyle/>
            <a:p/>
          </p:txBody>
        </p:sp>
        <p:sp>
          <p:nvSpPr>
            <p:cNvPr id="48" name="rc48"/>
            <p:cNvSpPr/>
            <p:nvPr/>
          </p:nvSpPr>
          <p:spPr>
            <a:xfrm>
              <a:off x="4228248" y="2978158"/>
              <a:ext cx="239888" cy="119448"/>
            </a:xfrm>
            <a:prstGeom prst="rect">
              <a:avLst/>
            </a:prstGeom>
            <a:solidFill>
              <a:srgbClr val="E2231A">
                <a:alpha val="100000"/>
              </a:srgbClr>
            </a:solidFill>
          </p:spPr>
          <p:txBody>
            <a:bodyPr/>
            <a:lstStyle/>
            <a:p/>
          </p:txBody>
        </p:sp>
        <p:sp>
          <p:nvSpPr>
            <p:cNvPr id="49" name="rc49"/>
            <p:cNvSpPr/>
            <p:nvPr/>
          </p:nvSpPr>
          <p:spPr>
            <a:xfrm>
              <a:off x="4494791" y="3073717"/>
              <a:ext cx="239888" cy="1234304"/>
            </a:xfrm>
            <a:prstGeom prst="rect">
              <a:avLst/>
            </a:prstGeom>
            <a:solidFill>
              <a:srgbClr val="80BD41">
                <a:alpha val="100000"/>
              </a:srgbClr>
            </a:solidFill>
          </p:spPr>
          <p:txBody>
            <a:bodyPr/>
            <a:lstStyle/>
            <a:p/>
          </p:txBody>
        </p:sp>
        <p:sp>
          <p:nvSpPr>
            <p:cNvPr id="50" name="rc50"/>
            <p:cNvSpPr/>
            <p:nvPr/>
          </p:nvSpPr>
          <p:spPr>
            <a:xfrm>
              <a:off x="4494791" y="2966213"/>
              <a:ext cx="239888" cy="107503"/>
            </a:xfrm>
            <a:prstGeom prst="rect">
              <a:avLst/>
            </a:prstGeom>
            <a:solidFill>
              <a:srgbClr val="E2231A">
                <a:alpha val="100000"/>
              </a:srgbClr>
            </a:solidFill>
          </p:spPr>
          <p:txBody>
            <a:bodyPr/>
            <a:lstStyle/>
            <a:p/>
          </p:txBody>
        </p:sp>
        <p:sp>
          <p:nvSpPr>
            <p:cNvPr id="51" name="rc51"/>
            <p:cNvSpPr/>
            <p:nvPr/>
          </p:nvSpPr>
          <p:spPr>
            <a:xfrm>
              <a:off x="4761334" y="3095616"/>
              <a:ext cx="239888" cy="1212405"/>
            </a:xfrm>
            <a:prstGeom prst="rect">
              <a:avLst/>
            </a:prstGeom>
            <a:solidFill>
              <a:srgbClr val="80BD41">
                <a:alpha val="100000"/>
              </a:srgbClr>
            </a:solidFill>
          </p:spPr>
          <p:txBody>
            <a:bodyPr/>
            <a:lstStyle/>
            <a:p/>
          </p:txBody>
        </p:sp>
        <p:sp>
          <p:nvSpPr>
            <p:cNvPr id="52" name="rc52"/>
            <p:cNvSpPr/>
            <p:nvPr/>
          </p:nvSpPr>
          <p:spPr>
            <a:xfrm>
              <a:off x="4761334" y="2976167"/>
              <a:ext cx="239888" cy="119448"/>
            </a:xfrm>
            <a:prstGeom prst="rect">
              <a:avLst/>
            </a:prstGeom>
            <a:solidFill>
              <a:srgbClr val="E2231A">
                <a:alpha val="100000"/>
              </a:srgbClr>
            </a:solidFill>
          </p:spPr>
          <p:txBody>
            <a:bodyPr/>
            <a:lstStyle/>
            <a:p/>
          </p:txBody>
        </p:sp>
        <p:sp>
          <p:nvSpPr>
            <p:cNvPr id="53" name="rc53"/>
            <p:cNvSpPr/>
            <p:nvPr/>
          </p:nvSpPr>
          <p:spPr>
            <a:xfrm>
              <a:off x="5027877" y="3095616"/>
              <a:ext cx="239888" cy="1212405"/>
            </a:xfrm>
            <a:prstGeom prst="rect">
              <a:avLst/>
            </a:prstGeom>
            <a:solidFill>
              <a:srgbClr val="80BD41">
                <a:alpha val="100000"/>
              </a:srgbClr>
            </a:solidFill>
          </p:spPr>
          <p:txBody>
            <a:bodyPr/>
            <a:lstStyle/>
            <a:p/>
          </p:txBody>
        </p:sp>
        <p:sp>
          <p:nvSpPr>
            <p:cNvPr id="54" name="rc54"/>
            <p:cNvSpPr/>
            <p:nvPr/>
          </p:nvSpPr>
          <p:spPr>
            <a:xfrm>
              <a:off x="5027877" y="2990103"/>
              <a:ext cx="239888" cy="105513"/>
            </a:xfrm>
            <a:prstGeom prst="rect">
              <a:avLst/>
            </a:prstGeom>
            <a:solidFill>
              <a:srgbClr val="E2231A">
                <a:alpha val="100000"/>
              </a:srgbClr>
            </a:solidFill>
          </p:spPr>
          <p:txBody>
            <a:bodyPr/>
            <a:lstStyle/>
            <a:p/>
          </p:txBody>
        </p:sp>
        <p:sp>
          <p:nvSpPr>
            <p:cNvPr id="55" name="rc55"/>
            <p:cNvSpPr/>
            <p:nvPr/>
          </p:nvSpPr>
          <p:spPr>
            <a:xfrm>
              <a:off x="5294420" y="3103579"/>
              <a:ext cx="239888" cy="1204442"/>
            </a:xfrm>
            <a:prstGeom prst="rect">
              <a:avLst/>
            </a:prstGeom>
            <a:solidFill>
              <a:srgbClr val="80BD41">
                <a:alpha val="100000"/>
              </a:srgbClr>
            </a:solidFill>
          </p:spPr>
          <p:txBody>
            <a:bodyPr/>
            <a:lstStyle/>
            <a:p/>
          </p:txBody>
        </p:sp>
        <p:sp>
          <p:nvSpPr>
            <p:cNvPr id="56" name="rc56"/>
            <p:cNvSpPr/>
            <p:nvPr/>
          </p:nvSpPr>
          <p:spPr>
            <a:xfrm>
              <a:off x="5294420" y="3012001"/>
              <a:ext cx="239888" cy="91577"/>
            </a:xfrm>
            <a:prstGeom prst="rect">
              <a:avLst/>
            </a:prstGeom>
            <a:solidFill>
              <a:srgbClr val="E2231A">
                <a:alpha val="100000"/>
              </a:srgbClr>
            </a:solidFill>
          </p:spPr>
          <p:txBody>
            <a:bodyPr/>
            <a:lstStyle/>
            <a:p/>
          </p:txBody>
        </p:sp>
        <p:sp>
          <p:nvSpPr>
            <p:cNvPr id="57" name="rc57"/>
            <p:cNvSpPr/>
            <p:nvPr/>
          </p:nvSpPr>
          <p:spPr>
            <a:xfrm>
              <a:off x="5560963" y="3131450"/>
              <a:ext cx="239888" cy="1176570"/>
            </a:xfrm>
            <a:prstGeom prst="rect">
              <a:avLst/>
            </a:prstGeom>
            <a:solidFill>
              <a:srgbClr val="80BD41">
                <a:alpha val="100000"/>
              </a:srgbClr>
            </a:solidFill>
          </p:spPr>
          <p:txBody>
            <a:bodyPr/>
            <a:lstStyle/>
            <a:p/>
          </p:txBody>
        </p:sp>
        <p:sp>
          <p:nvSpPr>
            <p:cNvPr id="58" name="rc58"/>
            <p:cNvSpPr/>
            <p:nvPr/>
          </p:nvSpPr>
          <p:spPr>
            <a:xfrm>
              <a:off x="5560963" y="3043854"/>
              <a:ext cx="239888" cy="87595"/>
            </a:xfrm>
            <a:prstGeom prst="rect">
              <a:avLst/>
            </a:prstGeom>
            <a:solidFill>
              <a:srgbClr val="E2231A">
                <a:alpha val="100000"/>
              </a:srgbClr>
            </a:solidFill>
          </p:spPr>
          <p:txBody>
            <a:bodyPr/>
            <a:lstStyle/>
            <a:p/>
          </p:txBody>
        </p:sp>
        <p:sp>
          <p:nvSpPr>
            <p:cNvPr id="59" name="rc59"/>
            <p:cNvSpPr/>
            <p:nvPr/>
          </p:nvSpPr>
          <p:spPr>
            <a:xfrm>
              <a:off x="5827506" y="3191175"/>
              <a:ext cx="239888" cy="1116846"/>
            </a:xfrm>
            <a:prstGeom prst="rect">
              <a:avLst/>
            </a:prstGeom>
            <a:solidFill>
              <a:srgbClr val="80BD41">
                <a:alpha val="100000"/>
              </a:srgbClr>
            </a:solidFill>
          </p:spPr>
          <p:txBody>
            <a:bodyPr/>
            <a:lstStyle/>
            <a:p/>
          </p:txBody>
        </p:sp>
        <p:sp>
          <p:nvSpPr>
            <p:cNvPr id="60" name="rc60"/>
            <p:cNvSpPr/>
            <p:nvPr/>
          </p:nvSpPr>
          <p:spPr>
            <a:xfrm>
              <a:off x="5827506" y="3067744"/>
              <a:ext cx="239888" cy="123430"/>
            </a:xfrm>
            <a:prstGeom prst="rect">
              <a:avLst/>
            </a:prstGeom>
            <a:solidFill>
              <a:srgbClr val="E2231A">
                <a:alpha val="100000"/>
              </a:srgbClr>
            </a:solidFill>
          </p:spPr>
          <p:txBody>
            <a:bodyPr/>
            <a:lstStyle/>
            <a:p/>
          </p:txBody>
        </p:sp>
        <p:sp>
          <p:nvSpPr>
            <p:cNvPr id="61" name="rc61"/>
            <p:cNvSpPr/>
            <p:nvPr/>
          </p:nvSpPr>
          <p:spPr>
            <a:xfrm>
              <a:off x="6094049" y="3139414"/>
              <a:ext cx="239888" cy="1168607"/>
            </a:xfrm>
            <a:prstGeom prst="rect">
              <a:avLst/>
            </a:prstGeom>
            <a:solidFill>
              <a:srgbClr val="80BD41">
                <a:alpha val="100000"/>
              </a:srgbClr>
            </a:solidFill>
          </p:spPr>
          <p:txBody>
            <a:bodyPr/>
            <a:lstStyle/>
            <a:p/>
          </p:txBody>
        </p:sp>
        <p:sp>
          <p:nvSpPr>
            <p:cNvPr id="62" name="rc62"/>
            <p:cNvSpPr/>
            <p:nvPr/>
          </p:nvSpPr>
          <p:spPr>
            <a:xfrm>
              <a:off x="6094049" y="3077698"/>
              <a:ext cx="239888" cy="61715"/>
            </a:xfrm>
            <a:prstGeom prst="rect">
              <a:avLst/>
            </a:prstGeom>
            <a:solidFill>
              <a:srgbClr val="E2231A">
                <a:alpha val="100000"/>
              </a:srgbClr>
            </a:solidFill>
          </p:spPr>
          <p:txBody>
            <a:bodyPr/>
            <a:lstStyle/>
            <a:p/>
          </p:txBody>
        </p:sp>
        <p:sp>
          <p:nvSpPr>
            <p:cNvPr id="63" name="rc63"/>
            <p:cNvSpPr/>
            <p:nvPr/>
          </p:nvSpPr>
          <p:spPr>
            <a:xfrm>
              <a:off x="6360593" y="3143395"/>
              <a:ext cx="239888" cy="1164625"/>
            </a:xfrm>
            <a:prstGeom prst="rect">
              <a:avLst/>
            </a:prstGeom>
            <a:solidFill>
              <a:srgbClr val="80BD41">
                <a:alpha val="100000"/>
              </a:srgbClr>
            </a:solidFill>
          </p:spPr>
          <p:txBody>
            <a:bodyPr/>
            <a:lstStyle/>
            <a:p/>
          </p:txBody>
        </p:sp>
        <p:sp>
          <p:nvSpPr>
            <p:cNvPr id="64" name="rc64"/>
            <p:cNvSpPr/>
            <p:nvPr/>
          </p:nvSpPr>
          <p:spPr>
            <a:xfrm>
              <a:off x="6360593" y="3081680"/>
              <a:ext cx="239888" cy="61715"/>
            </a:xfrm>
            <a:prstGeom prst="rect">
              <a:avLst/>
            </a:prstGeom>
            <a:solidFill>
              <a:srgbClr val="E2231A">
                <a:alpha val="100000"/>
              </a:srgbClr>
            </a:solidFill>
          </p:spPr>
          <p:txBody>
            <a:bodyPr/>
            <a:lstStyle/>
            <a:p/>
          </p:txBody>
        </p:sp>
        <p:sp>
          <p:nvSpPr>
            <p:cNvPr id="65" name="rc65"/>
            <p:cNvSpPr/>
            <p:nvPr/>
          </p:nvSpPr>
          <p:spPr>
            <a:xfrm>
              <a:off x="6627136" y="3254881"/>
              <a:ext cx="239888" cy="1053140"/>
            </a:xfrm>
            <a:prstGeom prst="rect">
              <a:avLst/>
            </a:prstGeom>
            <a:solidFill>
              <a:srgbClr val="80BD41">
                <a:alpha val="100000"/>
              </a:srgbClr>
            </a:solidFill>
          </p:spPr>
          <p:txBody>
            <a:bodyPr/>
            <a:lstStyle/>
            <a:p/>
          </p:txBody>
        </p:sp>
        <p:sp>
          <p:nvSpPr>
            <p:cNvPr id="66" name="rc66"/>
            <p:cNvSpPr/>
            <p:nvPr/>
          </p:nvSpPr>
          <p:spPr>
            <a:xfrm>
              <a:off x="6627136" y="3083671"/>
              <a:ext cx="239888" cy="171209"/>
            </a:xfrm>
            <a:prstGeom prst="rect">
              <a:avLst/>
            </a:prstGeom>
            <a:solidFill>
              <a:srgbClr val="E2231A">
                <a:alpha val="100000"/>
              </a:srgbClr>
            </a:solidFill>
          </p:spPr>
          <p:txBody>
            <a:bodyPr/>
            <a:lstStyle/>
            <a:p/>
          </p:txBody>
        </p:sp>
        <p:sp>
          <p:nvSpPr>
            <p:cNvPr id="67" name="rc67"/>
            <p:cNvSpPr/>
            <p:nvPr/>
          </p:nvSpPr>
          <p:spPr>
            <a:xfrm>
              <a:off x="6893679" y="3348449"/>
              <a:ext cx="239888" cy="959572"/>
            </a:xfrm>
            <a:prstGeom prst="rect">
              <a:avLst/>
            </a:prstGeom>
            <a:solidFill>
              <a:srgbClr val="80BD41">
                <a:alpha val="100000"/>
              </a:srgbClr>
            </a:solidFill>
          </p:spPr>
          <p:txBody>
            <a:bodyPr/>
            <a:lstStyle/>
            <a:p/>
          </p:txBody>
        </p:sp>
        <p:sp>
          <p:nvSpPr>
            <p:cNvPr id="68" name="rc68"/>
            <p:cNvSpPr/>
            <p:nvPr/>
          </p:nvSpPr>
          <p:spPr>
            <a:xfrm>
              <a:off x="6893679" y="3061772"/>
              <a:ext cx="239888" cy="286677"/>
            </a:xfrm>
            <a:prstGeom prst="rect">
              <a:avLst/>
            </a:prstGeom>
            <a:solidFill>
              <a:srgbClr val="E2231A">
                <a:alpha val="100000"/>
              </a:srgbClr>
            </a:solidFill>
          </p:spPr>
          <p:txBody>
            <a:bodyPr/>
            <a:lstStyle/>
            <a:p/>
          </p:txBody>
        </p:sp>
        <p:sp>
          <p:nvSpPr>
            <p:cNvPr id="69" name="rc69"/>
            <p:cNvSpPr/>
            <p:nvPr/>
          </p:nvSpPr>
          <p:spPr>
            <a:xfrm>
              <a:off x="7160222" y="3274789"/>
              <a:ext cx="239888" cy="1033232"/>
            </a:xfrm>
            <a:prstGeom prst="rect">
              <a:avLst/>
            </a:prstGeom>
            <a:solidFill>
              <a:srgbClr val="80BD41">
                <a:alpha val="100000"/>
              </a:srgbClr>
            </a:solidFill>
          </p:spPr>
          <p:txBody>
            <a:bodyPr/>
            <a:lstStyle/>
            <a:p/>
          </p:txBody>
        </p:sp>
        <p:sp>
          <p:nvSpPr>
            <p:cNvPr id="70" name="rc70"/>
            <p:cNvSpPr/>
            <p:nvPr/>
          </p:nvSpPr>
          <p:spPr>
            <a:xfrm>
              <a:off x="7160222" y="3047836"/>
              <a:ext cx="239888" cy="226952"/>
            </a:xfrm>
            <a:prstGeom prst="rect">
              <a:avLst/>
            </a:prstGeom>
            <a:solidFill>
              <a:srgbClr val="E2231A">
                <a:alpha val="100000"/>
              </a:srgbClr>
            </a:solidFill>
          </p:spPr>
          <p:txBody>
            <a:bodyPr/>
            <a:lstStyle/>
            <a:p/>
          </p:txBody>
        </p:sp>
        <p:sp>
          <p:nvSpPr>
            <p:cNvPr id="71" name="rc71"/>
            <p:cNvSpPr/>
            <p:nvPr/>
          </p:nvSpPr>
          <p:spPr>
            <a:xfrm>
              <a:off x="7426765" y="3191175"/>
              <a:ext cx="239888" cy="1116846"/>
            </a:xfrm>
            <a:prstGeom prst="rect">
              <a:avLst/>
            </a:prstGeom>
            <a:solidFill>
              <a:srgbClr val="80BD41">
                <a:alpha val="100000"/>
              </a:srgbClr>
            </a:solidFill>
          </p:spPr>
          <p:txBody>
            <a:bodyPr/>
            <a:lstStyle/>
            <a:p/>
          </p:txBody>
        </p:sp>
        <p:sp>
          <p:nvSpPr>
            <p:cNvPr id="72" name="rc72"/>
            <p:cNvSpPr/>
            <p:nvPr/>
          </p:nvSpPr>
          <p:spPr>
            <a:xfrm>
              <a:off x="7426765" y="3023946"/>
              <a:ext cx="239888" cy="167228"/>
            </a:xfrm>
            <a:prstGeom prst="rect">
              <a:avLst/>
            </a:prstGeom>
            <a:solidFill>
              <a:srgbClr val="E2231A">
                <a:alpha val="100000"/>
              </a:srgbClr>
            </a:solidFill>
          </p:spPr>
          <p:txBody>
            <a:bodyPr/>
            <a:lstStyle/>
            <a:p/>
          </p:txBody>
        </p:sp>
        <p:sp>
          <p:nvSpPr>
            <p:cNvPr id="73" name="rc73"/>
            <p:cNvSpPr/>
            <p:nvPr/>
          </p:nvSpPr>
          <p:spPr>
            <a:xfrm>
              <a:off x="7693308" y="3173257"/>
              <a:ext cx="239888" cy="1134763"/>
            </a:xfrm>
            <a:prstGeom prst="rect">
              <a:avLst/>
            </a:prstGeom>
            <a:solidFill>
              <a:srgbClr val="80BD41">
                <a:alpha val="100000"/>
              </a:srgbClr>
            </a:solidFill>
          </p:spPr>
          <p:txBody>
            <a:bodyPr/>
            <a:lstStyle/>
            <a:p/>
          </p:txBody>
        </p:sp>
        <p:sp>
          <p:nvSpPr>
            <p:cNvPr id="74" name="rc74"/>
            <p:cNvSpPr/>
            <p:nvPr/>
          </p:nvSpPr>
          <p:spPr>
            <a:xfrm>
              <a:off x="7693308" y="3004038"/>
              <a:ext cx="239888" cy="169219"/>
            </a:xfrm>
            <a:prstGeom prst="rect">
              <a:avLst/>
            </a:prstGeom>
            <a:solidFill>
              <a:srgbClr val="E2231A">
                <a:alpha val="100000"/>
              </a:srgbClr>
            </a:solidFill>
          </p:spPr>
          <p:txBody>
            <a:bodyPr/>
            <a:lstStyle/>
            <a:p/>
          </p:txBody>
        </p:sp>
        <p:sp>
          <p:nvSpPr>
            <p:cNvPr id="75" name="rc75"/>
            <p:cNvSpPr/>
            <p:nvPr/>
          </p:nvSpPr>
          <p:spPr>
            <a:xfrm>
              <a:off x="7959851" y="3161312"/>
              <a:ext cx="239888" cy="1146708"/>
            </a:xfrm>
            <a:prstGeom prst="rect">
              <a:avLst/>
            </a:prstGeom>
            <a:solidFill>
              <a:srgbClr val="80BD41">
                <a:alpha val="100000"/>
              </a:srgbClr>
            </a:solidFill>
          </p:spPr>
          <p:txBody>
            <a:bodyPr/>
            <a:lstStyle/>
            <a:p/>
          </p:txBody>
        </p:sp>
        <p:sp>
          <p:nvSpPr>
            <p:cNvPr id="76" name="rc76"/>
            <p:cNvSpPr/>
            <p:nvPr/>
          </p:nvSpPr>
          <p:spPr>
            <a:xfrm>
              <a:off x="7959851" y="2990103"/>
              <a:ext cx="239888" cy="171209"/>
            </a:xfrm>
            <a:prstGeom prst="rect">
              <a:avLst/>
            </a:prstGeom>
            <a:solidFill>
              <a:srgbClr val="E2231A">
                <a:alpha val="100000"/>
              </a:srgbClr>
            </a:solidFill>
          </p:spPr>
          <p:txBody>
            <a:bodyPr/>
            <a:lstStyle/>
            <a:p/>
          </p:txBody>
        </p:sp>
        <p:sp>
          <p:nvSpPr>
            <p:cNvPr id="77" name="pl77"/>
            <p:cNvSpPr/>
            <p:nvPr/>
          </p:nvSpPr>
          <p:spPr>
            <a:xfrm>
              <a:off x="1416218" y="2184437"/>
              <a:ext cx="6663577" cy="581191"/>
            </a:xfrm>
            <a:custGeom>
              <a:avLst/>
              <a:pathLst>
                <a:path w="6663577" h="581191">
                  <a:moveTo>
                    <a:pt x="0" y="581191"/>
                  </a:moveTo>
                  <a:lnTo>
                    <a:pt x="266543" y="447070"/>
                  </a:lnTo>
                  <a:lnTo>
                    <a:pt x="533086" y="223535"/>
                  </a:lnTo>
                  <a:lnTo>
                    <a:pt x="799629" y="178828"/>
                  </a:lnTo>
                  <a:lnTo>
                    <a:pt x="1066172" y="89414"/>
                  </a:lnTo>
                  <a:lnTo>
                    <a:pt x="1332715" y="156474"/>
                  </a:lnTo>
                  <a:lnTo>
                    <a:pt x="1599258" y="223535"/>
                  </a:lnTo>
                  <a:lnTo>
                    <a:pt x="1865801" y="201181"/>
                  </a:lnTo>
                  <a:lnTo>
                    <a:pt x="2132344" y="44707"/>
                  </a:lnTo>
                  <a:lnTo>
                    <a:pt x="2398888" y="111767"/>
                  </a:lnTo>
                  <a:lnTo>
                    <a:pt x="2665431" y="67060"/>
                  </a:lnTo>
                  <a:lnTo>
                    <a:pt x="2931974" y="89414"/>
                  </a:lnTo>
                  <a:lnTo>
                    <a:pt x="3198517" y="67060"/>
                  </a:lnTo>
                  <a:lnTo>
                    <a:pt x="3465060" y="89414"/>
                  </a:lnTo>
                  <a:lnTo>
                    <a:pt x="3731603" y="67060"/>
                  </a:lnTo>
                  <a:lnTo>
                    <a:pt x="3998146" y="44707"/>
                  </a:lnTo>
                  <a:lnTo>
                    <a:pt x="4264689" y="44707"/>
                  </a:lnTo>
                  <a:lnTo>
                    <a:pt x="4531233" y="111767"/>
                  </a:lnTo>
                  <a:lnTo>
                    <a:pt x="4797776" y="0"/>
                  </a:lnTo>
                  <a:lnTo>
                    <a:pt x="5064319" y="0"/>
                  </a:lnTo>
                  <a:lnTo>
                    <a:pt x="5330862" y="201181"/>
                  </a:lnTo>
                  <a:lnTo>
                    <a:pt x="5597405" y="402363"/>
                  </a:lnTo>
                  <a:lnTo>
                    <a:pt x="5863948" y="290595"/>
                  </a:lnTo>
                  <a:lnTo>
                    <a:pt x="6130491" y="178828"/>
                  </a:lnTo>
                  <a:lnTo>
                    <a:pt x="6397034" y="178828"/>
                  </a:lnTo>
                  <a:lnTo>
                    <a:pt x="6663577" y="178828"/>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5354075"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4" name="tx84"/>
            <p:cNvSpPr/>
            <p:nvPr/>
          </p:nvSpPr>
          <p:spPr>
            <a:xfrm>
              <a:off x="6953334" y="19513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9" name="tx89"/>
            <p:cNvSpPr/>
            <p:nvPr/>
          </p:nvSpPr>
          <p:spPr>
            <a:xfrm>
              <a:off x="1350915" y="3086303"/>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90" name="tx90"/>
            <p:cNvSpPr/>
            <p:nvPr/>
          </p:nvSpPr>
          <p:spPr>
            <a:xfrm>
              <a:off x="2683631" y="296367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a:t>
              </a:r>
            </a:p>
          </p:txBody>
        </p:sp>
        <p:sp>
          <p:nvSpPr>
            <p:cNvPr id="91" name="tx91"/>
            <p:cNvSpPr/>
            <p:nvPr/>
          </p:nvSpPr>
          <p:spPr>
            <a:xfrm>
              <a:off x="4016347" y="285616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a:t>
              </a:r>
            </a:p>
          </p:txBody>
        </p:sp>
        <p:sp>
          <p:nvSpPr>
            <p:cNvPr id="92" name="tx92"/>
            <p:cNvSpPr/>
            <p:nvPr/>
          </p:nvSpPr>
          <p:spPr>
            <a:xfrm>
              <a:off x="5349062" y="287806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a:t>
              </a:r>
            </a:p>
          </p:txBody>
        </p:sp>
        <p:sp>
          <p:nvSpPr>
            <p:cNvPr id="93" name="tx93"/>
            <p:cNvSpPr/>
            <p:nvPr/>
          </p:nvSpPr>
          <p:spPr>
            <a:xfrm>
              <a:off x="6415235" y="294575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a:t>
              </a:r>
            </a:p>
          </p:txBody>
        </p:sp>
        <p:sp>
          <p:nvSpPr>
            <p:cNvPr id="94" name="tx94"/>
            <p:cNvSpPr/>
            <p:nvPr/>
          </p:nvSpPr>
          <p:spPr>
            <a:xfrm>
              <a:off x="6681778" y="294774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a:t>
              </a:r>
            </a:p>
          </p:txBody>
        </p:sp>
        <p:sp>
          <p:nvSpPr>
            <p:cNvPr id="95" name="tx95"/>
            <p:cNvSpPr/>
            <p:nvPr/>
          </p:nvSpPr>
          <p:spPr>
            <a:xfrm>
              <a:off x="6948321" y="292580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6" name="tx96"/>
            <p:cNvSpPr/>
            <p:nvPr/>
          </p:nvSpPr>
          <p:spPr>
            <a:xfrm>
              <a:off x="7214864" y="291186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7" name="tx97"/>
            <p:cNvSpPr/>
            <p:nvPr/>
          </p:nvSpPr>
          <p:spPr>
            <a:xfrm>
              <a:off x="7481407" y="289001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8" name="tx98"/>
            <p:cNvSpPr/>
            <p:nvPr/>
          </p:nvSpPr>
          <p:spPr>
            <a:xfrm>
              <a:off x="7747950" y="286811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a:t>
              </a:r>
            </a:p>
          </p:txBody>
        </p:sp>
        <p:sp>
          <p:nvSpPr>
            <p:cNvPr id="99" name="tx99"/>
            <p:cNvSpPr/>
            <p:nvPr/>
          </p:nvSpPr>
          <p:spPr>
            <a:xfrm>
              <a:off x="8014493" y="285218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a:t>
              </a:r>
            </a:p>
          </p:txBody>
        </p:sp>
        <p:sp>
          <p:nvSpPr>
            <p:cNvPr id="100" name="pl100"/>
            <p:cNvSpPr/>
            <p:nvPr/>
          </p:nvSpPr>
          <p:spPr>
            <a:xfrm>
              <a:off x="1416218" y="2072669"/>
              <a:ext cx="0" cy="692959"/>
            </a:xfrm>
            <a:custGeom>
              <a:avLst/>
              <a:pathLst>
                <a:path w="0" h="692959">
                  <a:moveTo>
                    <a:pt x="0" y="69295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514130"/>
            </a:xfrm>
            <a:custGeom>
              <a:avLst/>
              <a:pathLst>
                <a:path w="0" h="514130">
                  <a:moveTo>
                    <a:pt x="0" y="51413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50915" y="389765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2" name="tx112"/>
            <p:cNvSpPr/>
            <p:nvPr/>
          </p:nvSpPr>
          <p:spPr>
            <a:xfrm>
              <a:off x="1350915" y="335535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3" name="tx113"/>
            <p:cNvSpPr/>
            <p:nvPr/>
          </p:nvSpPr>
          <p:spPr>
            <a:xfrm>
              <a:off x="2683631" y="374138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14" name="tx114"/>
            <p:cNvSpPr/>
            <p:nvPr/>
          </p:nvSpPr>
          <p:spPr>
            <a:xfrm>
              <a:off x="2695375" y="313836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4016347" y="366776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16" name="tx116"/>
            <p:cNvSpPr/>
            <p:nvPr/>
          </p:nvSpPr>
          <p:spPr>
            <a:xfrm>
              <a:off x="4028090" y="301094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5388239" y="3670752"/>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18" name="tx118"/>
            <p:cNvSpPr/>
            <p:nvPr/>
          </p:nvSpPr>
          <p:spPr>
            <a:xfrm>
              <a:off x="5360806" y="302388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6415235" y="369066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20" name="tx120"/>
            <p:cNvSpPr/>
            <p:nvPr/>
          </p:nvSpPr>
          <p:spPr>
            <a:xfrm>
              <a:off x="6426979" y="307863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681778" y="374635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22" name="tx122"/>
            <p:cNvSpPr/>
            <p:nvPr/>
          </p:nvSpPr>
          <p:spPr>
            <a:xfrm>
              <a:off x="6693522" y="313537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6948321" y="379318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24" name="tx124"/>
            <p:cNvSpPr/>
            <p:nvPr/>
          </p:nvSpPr>
          <p:spPr>
            <a:xfrm>
              <a:off x="6948321" y="317120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5" name="tx125"/>
            <p:cNvSpPr/>
            <p:nvPr/>
          </p:nvSpPr>
          <p:spPr>
            <a:xfrm>
              <a:off x="7214864" y="375635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26" name="tx126"/>
            <p:cNvSpPr/>
            <p:nvPr/>
          </p:nvSpPr>
          <p:spPr>
            <a:xfrm>
              <a:off x="7214864" y="312741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7" name="tx127"/>
            <p:cNvSpPr/>
            <p:nvPr/>
          </p:nvSpPr>
          <p:spPr>
            <a:xfrm>
              <a:off x="7481407" y="371455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28" name="tx128"/>
            <p:cNvSpPr/>
            <p:nvPr/>
          </p:nvSpPr>
          <p:spPr>
            <a:xfrm>
              <a:off x="7493151" y="307365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747950" y="370673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30" name="tx130"/>
            <p:cNvSpPr/>
            <p:nvPr/>
          </p:nvSpPr>
          <p:spPr>
            <a:xfrm>
              <a:off x="7759694" y="305474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8014493" y="369961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32" name="tx132"/>
            <p:cNvSpPr/>
            <p:nvPr/>
          </p:nvSpPr>
          <p:spPr>
            <a:xfrm>
              <a:off x="8026237" y="304180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10775" y="3658594"/>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35" name="tx135"/>
            <p:cNvSpPr/>
            <p:nvPr/>
          </p:nvSpPr>
          <p:spPr>
            <a:xfrm>
              <a:off x="810775" y="306141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36" name="tx136"/>
            <p:cNvSpPr/>
            <p:nvPr/>
          </p:nvSpPr>
          <p:spPr>
            <a:xfrm>
              <a:off x="810775" y="24641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a:t>
              </a:r>
            </a:p>
          </p:txBody>
        </p:sp>
        <p:sp>
          <p:nvSpPr>
            <p:cNvPr id="137" name="tx137"/>
            <p:cNvSpPr/>
            <p:nvPr/>
          </p:nvSpPr>
          <p:spPr>
            <a:xfrm>
              <a:off x="733081" y="186863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8" name="rc158"/>
            <p:cNvSpPr/>
            <p:nvPr/>
          </p:nvSpPr>
          <p:spPr>
            <a:xfrm>
              <a:off x="4448859" y="5180747"/>
              <a:ext cx="201456" cy="201456"/>
            </a:xfrm>
            <a:prstGeom prst="rect">
              <a:avLst/>
            </a:prstGeom>
            <a:solidFill>
              <a:srgbClr val="E2231A">
                <a:alpha val="100000"/>
              </a:srgbClr>
            </a:solidFill>
          </p:spPr>
          <p:txBody>
            <a:bodyPr/>
            <a:lstStyle/>
            <a:p/>
          </p:txBody>
        </p:sp>
        <p:sp>
          <p:nvSpPr>
            <p:cNvPr id="159" name="rc159"/>
            <p:cNvSpPr/>
            <p:nvPr/>
          </p:nvSpPr>
          <p:spPr>
            <a:xfrm>
              <a:off x="5653947" y="5180747"/>
              <a:ext cx="201456" cy="201456"/>
            </a:xfrm>
            <a:prstGeom prst="rect">
              <a:avLst/>
            </a:prstGeom>
            <a:solidFill>
              <a:srgbClr val="80BD41">
                <a:alpha val="100000"/>
              </a:srgbClr>
            </a:solidFill>
          </p:spPr>
          <p:txBody>
            <a:bodyPr/>
            <a:lstStyle/>
            <a:p/>
          </p:txBody>
        </p:sp>
        <p:sp>
          <p:nvSpPr>
            <p:cNvPr id="160" name="tx160"/>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3" name="tx163"/>
            <p:cNvSpPr/>
            <p:nvPr/>
          </p:nvSpPr>
          <p:spPr>
            <a:xfrm>
              <a:off x="951100" y="1583315"/>
              <a:ext cx="2646714"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Sao Tome and Principe, 2000-2025</a:t>
              </a:r>
            </a:p>
          </p:txBody>
        </p:sp>
        <p:sp>
          <p:nvSpPr>
            <p:cNvPr id="164" name="pl164"/>
            <p:cNvSpPr/>
            <p:nvPr/>
          </p:nvSpPr>
          <p:spPr>
            <a:xfrm>
              <a:off x="228793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27126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25459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823791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27960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26292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24625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5801232" cy="129091"/>
            </a:xfrm>
            <a:prstGeom prst="rect">
              <a:avLst/>
            </a:prstGeom>
            <a:solidFill>
              <a:srgbClr val="80BD41">
                <a:alpha val="100000"/>
              </a:srgbClr>
            </a:solidFill>
          </p:spPr>
          <p:txBody>
            <a:bodyPr/>
            <a:lstStyle/>
            <a:p/>
          </p:txBody>
        </p:sp>
        <p:sp>
          <p:nvSpPr>
            <p:cNvPr id="176" name="rc176"/>
            <p:cNvSpPr/>
            <p:nvPr/>
          </p:nvSpPr>
          <p:spPr>
            <a:xfrm>
              <a:off x="7097506" y="5954972"/>
              <a:ext cx="307415" cy="129091"/>
            </a:xfrm>
            <a:prstGeom prst="rect">
              <a:avLst/>
            </a:prstGeom>
            <a:solidFill>
              <a:srgbClr val="E2231A">
                <a:alpha val="100000"/>
              </a:srgbClr>
            </a:solidFill>
          </p:spPr>
          <p:txBody>
            <a:bodyPr/>
            <a:lstStyle/>
            <a:p/>
          </p:txBody>
        </p:sp>
        <p:sp>
          <p:nvSpPr>
            <p:cNvPr id="177" name="rc177"/>
            <p:cNvSpPr/>
            <p:nvPr/>
          </p:nvSpPr>
          <p:spPr>
            <a:xfrm>
              <a:off x="1296273" y="5793607"/>
              <a:ext cx="5652483" cy="129091"/>
            </a:xfrm>
            <a:prstGeom prst="rect">
              <a:avLst/>
            </a:prstGeom>
            <a:solidFill>
              <a:srgbClr val="80BD41">
                <a:alpha val="100000"/>
              </a:srgbClr>
            </a:solidFill>
          </p:spPr>
          <p:txBody>
            <a:bodyPr/>
            <a:lstStyle/>
            <a:p/>
          </p:txBody>
        </p:sp>
        <p:sp>
          <p:nvSpPr>
            <p:cNvPr id="178" name="rc178"/>
            <p:cNvSpPr/>
            <p:nvPr/>
          </p:nvSpPr>
          <p:spPr>
            <a:xfrm>
              <a:off x="6948756" y="5793607"/>
              <a:ext cx="842914" cy="129091"/>
            </a:xfrm>
            <a:prstGeom prst="rect">
              <a:avLst/>
            </a:prstGeom>
            <a:solidFill>
              <a:srgbClr val="E2231A">
                <a:alpha val="100000"/>
              </a:srgbClr>
            </a:solidFill>
          </p:spPr>
          <p:txBody>
            <a:bodyPr/>
            <a:lstStyle/>
            <a:p/>
          </p:txBody>
        </p:sp>
        <p:sp>
          <p:nvSpPr>
            <p:cNvPr id="179" name="rc179"/>
            <p:cNvSpPr/>
            <p:nvPr/>
          </p:nvSpPr>
          <p:spPr>
            <a:xfrm>
              <a:off x="1296273" y="5632243"/>
              <a:ext cx="5711982" cy="129091"/>
            </a:xfrm>
            <a:prstGeom prst="rect">
              <a:avLst/>
            </a:prstGeom>
            <a:solidFill>
              <a:srgbClr val="80BD41">
                <a:alpha val="100000"/>
              </a:srgbClr>
            </a:solidFill>
          </p:spPr>
          <p:txBody>
            <a:bodyPr/>
            <a:lstStyle/>
            <a:p/>
          </p:txBody>
        </p:sp>
        <p:sp>
          <p:nvSpPr>
            <p:cNvPr id="180" name="rc180"/>
            <p:cNvSpPr/>
            <p:nvPr/>
          </p:nvSpPr>
          <p:spPr>
            <a:xfrm>
              <a:off x="7008256" y="5632243"/>
              <a:ext cx="852830" cy="129091"/>
            </a:xfrm>
            <a:prstGeom prst="rect">
              <a:avLst/>
            </a:prstGeom>
            <a:solidFill>
              <a:srgbClr val="E2231A">
                <a:alpha val="100000"/>
              </a:srgbClr>
            </a:solidFill>
          </p:spPr>
          <p:txBody>
            <a:bodyPr/>
            <a:lstStyle/>
            <a:p/>
          </p:txBody>
        </p:sp>
        <p:sp>
          <p:nvSpPr>
            <p:cNvPr id="181" name="tx181"/>
            <p:cNvSpPr/>
            <p:nvPr/>
          </p:nvSpPr>
          <p:spPr>
            <a:xfrm>
              <a:off x="7629982" y="597638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a:t>
              </a:r>
            </a:p>
          </p:txBody>
        </p:sp>
        <p:sp>
          <p:nvSpPr>
            <p:cNvPr id="182" name="tx182"/>
            <p:cNvSpPr/>
            <p:nvPr/>
          </p:nvSpPr>
          <p:spPr>
            <a:xfrm>
              <a:off x="8036068" y="5815017"/>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a:t>
              </a:r>
            </a:p>
          </p:txBody>
        </p:sp>
        <p:sp>
          <p:nvSpPr>
            <p:cNvPr id="183" name="tx183"/>
            <p:cNvSpPr/>
            <p:nvPr/>
          </p:nvSpPr>
          <p:spPr>
            <a:xfrm>
              <a:off x="8119368" y="56536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a:t>
              </a:r>
            </a:p>
          </p:txBody>
        </p:sp>
        <p:sp>
          <p:nvSpPr>
            <p:cNvPr id="184" name="tx184"/>
            <p:cNvSpPr/>
            <p:nvPr/>
          </p:nvSpPr>
          <p:spPr>
            <a:xfrm>
              <a:off x="4121541"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85" name="tx185"/>
            <p:cNvSpPr/>
            <p:nvPr/>
          </p:nvSpPr>
          <p:spPr>
            <a:xfrm>
              <a:off x="7189416"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4047166"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87" name="tx187"/>
            <p:cNvSpPr/>
            <p:nvPr/>
          </p:nvSpPr>
          <p:spPr>
            <a:xfrm>
              <a:off x="7308415"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4076916"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89" name="tx189"/>
            <p:cNvSpPr/>
            <p:nvPr/>
          </p:nvSpPr>
          <p:spPr>
            <a:xfrm>
              <a:off x="7372873"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3240753"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95" name="tx195"/>
            <p:cNvSpPr/>
            <p:nvPr/>
          </p:nvSpPr>
          <p:spPr>
            <a:xfrm>
              <a:off x="5224081" y="6178966"/>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96" name="tx196"/>
            <p:cNvSpPr/>
            <p:nvPr/>
          </p:nvSpPr>
          <p:spPr>
            <a:xfrm>
              <a:off x="7207408"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97" name="tx197"/>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(87%) was lower than in 2019 (95%).
The number of children vaccinated with MCV1 decreased 1% compared to in 2019.
The number of surviving infants increased approximately 8% compared to in 2019.
In 2025, fewer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9961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77897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85833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93769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2392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3186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3980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4423423"/>
              <a:ext cx="3520101" cy="736512"/>
            </a:xfrm>
            <a:custGeom>
              <a:avLst/>
              <a:pathLst>
                <a:path w="3520101" h="736512">
                  <a:moveTo>
                    <a:pt x="0" y="0"/>
                  </a:moveTo>
                  <a:lnTo>
                    <a:pt x="140804" y="276192"/>
                  </a:lnTo>
                  <a:lnTo>
                    <a:pt x="281608" y="552384"/>
                  </a:lnTo>
                  <a:lnTo>
                    <a:pt x="422412" y="368256"/>
                  </a:lnTo>
                  <a:lnTo>
                    <a:pt x="563216" y="460320"/>
                  </a:lnTo>
                  <a:lnTo>
                    <a:pt x="704020" y="552384"/>
                  </a:lnTo>
                  <a:lnTo>
                    <a:pt x="844824" y="552384"/>
                  </a:lnTo>
                  <a:lnTo>
                    <a:pt x="985628" y="552384"/>
                  </a:lnTo>
                  <a:lnTo>
                    <a:pt x="1126432" y="736512"/>
                  </a:lnTo>
                  <a:lnTo>
                    <a:pt x="1267236" y="644448"/>
                  </a:lnTo>
                  <a:lnTo>
                    <a:pt x="1408040" y="736512"/>
                  </a:lnTo>
                  <a:lnTo>
                    <a:pt x="1548844" y="552384"/>
                  </a:lnTo>
                  <a:lnTo>
                    <a:pt x="1689648" y="552384"/>
                  </a:lnTo>
                  <a:lnTo>
                    <a:pt x="1830452" y="552384"/>
                  </a:lnTo>
                  <a:lnTo>
                    <a:pt x="1971256" y="460320"/>
                  </a:lnTo>
                  <a:lnTo>
                    <a:pt x="2112061" y="552384"/>
                  </a:lnTo>
                  <a:lnTo>
                    <a:pt x="2252865" y="644448"/>
                  </a:lnTo>
                  <a:lnTo>
                    <a:pt x="2393669" y="644448"/>
                  </a:lnTo>
                  <a:lnTo>
                    <a:pt x="2534473" y="552384"/>
                  </a:lnTo>
                  <a:lnTo>
                    <a:pt x="2675277" y="552384"/>
                  </a:lnTo>
                  <a:lnTo>
                    <a:pt x="2816081" y="644448"/>
                  </a:lnTo>
                  <a:lnTo>
                    <a:pt x="2956885" y="736512"/>
                  </a:lnTo>
                  <a:lnTo>
                    <a:pt x="3097689" y="736512"/>
                  </a:lnTo>
                  <a:lnTo>
                    <a:pt x="3238493" y="736512"/>
                  </a:lnTo>
                  <a:lnTo>
                    <a:pt x="3379297" y="736512"/>
                  </a:lnTo>
                  <a:lnTo>
                    <a:pt x="3520101" y="736512"/>
                  </a:lnTo>
                </a:path>
              </a:pathLst>
            </a:custGeom>
            <a:ln w="27101" cap="flat">
              <a:solidFill>
                <a:srgbClr val="0058AB">
                  <a:alpha val="80000"/>
                </a:srgbClr>
              </a:solidFill>
              <a:prstDash val="solid"/>
              <a:round/>
            </a:ln>
          </p:spPr>
          <p:txBody>
            <a:bodyPr/>
            <a:lstStyle/>
            <a:p/>
          </p:txBody>
        </p:sp>
        <p:sp>
          <p:nvSpPr>
            <p:cNvPr id="21" name="pl21"/>
            <p:cNvSpPr/>
            <p:nvPr/>
          </p:nvSpPr>
          <p:spPr>
            <a:xfrm>
              <a:off x="943464" y="3963103"/>
              <a:ext cx="3520101" cy="828577"/>
            </a:xfrm>
            <a:custGeom>
              <a:avLst/>
              <a:pathLst>
                <a:path w="3520101" h="828577">
                  <a:moveTo>
                    <a:pt x="0" y="0"/>
                  </a:moveTo>
                  <a:lnTo>
                    <a:pt x="140804" y="92064"/>
                  </a:lnTo>
                  <a:lnTo>
                    <a:pt x="281608" y="0"/>
                  </a:lnTo>
                  <a:lnTo>
                    <a:pt x="422412" y="184128"/>
                  </a:lnTo>
                  <a:lnTo>
                    <a:pt x="563216" y="276192"/>
                  </a:lnTo>
                  <a:lnTo>
                    <a:pt x="704020" y="184128"/>
                  </a:lnTo>
                  <a:lnTo>
                    <a:pt x="844824" y="276192"/>
                  </a:lnTo>
                  <a:lnTo>
                    <a:pt x="985628" y="276192"/>
                  </a:lnTo>
                  <a:lnTo>
                    <a:pt x="1126432" y="460320"/>
                  </a:lnTo>
                  <a:lnTo>
                    <a:pt x="1267236" y="552384"/>
                  </a:lnTo>
                  <a:lnTo>
                    <a:pt x="1408040" y="644448"/>
                  </a:lnTo>
                  <a:lnTo>
                    <a:pt x="1548844" y="644448"/>
                  </a:lnTo>
                  <a:lnTo>
                    <a:pt x="1689648" y="644448"/>
                  </a:lnTo>
                  <a:lnTo>
                    <a:pt x="1830452" y="644448"/>
                  </a:lnTo>
                  <a:lnTo>
                    <a:pt x="1971256" y="736512"/>
                  </a:lnTo>
                  <a:lnTo>
                    <a:pt x="2112061" y="736512"/>
                  </a:lnTo>
                  <a:lnTo>
                    <a:pt x="2252865" y="736512"/>
                  </a:lnTo>
                  <a:lnTo>
                    <a:pt x="2393669" y="736512"/>
                  </a:lnTo>
                  <a:lnTo>
                    <a:pt x="2534473" y="828577"/>
                  </a:lnTo>
                  <a:lnTo>
                    <a:pt x="2675277" y="828577"/>
                  </a:lnTo>
                  <a:lnTo>
                    <a:pt x="2816081" y="736512"/>
                  </a:lnTo>
                  <a:lnTo>
                    <a:pt x="2956885" y="644448"/>
                  </a:lnTo>
                  <a:lnTo>
                    <a:pt x="3097689" y="644448"/>
                  </a:lnTo>
                  <a:lnTo>
                    <a:pt x="3238493" y="644448"/>
                  </a:lnTo>
                  <a:lnTo>
                    <a:pt x="3379297" y="736512"/>
                  </a:lnTo>
                  <a:lnTo>
                    <a:pt x="3520101" y="736512"/>
                  </a:lnTo>
                </a:path>
              </a:pathLst>
            </a:custGeom>
            <a:ln w="27101" cap="flat">
              <a:solidFill>
                <a:srgbClr val="1CABE2">
                  <a:alpha val="80000"/>
                </a:srgbClr>
              </a:solidFill>
              <a:prstDash val="solid"/>
              <a:round/>
            </a:ln>
          </p:spPr>
          <p:txBody>
            <a:bodyPr/>
            <a:lstStyle/>
            <a:p/>
          </p:txBody>
        </p:sp>
        <p:sp>
          <p:nvSpPr>
            <p:cNvPr id="22" name="pl22"/>
            <p:cNvSpPr/>
            <p:nvPr/>
          </p:nvSpPr>
          <p:spPr>
            <a:xfrm>
              <a:off x="943464" y="2490077"/>
              <a:ext cx="3520101" cy="1749218"/>
            </a:xfrm>
            <a:custGeom>
              <a:avLst/>
              <a:pathLst>
                <a:path w="3520101" h="1749218">
                  <a:moveTo>
                    <a:pt x="0" y="92064"/>
                  </a:moveTo>
                  <a:lnTo>
                    <a:pt x="140804" y="0"/>
                  </a:lnTo>
                  <a:lnTo>
                    <a:pt x="281608" y="276192"/>
                  </a:lnTo>
                  <a:lnTo>
                    <a:pt x="422412" y="552384"/>
                  </a:lnTo>
                  <a:lnTo>
                    <a:pt x="563216" y="828577"/>
                  </a:lnTo>
                  <a:lnTo>
                    <a:pt x="704020" y="1196833"/>
                  </a:lnTo>
                  <a:lnTo>
                    <a:pt x="844824" y="1288897"/>
                  </a:lnTo>
                  <a:lnTo>
                    <a:pt x="985628" y="1380961"/>
                  </a:lnTo>
                  <a:lnTo>
                    <a:pt x="1126432" y="1473025"/>
                  </a:lnTo>
                  <a:lnTo>
                    <a:pt x="1267236" y="1565090"/>
                  </a:lnTo>
                  <a:lnTo>
                    <a:pt x="1408040" y="1749218"/>
                  </a:lnTo>
                  <a:lnTo>
                    <a:pt x="1548844" y="1565090"/>
                  </a:lnTo>
                  <a:lnTo>
                    <a:pt x="1689648" y="1565090"/>
                  </a:lnTo>
                  <a:lnTo>
                    <a:pt x="1830452" y="1657154"/>
                  </a:lnTo>
                  <a:lnTo>
                    <a:pt x="1971256" y="1657154"/>
                  </a:lnTo>
                  <a:lnTo>
                    <a:pt x="2112061" y="1473025"/>
                  </a:lnTo>
                  <a:lnTo>
                    <a:pt x="2252865" y="1565090"/>
                  </a:lnTo>
                  <a:lnTo>
                    <a:pt x="2393669" y="1565090"/>
                  </a:lnTo>
                  <a:lnTo>
                    <a:pt x="2534473" y="1657154"/>
                  </a:lnTo>
                  <a:lnTo>
                    <a:pt x="2675277" y="1749218"/>
                  </a:lnTo>
                  <a:lnTo>
                    <a:pt x="2816081" y="1565090"/>
                  </a:lnTo>
                  <a:lnTo>
                    <a:pt x="2956885" y="1473025"/>
                  </a:lnTo>
                  <a:lnTo>
                    <a:pt x="3097689" y="1473025"/>
                  </a:lnTo>
                  <a:lnTo>
                    <a:pt x="3238493" y="1473025"/>
                  </a:lnTo>
                  <a:lnTo>
                    <a:pt x="3379297" y="1565090"/>
                  </a:lnTo>
                  <a:lnTo>
                    <a:pt x="3520101" y="1565090"/>
                  </a:lnTo>
                </a:path>
              </a:pathLst>
            </a:custGeom>
            <a:ln w="27101" cap="flat">
              <a:solidFill>
                <a:srgbClr val="00833D">
                  <a:alpha val="80000"/>
                </a:srgbClr>
              </a:solidFill>
              <a:prstDash val="solid"/>
              <a:round/>
            </a:ln>
          </p:spPr>
          <p:txBody>
            <a:bodyPr/>
            <a:lstStyle/>
            <a:p/>
          </p:txBody>
        </p:sp>
        <p:sp>
          <p:nvSpPr>
            <p:cNvPr id="23" name="pl23"/>
            <p:cNvSpPr/>
            <p:nvPr/>
          </p:nvSpPr>
          <p:spPr>
            <a:xfrm>
              <a:off x="943464" y="4423423"/>
              <a:ext cx="3520101" cy="736512"/>
            </a:xfrm>
            <a:custGeom>
              <a:avLst/>
              <a:pathLst>
                <a:path w="3520101" h="736512">
                  <a:moveTo>
                    <a:pt x="0" y="0"/>
                  </a:moveTo>
                  <a:lnTo>
                    <a:pt x="140804" y="276192"/>
                  </a:lnTo>
                  <a:lnTo>
                    <a:pt x="281608" y="552384"/>
                  </a:lnTo>
                  <a:lnTo>
                    <a:pt x="422412" y="368256"/>
                  </a:lnTo>
                  <a:lnTo>
                    <a:pt x="563216" y="460320"/>
                  </a:lnTo>
                  <a:lnTo>
                    <a:pt x="704020" y="552384"/>
                  </a:lnTo>
                  <a:lnTo>
                    <a:pt x="844824" y="552384"/>
                  </a:lnTo>
                  <a:lnTo>
                    <a:pt x="985628" y="552384"/>
                  </a:lnTo>
                  <a:lnTo>
                    <a:pt x="1126432" y="736512"/>
                  </a:lnTo>
                  <a:lnTo>
                    <a:pt x="1267236" y="644448"/>
                  </a:lnTo>
                  <a:lnTo>
                    <a:pt x="1408040" y="736512"/>
                  </a:lnTo>
                  <a:lnTo>
                    <a:pt x="1548844" y="552384"/>
                  </a:lnTo>
                  <a:lnTo>
                    <a:pt x="1689648" y="552384"/>
                  </a:lnTo>
                  <a:lnTo>
                    <a:pt x="1830452" y="552384"/>
                  </a:lnTo>
                  <a:lnTo>
                    <a:pt x="1971256" y="460320"/>
                  </a:lnTo>
                  <a:lnTo>
                    <a:pt x="2112061" y="552384"/>
                  </a:lnTo>
                  <a:lnTo>
                    <a:pt x="2252865" y="644448"/>
                  </a:lnTo>
                  <a:lnTo>
                    <a:pt x="2393669" y="644448"/>
                  </a:lnTo>
                  <a:lnTo>
                    <a:pt x="2534473" y="552384"/>
                  </a:lnTo>
                  <a:lnTo>
                    <a:pt x="2675277" y="552384"/>
                  </a:lnTo>
                  <a:lnTo>
                    <a:pt x="2816081" y="644448"/>
                  </a:lnTo>
                  <a:lnTo>
                    <a:pt x="2956885" y="736512"/>
                  </a:lnTo>
                  <a:lnTo>
                    <a:pt x="3097689" y="736512"/>
                  </a:lnTo>
                  <a:lnTo>
                    <a:pt x="3238493" y="736512"/>
                  </a:lnTo>
                  <a:lnTo>
                    <a:pt x="3379297" y="736512"/>
                  </a:lnTo>
                  <a:lnTo>
                    <a:pt x="3520101" y="736512"/>
                  </a:lnTo>
                </a:path>
              </a:pathLst>
            </a:custGeom>
            <a:ln w="43362" cap="flat">
              <a:solidFill>
                <a:srgbClr val="000000">
                  <a:alpha val="100000"/>
                </a:srgbClr>
              </a:solidFill>
              <a:prstDash val="solid"/>
              <a:round/>
            </a:ln>
          </p:spPr>
          <p:txBody>
            <a:bodyPr/>
            <a:lstStyle/>
            <a:p/>
          </p:txBody>
        </p:sp>
        <p:sp>
          <p:nvSpPr>
            <p:cNvPr id="24" name="pl24"/>
            <p:cNvSpPr/>
            <p:nvPr/>
          </p:nvSpPr>
          <p:spPr>
            <a:xfrm>
              <a:off x="943464" y="4423423"/>
              <a:ext cx="3520101" cy="736512"/>
            </a:xfrm>
            <a:custGeom>
              <a:avLst/>
              <a:pathLst>
                <a:path w="3520101" h="736512">
                  <a:moveTo>
                    <a:pt x="0" y="0"/>
                  </a:moveTo>
                  <a:lnTo>
                    <a:pt x="140804" y="276192"/>
                  </a:lnTo>
                  <a:lnTo>
                    <a:pt x="281608" y="552384"/>
                  </a:lnTo>
                  <a:lnTo>
                    <a:pt x="422412" y="368256"/>
                  </a:lnTo>
                  <a:lnTo>
                    <a:pt x="563216" y="460320"/>
                  </a:lnTo>
                  <a:lnTo>
                    <a:pt x="704020" y="552384"/>
                  </a:lnTo>
                  <a:lnTo>
                    <a:pt x="844824" y="552384"/>
                  </a:lnTo>
                  <a:lnTo>
                    <a:pt x="985628" y="552384"/>
                  </a:lnTo>
                  <a:lnTo>
                    <a:pt x="1126432" y="736512"/>
                  </a:lnTo>
                  <a:lnTo>
                    <a:pt x="1267236" y="644448"/>
                  </a:lnTo>
                  <a:lnTo>
                    <a:pt x="1408040" y="736512"/>
                  </a:lnTo>
                  <a:lnTo>
                    <a:pt x="1548844" y="552384"/>
                  </a:lnTo>
                  <a:lnTo>
                    <a:pt x="1689648" y="552384"/>
                  </a:lnTo>
                  <a:lnTo>
                    <a:pt x="1830452" y="552384"/>
                  </a:lnTo>
                  <a:lnTo>
                    <a:pt x="1971256" y="460320"/>
                  </a:lnTo>
                  <a:lnTo>
                    <a:pt x="2112061" y="552384"/>
                  </a:lnTo>
                  <a:lnTo>
                    <a:pt x="2252865" y="644448"/>
                  </a:lnTo>
                  <a:lnTo>
                    <a:pt x="2393669" y="644448"/>
                  </a:lnTo>
                  <a:lnTo>
                    <a:pt x="2534473" y="552384"/>
                  </a:lnTo>
                  <a:lnTo>
                    <a:pt x="2675277" y="552384"/>
                  </a:lnTo>
                  <a:lnTo>
                    <a:pt x="2816081" y="644448"/>
                  </a:lnTo>
                  <a:lnTo>
                    <a:pt x="2956885" y="736512"/>
                  </a:lnTo>
                  <a:lnTo>
                    <a:pt x="3097689" y="736512"/>
                  </a:lnTo>
                  <a:lnTo>
                    <a:pt x="3238493" y="736512"/>
                  </a:lnTo>
                  <a:lnTo>
                    <a:pt x="3379297" y="736512"/>
                  </a:lnTo>
                  <a:lnTo>
                    <a:pt x="3520101" y="736512"/>
                  </a:lnTo>
                </a:path>
              </a:pathLst>
            </a:custGeom>
            <a:ln w="27101" cap="flat">
              <a:solidFill>
                <a:srgbClr val="0058AB">
                  <a:alpha val="100000"/>
                </a:srgbClr>
              </a:solidFill>
              <a:prstDash val="solid"/>
              <a:round/>
            </a:ln>
          </p:spPr>
          <p:txBody>
            <a:bodyPr/>
            <a:lstStyle/>
            <a:p/>
          </p:txBody>
        </p:sp>
        <p:sp>
          <p:nvSpPr>
            <p:cNvPr id="25" name="pl25"/>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147231"/>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4699615"/>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4883744"/>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4699615"/>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4699615"/>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4883744"/>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883744"/>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08066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10948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5" name="pg35"/>
            <p:cNvSpPr/>
            <p:nvPr/>
          </p:nvSpPr>
          <p:spPr>
            <a:xfrm>
              <a:off x="1588995" y="46330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19349" y="466310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7" name="pg37"/>
            <p:cNvSpPr/>
            <p:nvPr/>
          </p:nvSpPr>
          <p:spPr>
            <a:xfrm>
              <a:off x="2293016" y="48171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23369" y="484600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2997036" y="46330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27389" y="466310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1" name="pg41"/>
            <p:cNvSpPr/>
            <p:nvPr/>
          </p:nvSpPr>
          <p:spPr>
            <a:xfrm>
              <a:off x="3560252" y="46330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466310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3" name="pg43"/>
            <p:cNvSpPr/>
            <p:nvPr/>
          </p:nvSpPr>
          <p:spPr>
            <a:xfrm>
              <a:off x="4264273" y="48171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4626" y="484600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405077" y="48171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84600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3855" y="466055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84145" y="401605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12</a:t>
              </a:r>
            </a:p>
          </p:txBody>
        </p:sp>
        <p:sp>
          <p:nvSpPr>
            <p:cNvPr id="49" name="tx49"/>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577692" y="41966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327601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2355317"/>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07704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07704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89557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65802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344143" y="6093075"/>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Sao Tome and Principe</a:t>
              </a:r>
            </a:p>
          </p:txBody>
        </p:sp>
        <p:sp>
          <p:nvSpPr>
            <p:cNvPr id="66" name="tx66"/>
            <p:cNvSpPr/>
            <p:nvPr/>
          </p:nvSpPr>
          <p:spPr>
            <a:xfrm>
              <a:off x="316266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925123"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8" name="tx68"/>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69961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77897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85833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93769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2392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3186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3980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3042461"/>
              <a:ext cx="3520101" cy="2117474"/>
            </a:xfrm>
            <a:custGeom>
              <a:avLst/>
              <a:pathLst>
                <a:path w="3520101" h="2117474">
                  <a:moveTo>
                    <a:pt x="0" y="92064"/>
                  </a:moveTo>
                  <a:lnTo>
                    <a:pt x="140804" y="0"/>
                  </a:lnTo>
                  <a:lnTo>
                    <a:pt x="281608" y="1196833"/>
                  </a:lnTo>
                  <a:lnTo>
                    <a:pt x="422412" y="1104769"/>
                  </a:lnTo>
                  <a:lnTo>
                    <a:pt x="563216" y="1380961"/>
                  </a:lnTo>
                  <a:lnTo>
                    <a:pt x="704020" y="1104769"/>
                  </a:lnTo>
                  <a:lnTo>
                    <a:pt x="844824" y="828577"/>
                  </a:lnTo>
                  <a:lnTo>
                    <a:pt x="985628" y="920641"/>
                  </a:lnTo>
                  <a:lnTo>
                    <a:pt x="1126432" y="1565090"/>
                  </a:lnTo>
                  <a:lnTo>
                    <a:pt x="1267236" y="1288897"/>
                  </a:lnTo>
                  <a:lnTo>
                    <a:pt x="1408040" y="1565090"/>
                  </a:lnTo>
                  <a:lnTo>
                    <a:pt x="1548844" y="1473025"/>
                  </a:lnTo>
                  <a:lnTo>
                    <a:pt x="1689648" y="1565090"/>
                  </a:lnTo>
                  <a:lnTo>
                    <a:pt x="1830452" y="1380961"/>
                  </a:lnTo>
                  <a:lnTo>
                    <a:pt x="1971256" y="1565090"/>
                  </a:lnTo>
                  <a:lnTo>
                    <a:pt x="2112061" y="1657154"/>
                  </a:lnTo>
                  <a:lnTo>
                    <a:pt x="2252865" y="1749218"/>
                  </a:lnTo>
                  <a:lnTo>
                    <a:pt x="2393669" y="1565090"/>
                  </a:lnTo>
                  <a:lnTo>
                    <a:pt x="2534473" y="1933346"/>
                  </a:lnTo>
                  <a:lnTo>
                    <a:pt x="2675277" y="1933346"/>
                  </a:lnTo>
                  <a:lnTo>
                    <a:pt x="2816081" y="1104769"/>
                  </a:lnTo>
                  <a:lnTo>
                    <a:pt x="2956885" y="184128"/>
                  </a:lnTo>
                  <a:lnTo>
                    <a:pt x="3097689" y="1104769"/>
                  </a:lnTo>
                  <a:lnTo>
                    <a:pt x="3238493" y="2117474"/>
                  </a:lnTo>
                  <a:lnTo>
                    <a:pt x="3379297" y="2117474"/>
                  </a:lnTo>
                  <a:lnTo>
                    <a:pt x="3520101" y="2117474"/>
                  </a:lnTo>
                </a:path>
              </a:pathLst>
            </a:custGeom>
            <a:ln w="27101" cap="flat">
              <a:solidFill>
                <a:srgbClr val="0058AB">
                  <a:alpha val="80000"/>
                </a:srgbClr>
              </a:solidFill>
              <a:prstDash val="solid"/>
              <a:round/>
            </a:ln>
          </p:spPr>
          <p:txBody>
            <a:bodyPr/>
            <a:lstStyle/>
            <a:p/>
          </p:txBody>
        </p:sp>
        <p:sp>
          <p:nvSpPr>
            <p:cNvPr id="85" name="pl85"/>
            <p:cNvSpPr/>
            <p:nvPr/>
          </p:nvSpPr>
          <p:spPr>
            <a:xfrm>
              <a:off x="5308715" y="3871038"/>
              <a:ext cx="3520101" cy="828577"/>
            </a:xfrm>
            <a:custGeom>
              <a:avLst/>
              <a:pathLst>
                <a:path w="3520101" h="828577">
                  <a:moveTo>
                    <a:pt x="0" y="0"/>
                  </a:moveTo>
                  <a:lnTo>
                    <a:pt x="140804" y="92064"/>
                  </a:lnTo>
                  <a:lnTo>
                    <a:pt x="281608" y="92064"/>
                  </a:lnTo>
                  <a:lnTo>
                    <a:pt x="422412" y="184128"/>
                  </a:lnTo>
                  <a:lnTo>
                    <a:pt x="563216" y="276192"/>
                  </a:lnTo>
                  <a:lnTo>
                    <a:pt x="704020" y="276192"/>
                  </a:lnTo>
                  <a:lnTo>
                    <a:pt x="844824" y="368256"/>
                  </a:lnTo>
                  <a:lnTo>
                    <a:pt x="985628" y="460320"/>
                  </a:lnTo>
                  <a:lnTo>
                    <a:pt x="1126432" y="552384"/>
                  </a:lnTo>
                  <a:lnTo>
                    <a:pt x="1267236" y="644448"/>
                  </a:lnTo>
                  <a:lnTo>
                    <a:pt x="1408040" y="736512"/>
                  </a:lnTo>
                  <a:lnTo>
                    <a:pt x="1548844" y="736512"/>
                  </a:lnTo>
                  <a:lnTo>
                    <a:pt x="1689648" y="736512"/>
                  </a:lnTo>
                  <a:lnTo>
                    <a:pt x="1830452" y="736512"/>
                  </a:lnTo>
                  <a:lnTo>
                    <a:pt x="1971256" y="736512"/>
                  </a:lnTo>
                  <a:lnTo>
                    <a:pt x="2112061" y="828577"/>
                  </a:lnTo>
                  <a:lnTo>
                    <a:pt x="2252865" y="736512"/>
                  </a:lnTo>
                  <a:lnTo>
                    <a:pt x="2393669" y="736512"/>
                  </a:lnTo>
                  <a:lnTo>
                    <a:pt x="2534473" y="828577"/>
                  </a:lnTo>
                  <a:lnTo>
                    <a:pt x="2675277" y="828577"/>
                  </a:lnTo>
                  <a:lnTo>
                    <a:pt x="2816081" y="828577"/>
                  </a:lnTo>
                  <a:lnTo>
                    <a:pt x="2956885" y="736512"/>
                  </a:lnTo>
                  <a:lnTo>
                    <a:pt x="3097689" y="644448"/>
                  </a:lnTo>
                  <a:lnTo>
                    <a:pt x="3238493" y="644448"/>
                  </a:lnTo>
                  <a:lnTo>
                    <a:pt x="3379297" y="736512"/>
                  </a:lnTo>
                  <a:lnTo>
                    <a:pt x="3520101" y="736512"/>
                  </a:lnTo>
                </a:path>
              </a:pathLst>
            </a:custGeom>
            <a:ln w="27101" cap="flat">
              <a:solidFill>
                <a:srgbClr val="1CABE2">
                  <a:alpha val="80000"/>
                </a:srgbClr>
              </a:solidFill>
              <a:prstDash val="solid"/>
              <a:round/>
            </a:ln>
          </p:spPr>
          <p:txBody>
            <a:bodyPr/>
            <a:lstStyle/>
            <a:p/>
          </p:txBody>
        </p:sp>
        <p:sp>
          <p:nvSpPr>
            <p:cNvPr id="86" name="pl86"/>
            <p:cNvSpPr/>
            <p:nvPr/>
          </p:nvSpPr>
          <p:spPr>
            <a:xfrm>
              <a:off x="5308715" y="2674205"/>
              <a:ext cx="3520101" cy="1473025"/>
            </a:xfrm>
            <a:custGeom>
              <a:avLst/>
              <a:pathLst>
                <a:path w="3520101" h="1473025">
                  <a:moveTo>
                    <a:pt x="0" y="0"/>
                  </a:moveTo>
                  <a:lnTo>
                    <a:pt x="140804" y="184128"/>
                  </a:lnTo>
                  <a:lnTo>
                    <a:pt x="281608" y="276192"/>
                  </a:lnTo>
                  <a:lnTo>
                    <a:pt x="422412" y="644448"/>
                  </a:lnTo>
                  <a:lnTo>
                    <a:pt x="563216" y="828577"/>
                  </a:lnTo>
                  <a:lnTo>
                    <a:pt x="704020" y="1104769"/>
                  </a:lnTo>
                  <a:lnTo>
                    <a:pt x="844824" y="1196833"/>
                  </a:lnTo>
                  <a:lnTo>
                    <a:pt x="985628" y="828577"/>
                  </a:lnTo>
                  <a:lnTo>
                    <a:pt x="1126432" y="920641"/>
                  </a:lnTo>
                  <a:lnTo>
                    <a:pt x="1267236" y="1104769"/>
                  </a:lnTo>
                  <a:lnTo>
                    <a:pt x="1408040" y="1473025"/>
                  </a:lnTo>
                  <a:lnTo>
                    <a:pt x="1548844" y="1196833"/>
                  </a:lnTo>
                  <a:lnTo>
                    <a:pt x="1689648" y="1196833"/>
                  </a:lnTo>
                  <a:lnTo>
                    <a:pt x="1830452" y="1380961"/>
                  </a:lnTo>
                  <a:lnTo>
                    <a:pt x="1971256" y="1196833"/>
                  </a:lnTo>
                  <a:lnTo>
                    <a:pt x="2112061" y="1012705"/>
                  </a:lnTo>
                  <a:lnTo>
                    <a:pt x="2252865" y="736512"/>
                  </a:lnTo>
                  <a:lnTo>
                    <a:pt x="2393669" y="920641"/>
                  </a:lnTo>
                  <a:lnTo>
                    <a:pt x="2534473" y="828577"/>
                  </a:lnTo>
                  <a:lnTo>
                    <a:pt x="2675277" y="828577"/>
                  </a:lnTo>
                  <a:lnTo>
                    <a:pt x="2816081" y="828577"/>
                  </a:lnTo>
                  <a:lnTo>
                    <a:pt x="2956885" y="644448"/>
                  </a:lnTo>
                  <a:lnTo>
                    <a:pt x="3097689" y="460320"/>
                  </a:lnTo>
                  <a:lnTo>
                    <a:pt x="3238493" y="460320"/>
                  </a:lnTo>
                  <a:lnTo>
                    <a:pt x="3379297" y="644448"/>
                  </a:lnTo>
                  <a:lnTo>
                    <a:pt x="3520101" y="552384"/>
                  </a:lnTo>
                </a:path>
              </a:pathLst>
            </a:custGeom>
            <a:ln w="27101" cap="flat">
              <a:solidFill>
                <a:srgbClr val="00833D">
                  <a:alpha val="80000"/>
                </a:srgbClr>
              </a:solidFill>
              <a:prstDash val="solid"/>
              <a:round/>
            </a:ln>
          </p:spPr>
          <p:txBody>
            <a:bodyPr/>
            <a:lstStyle/>
            <a:p/>
          </p:txBody>
        </p:sp>
        <p:sp>
          <p:nvSpPr>
            <p:cNvPr id="87" name="pl87"/>
            <p:cNvSpPr/>
            <p:nvPr/>
          </p:nvSpPr>
          <p:spPr>
            <a:xfrm>
              <a:off x="5308715" y="3042461"/>
              <a:ext cx="3520101" cy="2117474"/>
            </a:xfrm>
            <a:custGeom>
              <a:avLst/>
              <a:pathLst>
                <a:path w="3520101" h="2117474">
                  <a:moveTo>
                    <a:pt x="0" y="92064"/>
                  </a:moveTo>
                  <a:lnTo>
                    <a:pt x="140804" y="0"/>
                  </a:lnTo>
                  <a:lnTo>
                    <a:pt x="281608" y="1196833"/>
                  </a:lnTo>
                  <a:lnTo>
                    <a:pt x="422412" y="1104769"/>
                  </a:lnTo>
                  <a:lnTo>
                    <a:pt x="563216" y="1380961"/>
                  </a:lnTo>
                  <a:lnTo>
                    <a:pt x="704020" y="1104769"/>
                  </a:lnTo>
                  <a:lnTo>
                    <a:pt x="844824" y="828577"/>
                  </a:lnTo>
                  <a:lnTo>
                    <a:pt x="985628" y="920641"/>
                  </a:lnTo>
                  <a:lnTo>
                    <a:pt x="1126432" y="1565090"/>
                  </a:lnTo>
                  <a:lnTo>
                    <a:pt x="1267236" y="1288897"/>
                  </a:lnTo>
                  <a:lnTo>
                    <a:pt x="1408040" y="1565090"/>
                  </a:lnTo>
                  <a:lnTo>
                    <a:pt x="1548844" y="1473025"/>
                  </a:lnTo>
                  <a:lnTo>
                    <a:pt x="1689648" y="1565090"/>
                  </a:lnTo>
                  <a:lnTo>
                    <a:pt x="1830452" y="1380961"/>
                  </a:lnTo>
                  <a:lnTo>
                    <a:pt x="1971256" y="1565090"/>
                  </a:lnTo>
                  <a:lnTo>
                    <a:pt x="2112061" y="1657154"/>
                  </a:lnTo>
                  <a:lnTo>
                    <a:pt x="2252865" y="1749218"/>
                  </a:lnTo>
                  <a:lnTo>
                    <a:pt x="2393669" y="1565090"/>
                  </a:lnTo>
                  <a:lnTo>
                    <a:pt x="2534473" y="1933346"/>
                  </a:lnTo>
                  <a:lnTo>
                    <a:pt x="2675277" y="1933346"/>
                  </a:lnTo>
                  <a:lnTo>
                    <a:pt x="2816081" y="1104769"/>
                  </a:lnTo>
                  <a:lnTo>
                    <a:pt x="2956885" y="184128"/>
                  </a:lnTo>
                  <a:lnTo>
                    <a:pt x="3097689" y="1104769"/>
                  </a:lnTo>
                  <a:lnTo>
                    <a:pt x="3238493" y="2117474"/>
                  </a:lnTo>
                  <a:lnTo>
                    <a:pt x="3379297" y="2117474"/>
                  </a:lnTo>
                  <a:lnTo>
                    <a:pt x="3520101" y="2117474"/>
                  </a:lnTo>
                </a:path>
              </a:pathLst>
            </a:custGeom>
            <a:ln w="43362" cap="flat">
              <a:solidFill>
                <a:srgbClr val="000000">
                  <a:alpha val="100000"/>
                </a:srgbClr>
              </a:solidFill>
              <a:prstDash val="solid"/>
              <a:round/>
            </a:ln>
          </p:spPr>
          <p:txBody>
            <a:bodyPr/>
            <a:lstStyle/>
            <a:p/>
          </p:txBody>
        </p:sp>
        <p:sp>
          <p:nvSpPr>
            <p:cNvPr id="88" name="pl88"/>
            <p:cNvSpPr/>
            <p:nvPr/>
          </p:nvSpPr>
          <p:spPr>
            <a:xfrm>
              <a:off x="5308715" y="3042461"/>
              <a:ext cx="3520101" cy="2117474"/>
            </a:xfrm>
            <a:custGeom>
              <a:avLst/>
              <a:pathLst>
                <a:path w="3520101" h="2117474">
                  <a:moveTo>
                    <a:pt x="0" y="92064"/>
                  </a:moveTo>
                  <a:lnTo>
                    <a:pt x="140804" y="0"/>
                  </a:lnTo>
                  <a:lnTo>
                    <a:pt x="281608" y="1196833"/>
                  </a:lnTo>
                  <a:lnTo>
                    <a:pt x="422412" y="1104769"/>
                  </a:lnTo>
                  <a:lnTo>
                    <a:pt x="563216" y="1380961"/>
                  </a:lnTo>
                  <a:lnTo>
                    <a:pt x="704020" y="1104769"/>
                  </a:lnTo>
                  <a:lnTo>
                    <a:pt x="844824" y="828577"/>
                  </a:lnTo>
                  <a:lnTo>
                    <a:pt x="985628" y="920641"/>
                  </a:lnTo>
                  <a:lnTo>
                    <a:pt x="1126432" y="1565090"/>
                  </a:lnTo>
                  <a:lnTo>
                    <a:pt x="1267236" y="1288897"/>
                  </a:lnTo>
                  <a:lnTo>
                    <a:pt x="1408040" y="1565090"/>
                  </a:lnTo>
                  <a:lnTo>
                    <a:pt x="1548844" y="1473025"/>
                  </a:lnTo>
                  <a:lnTo>
                    <a:pt x="1689648" y="1565090"/>
                  </a:lnTo>
                  <a:lnTo>
                    <a:pt x="1830452" y="1380961"/>
                  </a:lnTo>
                  <a:lnTo>
                    <a:pt x="1971256" y="1565090"/>
                  </a:lnTo>
                  <a:lnTo>
                    <a:pt x="2112061" y="1657154"/>
                  </a:lnTo>
                  <a:lnTo>
                    <a:pt x="2252865" y="1749218"/>
                  </a:lnTo>
                  <a:lnTo>
                    <a:pt x="2393669" y="1565090"/>
                  </a:lnTo>
                  <a:lnTo>
                    <a:pt x="2534473" y="1933346"/>
                  </a:lnTo>
                  <a:lnTo>
                    <a:pt x="2675277" y="1933346"/>
                  </a:lnTo>
                  <a:lnTo>
                    <a:pt x="2816081" y="1104769"/>
                  </a:lnTo>
                  <a:lnTo>
                    <a:pt x="2956885" y="184128"/>
                  </a:lnTo>
                  <a:lnTo>
                    <a:pt x="3097689" y="1104769"/>
                  </a:lnTo>
                  <a:lnTo>
                    <a:pt x="3238493" y="2117474"/>
                  </a:lnTo>
                  <a:lnTo>
                    <a:pt x="3379297" y="2117474"/>
                  </a:lnTo>
                  <a:lnTo>
                    <a:pt x="3520101" y="2117474"/>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2858333"/>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3871038"/>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4331359"/>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4423423"/>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4699615"/>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4883744"/>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883744"/>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22091" y="279176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52444" y="282182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99" name="pg99"/>
            <p:cNvSpPr/>
            <p:nvPr/>
          </p:nvSpPr>
          <p:spPr>
            <a:xfrm>
              <a:off x="5926111" y="380447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56465" y="383452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1" name="pg101"/>
            <p:cNvSpPr/>
            <p:nvPr/>
          </p:nvSpPr>
          <p:spPr>
            <a:xfrm>
              <a:off x="6658267" y="426479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88620" y="429361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3" name="pg103"/>
            <p:cNvSpPr/>
            <p:nvPr/>
          </p:nvSpPr>
          <p:spPr>
            <a:xfrm>
              <a:off x="7362287" y="435685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92640" y="4386963"/>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5" name="pg105"/>
            <p:cNvSpPr/>
            <p:nvPr/>
          </p:nvSpPr>
          <p:spPr>
            <a:xfrm>
              <a:off x="7925503" y="46330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55857" y="466310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7" name="pg107"/>
            <p:cNvSpPr/>
            <p:nvPr/>
          </p:nvSpPr>
          <p:spPr>
            <a:xfrm>
              <a:off x="8629524" y="48171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9877" y="484600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9" name="pg109"/>
            <p:cNvSpPr/>
            <p:nvPr/>
          </p:nvSpPr>
          <p:spPr>
            <a:xfrm>
              <a:off x="8770328" y="48171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84600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1" name="tx111"/>
            <p:cNvSpPr/>
            <p:nvPr/>
          </p:nvSpPr>
          <p:spPr>
            <a:xfrm>
              <a:off x="8889106" y="45671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949396" y="318747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21</a:t>
              </a:r>
            </a:p>
          </p:txBody>
        </p:sp>
        <p:sp>
          <p:nvSpPr>
            <p:cNvPr id="113" name="tx113"/>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4942943" y="41966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5" name="tx115"/>
            <p:cNvSpPr/>
            <p:nvPr/>
          </p:nvSpPr>
          <p:spPr>
            <a:xfrm>
              <a:off x="4942943" y="327601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6" name="tx116"/>
            <p:cNvSpPr/>
            <p:nvPr/>
          </p:nvSpPr>
          <p:spPr>
            <a:xfrm>
              <a:off x="4942943" y="2355317"/>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442294"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442294"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726082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802327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709394" y="6093075"/>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Sao Tome and Principe</a:t>
              </a:r>
            </a:p>
          </p:txBody>
        </p:sp>
        <p:sp>
          <p:nvSpPr>
            <p:cNvPr id="130" name="tx130"/>
            <p:cNvSpPr/>
            <p:nvPr/>
          </p:nvSpPr>
          <p:spPr>
            <a:xfrm>
              <a:off x="752792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8290374"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2" name="tx13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roughly all children who received DTP1 also received MCV1 (right).
The absence of DTP drop-out implies very good ability to provide a complete series of vaccines early in life. The absence of DTP-MCV drop-out implies very good retention in immunization programmes and ability to provide a full course of vaccines in infancy (up to one year).
In 2025, Sao Tome and Principe DTP drop-out was lower than the global rate, while DTP-MCV drop-out was lower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no in Sao Tome and Principe, indicating very good retention of children in immunization programmes</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161211"/>
            </a:xfrm>
            <a:custGeom>
              <a:avLst/>
              <a:pathLst>
                <a:path w="2135265" h="161211">
                  <a:moveTo>
                    <a:pt x="0" y="152727"/>
                  </a:moveTo>
                  <a:lnTo>
                    <a:pt x="85410" y="59393"/>
                  </a:lnTo>
                  <a:lnTo>
                    <a:pt x="170821" y="25454"/>
                  </a:lnTo>
                  <a:lnTo>
                    <a:pt x="256231" y="0"/>
                  </a:lnTo>
                  <a:lnTo>
                    <a:pt x="341642" y="0"/>
                  </a:lnTo>
                  <a:lnTo>
                    <a:pt x="427053" y="8484"/>
                  </a:lnTo>
                  <a:lnTo>
                    <a:pt x="512463" y="8484"/>
                  </a:lnTo>
                  <a:lnTo>
                    <a:pt x="597874" y="8484"/>
                  </a:lnTo>
                  <a:lnTo>
                    <a:pt x="683284" y="0"/>
                  </a:lnTo>
                  <a:lnTo>
                    <a:pt x="768695" y="0"/>
                  </a:lnTo>
                  <a:lnTo>
                    <a:pt x="854106" y="0"/>
                  </a:lnTo>
                  <a:lnTo>
                    <a:pt x="939516" y="0"/>
                  </a:lnTo>
                  <a:lnTo>
                    <a:pt x="1024927" y="0"/>
                  </a:lnTo>
                  <a:lnTo>
                    <a:pt x="1110337" y="16969"/>
                  </a:lnTo>
                  <a:lnTo>
                    <a:pt x="1195748" y="33939"/>
                  </a:lnTo>
                  <a:lnTo>
                    <a:pt x="1281159" y="16969"/>
                  </a:lnTo>
                  <a:lnTo>
                    <a:pt x="1366569" y="59393"/>
                  </a:lnTo>
                  <a:lnTo>
                    <a:pt x="1451980" y="42424"/>
                  </a:lnTo>
                  <a:lnTo>
                    <a:pt x="1537390" y="25454"/>
                  </a:lnTo>
                  <a:lnTo>
                    <a:pt x="1622801" y="33939"/>
                  </a:lnTo>
                  <a:lnTo>
                    <a:pt x="1708212" y="42424"/>
                  </a:lnTo>
                  <a:lnTo>
                    <a:pt x="1793622" y="50909"/>
                  </a:lnTo>
                  <a:lnTo>
                    <a:pt x="1879033" y="101818"/>
                  </a:lnTo>
                  <a:lnTo>
                    <a:pt x="1964443" y="161211"/>
                  </a:lnTo>
                  <a:lnTo>
                    <a:pt x="2049854" y="161211"/>
                  </a:lnTo>
                  <a:lnTo>
                    <a:pt x="2135265" y="161211"/>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23380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9092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3173319"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0082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51" name="tx51"/>
            <p:cNvSpPr/>
            <p:nvPr/>
          </p:nvSpPr>
          <p:spPr>
            <a:xfrm>
              <a:off x="3223926" y="20167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52" name="tx52"/>
            <p:cNvSpPr/>
            <p:nvPr/>
          </p:nvSpPr>
          <p:spPr>
            <a:xfrm>
              <a:off x="2624645" y="18405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3" name="tx53"/>
            <p:cNvSpPr/>
            <p:nvPr/>
          </p:nvSpPr>
          <p:spPr>
            <a:xfrm>
              <a:off x="3051698" y="19678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3275854"/>
              <a:ext cx="768695" cy="432726"/>
            </a:xfrm>
            <a:custGeom>
              <a:avLst/>
              <a:pathLst>
                <a:path w="768695" h="432726">
                  <a:moveTo>
                    <a:pt x="0" y="254545"/>
                  </a:moveTo>
                  <a:lnTo>
                    <a:pt x="85410" y="432726"/>
                  </a:lnTo>
                  <a:lnTo>
                    <a:pt x="170821" y="0"/>
                  </a:lnTo>
                  <a:lnTo>
                    <a:pt x="256231" y="16969"/>
                  </a:lnTo>
                  <a:lnTo>
                    <a:pt x="341642" y="25454"/>
                  </a:lnTo>
                  <a:lnTo>
                    <a:pt x="427053" y="33939"/>
                  </a:lnTo>
                  <a:lnTo>
                    <a:pt x="512463" y="84848"/>
                  </a:lnTo>
                  <a:lnTo>
                    <a:pt x="597874" y="135757"/>
                  </a:lnTo>
                  <a:lnTo>
                    <a:pt x="683284" y="84848"/>
                  </a:lnTo>
                  <a:lnTo>
                    <a:pt x="768695" y="84848"/>
                  </a:lnTo>
                </a:path>
              </a:pathLst>
            </a:custGeom>
            <a:ln w="27101" cap="flat">
              <a:solidFill>
                <a:srgbClr val="1CABE2">
                  <a:alpha val="100000"/>
                </a:srgbClr>
              </a:solidFill>
              <a:prstDash val="solid"/>
              <a:round/>
            </a:ln>
          </p:spPr>
          <p:txBody>
            <a:bodyPr/>
            <a:lstStyle/>
            <a:p/>
          </p:txBody>
        </p:sp>
        <p:sp>
          <p:nvSpPr>
            <p:cNvPr id="74" name="pt74"/>
            <p:cNvSpPr/>
            <p:nvPr/>
          </p:nvSpPr>
          <p:spPr>
            <a:xfrm>
              <a:off x="2404623"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90034" y="36905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575444"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831676"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917087"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02498" y="339356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2" name="pt82"/>
            <p:cNvSpPr/>
            <p:nvPr/>
          </p:nvSpPr>
          <p:spPr>
            <a:xfrm>
              <a:off x="3087908"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34381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85" name="tx85"/>
            <p:cNvSpPr/>
            <p:nvPr/>
          </p:nvSpPr>
          <p:spPr>
            <a:xfrm>
              <a:off x="3223926" y="32684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86" name="tx86"/>
            <p:cNvSpPr/>
            <p:nvPr/>
          </p:nvSpPr>
          <p:spPr>
            <a:xfrm>
              <a:off x="2624645" y="31516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87" name="tx87"/>
            <p:cNvSpPr/>
            <p:nvPr/>
          </p:nvSpPr>
          <p:spPr>
            <a:xfrm>
              <a:off x="3051698" y="32195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88" name="pl88"/>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2422674" y="4603940"/>
              <a:ext cx="768695" cy="602423"/>
            </a:xfrm>
            <a:custGeom>
              <a:avLst/>
              <a:pathLst>
                <a:path w="768695" h="602423">
                  <a:moveTo>
                    <a:pt x="0" y="602423"/>
                  </a:moveTo>
                  <a:lnTo>
                    <a:pt x="85410" y="0"/>
                  </a:lnTo>
                  <a:lnTo>
                    <a:pt x="170821" y="0"/>
                  </a:lnTo>
                  <a:lnTo>
                    <a:pt x="256231" y="0"/>
                  </a:lnTo>
                  <a:lnTo>
                    <a:pt x="341642" y="67878"/>
                  </a:lnTo>
                  <a:lnTo>
                    <a:pt x="427053" y="144242"/>
                  </a:lnTo>
                  <a:lnTo>
                    <a:pt x="512463" y="118787"/>
                  </a:lnTo>
                  <a:lnTo>
                    <a:pt x="597874" y="373332"/>
                  </a:lnTo>
                  <a:lnTo>
                    <a:pt x="683284" y="67878"/>
                  </a:lnTo>
                  <a:lnTo>
                    <a:pt x="768695" y="67878"/>
                  </a:lnTo>
                </a:path>
              </a:pathLst>
            </a:custGeom>
            <a:ln w="27101" cap="flat">
              <a:solidFill>
                <a:srgbClr val="1CABE2">
                  <a:alpha val="100000"/>
                </a:srgbClr>
              </a:solidFill>
              <a:prstDash val="solid"/>
              <a:round/>
            </a:ln>
          </p:spPr>
          <p:txBody>
            <a:bodyPr/>
            <a:lstStyle/>
            <a:p/>
          </p:txBody>
        </p:sp>
        <p:sp>
          <p:nvSpPr>
            <p:cNvPr id="108" name="pt108"/>
            <p:cNvSpPr/>
            <p:nvPr/>
          </p:nvSpPr>
          <p:spPr>
            <a:xfrm>
              <a:off x="2404623" y="51883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490034" y="458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575444" y="458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660855" y="458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746266"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831676" y="473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917087" y="47046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3002498" y="49592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6" name="pt116"/>
            <p:cNvSpPr/>
            <p:nvPr/>
          </p:nvSpPr>
          <p:spPr>
            <a:xfrm>
              <a:off x="3087908"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3173319"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tx118"/>
            <p:cNvSpPr/>
            <p:nvPr/>
          </p:nvSpPr>
          <p:spPr>
            <a:xfrm>
              <a:off x="2270744" y="511528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a:t>
              </a:r>
            </a:p>
          </p:txBody>
        </p:sp>
        <p:sp>
          <p:nvSpPr>
            <p:cNvPr id="119" name="tx119"/>
            <p:cNvSpPr/>
            <p:nvPr/>
          </p:nvSpPr>
          <p:spPr>
            <a:xfrm>
              <a:off x="3223926" y="45795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20" name="tx120"/>
            <p:cNvSpPr/>
            <p:nvPr/>
          </p:nvSpPr>
          <p:spPr>
            <a:xfrm>
              <a:off x="2624645" y="44627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1" name="tx121"/>
            <p:cNvSpPr/>
            <p:nvPr/>
          </p:nvSpPr>
          <p:spPr>
            <a:xfrm>
              <a:off x="3051698" y="45306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22" name="pl122"/>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850292" y="1947768"/>
              <a:ext cx="2135265" cy="101818"/>
            </a:xfrm>
            <a:custGeom>
              <a:avLst/>
              <a:pathLst>
                <a:path w="2135265" h="101818">
                  <a:moveTo>
                    <a:pt x="0" y="84848"/>
                  </a:moveTo>
                  <a:lnTo>
                    <a:pt x="85410" y="16969"/>
                  </a:lnTo>
                  <a:lnTo>
                    <a:pt x="170821" y="42424"/>
                  </a:lnTo>
                  <a:lnTo>
                    <a:pt x="256231" y="8484"/>
                  </a:lnTo>
                  <a:lnTo>
                    <a:pt x="341642" y="0"/>
                  </a:lnTo>
                  <a:lnTo>
                    <a:pt x="427053" y="0"/>
                  </a:lnTo>
                  <a:lnTo>
                    <a:pt x="512463" y="0"/>
                  </a:lnTo>
                  <a:lnTo>
                    <a:pt x="597874" y="0"/>
                  </a:lnTo>
                  <a:lnTo>
                    <a:pt x="683284" y="0"/>
                  </a:lnTo>
                  <a:lnTo>
                    <a:pt x="768695" y="0"/>
                  </a:lnTo>
                  <a:lnTo>
                    <a:pt x="854106" y="8484"/>
                  </a:lnTo>
                  <a:lnTo>
                    <a:pt x="939516" y="8484"/>
                  </a:lnTo>
                  <a:lnTo>
                    <a:pt x="1024927" y="8484"/>
                  </a:lnTo>
                  <a:lnTo>
                    <a:pt x="1110337" y="0"/>
                  </a:lnTo>
                  <a:lnTo>
                    <a:pt x="1195748" y="8484"/>
                  </a:lnTo>
                  <a:lnTo>
                    <a:pt x="1281159" y="8484"/>
                  </a:lnTo>
                  <a:lnTo>
                    <a:pt x="1366569" y="16969"/>
                  </a:lnTo>
                  <a:lnTo>
                    <a:pt x="1451980" y="25454"/>
                  </a:lnTo>
                  <a:lnTo>
                    <a:pt x="1537390" y="16969"/>
                  </a:lnTo>
                  <a:lnTo>
                    <a:pt x="1622801" y="16969"/>
                  </a:lnTo>
                  <a:lnTo>
                    <a:pt x="1708212" y="16969"/>
                  </a:lnTo>
                  <a:lnTo>
                    <a:pt x="1793622" y="16969"/>
                  </a:lnTo>
                  <a:lnTo>
                    <a:pt x="1879033" y="59393"/>
                  </a:lnTo>
                  <a:lnTo>
                    <a:pt x="1964443" y="101818"/>
                  </a:lnTo>
                  <a:lnTo>
                    <a:pt x="2049854" y="101818"/>
                  </a:lnTo>
                  <a:lnTo>
                    <a:pt x="2135265" y="101818"/>
                  </a:lnTo>
                </a:path>
              </a:pathLst>
            </a:custGeom>
            <a:ln w="27101" cap="flat">
              <a:solidFill>
                <a:srgbClr val="1CABE2">
                  <a:alpha val="100000"/>
                </a:srgbClr>
              </a:solidFill>
              <a:prstDash val="solid"/>
              <a:round/>
            </a:ln>
          </p:spPr>
          <p:txBody>
            <a:bodyPr/>
            <a:lstStyle/>
            <a:p/>
          </p:txBody>
        </p:sp>
        <p:sp>
          <p:nvSpPr>
            <p:cNvPr id="142" name="pt142"/>
            <p:cNvSpPr/>
            <p:nvPr/>
          </p:nvSpPr>
          <p:spPr>
            <a:xfrm>
              <a:off x="3832241"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391765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00306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08847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17388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25929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34470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43011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51552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60093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68634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77175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85716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94257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02798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11340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19881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28422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36963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45504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54045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62586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71127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796685"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882095"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967506"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tx168"/>
            <p:cNvSpPr/>
            <p:nvPr/>
          </p:nvSpPr>
          <p:spPr>
            <a:xfrm>
              <a:off x="3698362" y="19403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69" name="tx169"/>
            <p:cNvSpPr/>
            <p:nvPr/>
          </p:nvSpPr>
          <p:spPr>
            <a:xfrm>
              <a:off x="6018113" y="19573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70" name="tx170"/>
            <p:cNvSpPr/>
            <p:nvPr/>
          </p:nvSpPr>
          <p:spPr>
            <a:xfrm>
              <a:off x="5418832"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1" name="tx171"/>
            <p:cNvSpPr/>
            <p:nvPr/>
          </p:nvSpPr>
          <p:spPr>
            <a:xfrm>
              <a:off x="5845885" y="19084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72" name="pl172"/>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3850292" y="3292823"/>
              <a:ext cx="2135265" cy="220605"/>
            </a:xfrm>
            <a:custGeom>
              <a:avLst/>
              <a:pathLst>
                <a:path w="2135265" h="220605">
                  <a:moveTo>
                    <a:pt x="0" y="220605"/>
                  </a:moveTo>
                  <a:lnTo>
                    <a:pt x="85410" y="169696"/>
                  </a:lnTo>
                  <a:lnTo>
                    <a:pt x="170821" y="84848"/>
                  </a:lnTo>
                  <a:lnTo>
                    <a:pt x="256231" y="67878"/>
                  </a:lnTo>
                  <a:lnTo>
                    <a:pt x="341642" y="33939"/>
                  </a:lnTo>
                  <a:lnTo>
                    <a:pt x="427053" y="59393"/>
                  </a:lnTo>
                  <a:lnTo>
                    <a:pt x="512463" y="84848"/>
                  </a:lnTo>
                  <a:lnTo>
                    <a:pt x="597874" y="76363"/>
                  </a:lnTo>
                  <a:lnTo>
                    <a:pt x="683284" y="16969"/>
                  </a:lnTo>
                  <a:lnTo>
                    <a:pt x="768695" y="42424"/>
                  </a:lnTo>
                  <a:lnTo>
                    <a:pt x="854106" y="25454"/>
                  </a:lnTo>
                  <a:lnTo>
                    <a:pt x="939516" y="33939"/>
                  </a:lnTo>
                  <a:lnTo>
                    <a:pt x="1024927" y="25454"/>
                  </a:lnTo>
                  <a:lnTo>
                    <a:pt x="1110337" y="33939"/>
                  </a:lnTo>
                  <a:lnTo>
                    <a:pt x="1195748" y="25454"/>
                  </a:lnTo>
                  <a:lnTo>
                    <a:pt x="1281159" y="16969"/>
                  </a:lnTo>
                  <a:lnTo>
                    <a:pt x="1366569" y="16969"/>
                  </a:lnTo>
                  <a:lnTo>
                    <a:pt x="1451980" y="42424"/>
                  </a:lnTo>
                  <a:lnTo>
                    <a:pt x="1537390" y="0"/>
                  </a:lnTo>
                  <a:lnTo>
                    <a:pt x="1622801" y="0"/>
                  </a:lnTo>
                  <a:lnTo>
                    <a:pt x="1708212" y="76363"/>
                  </a:lnTo>
                  <a:lnTo>
                    <a:pt x="1793622" y="152727"/>
                  </a:lnTo>
                  <a:lnTo>
                    <a:pt x="1879033" y="110302"/>
                  </a:lnTo>
                  <a:lnTo>
                    <a:pt x="1964443" y="67878"/>
                  </a:lnTo>
                  <a:lnTo>
                    <a:pt x="2049854" y="67878"/>
                  </a:lnTo>
                  <a:lnTo>
                    <a:pt x="2135265" y="67878"/>
                  </a:lnTo>
                </a:path>
              </a:pathLst>
            </a:custGeom>
            <a:ln w="27101" cap="flat">
              <a:solidFill>
                <a:srgbClr val="1CABE2">
                  <a:alpha val="100000"/>
                </a:srgbClr>
              </a:solidFill>
              <a:prstDash val="solid"/>
              <a:round/>
            </a:ln>
          </p:spPr>
          <p:txBody>
            <a:bodyPr/>
            <a:lstStyle/>
            <a:p/>
          </p:txBody>
        </p:sp>
        <p:sp>
          <p:nvSpPr>
            <p:cNvPr id="192" name="pt192"/>
            <p:cNvSpPr/>
            <p:nvPr/>
          </p:nvSpPr>
          <p:spPr>
            <a:xfrm>
              <a:off x="3832241"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3917652"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003062"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088473"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173883"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259294"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344705"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430115"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515526"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600936"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686347"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771758"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857168"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942579"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027989"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113400"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198811"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284221"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36963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45504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540453"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625864"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711274"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796685"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882095"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967506"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tx218"/>
            <p:cNvSpPr/>
            <p:nvPr/>
          </p:nvSpPr>
          <p:spPr>
            <a:xfrm>
              <a:off x="3698362" y="34211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219" name="tx219"/>
            <p:cNvSpPr/>
            <p:nvPr/>
          </p:nvSpPr>
          <p:spPr>
            <a:xfrm>
              <a:off x="6018113" y="32684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20" name="tx220"/>
            <p:cNvSpPr/>
            <p:nvPr/>
          </p:nvSpPr>
          <p:spPr>
            <a:xfrm>
              <a:off x="5418832" y="31516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21" name="tx221"/>
            <p:cNvSpPr/>
            <p:nvPr/>
          </p:nvSpPr>
          <p:spPr>
            <a:xfrm>
              <a:off x="5845885" y="32195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22" name="pl222"/>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3" name="pl223"/>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9" name="pl229"/>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4106523" y="4612424"/>
              <a:ext cx="854106" cy="509090"/>
            </a:xfrm>
            <a:custGeom>
              <a:avLst/>
              <a:pathLst>
                <a:path w="854106" h="509090">
                  <a:moveTo>
                    <a:pt x="0" y="509090"/>
                  </a:moveTo>
                  <a:lnTo>
                    <a:pt x="85410" y="364847"/>
                  </a:lnTo>
                  <a:lnTo>
                    <a:pt x="170821" y="220605"/>
                  </a:lnTo>
                  <a:lnTo>
                    <a:pt x="256231" y="76363"/>
                  </a:lnTo>
                  <a:lnTo>
                    <a:pt x="341642" y="67878"/>
                  </a:lnTo>
                  <a:lnTo>
                    <a:pt x="427053" y="0"/>
                  </a:lnTo>
                  <a:lnTo>
                    <a:pt x="512463" y="33939"/>
                  </a:lnTo>
                  <a:lnTo>
                    <a:pt x="597874" y="16969"/>
                  </a:lnTo>
                  <a:lnTo>
                    <a:pt x="683284" y="25454"/>
                  </a:lnTo>
                  <a:lnTo>
                    <a:pt x="768695" y="16969"/>
                  </a:lnTo>
                  <a:lnTo>
                    <a:pt x="854106" y="25454"/>
                  </a:lnTo>
                </a:path>
              </a:pathLst>
            </a:custGeom>
            <a:ln w="27101" cap="flat">
              <a:solidFill>
                <a:srgbClr val="1CABE2">
                  <a:alpha val="100000"/>
                </a:srgbClr>
              </a:solidFill>
              <a:prstDash val="solid"/>
              <a:round/>
            </a:ln>
          </p:spPr>
          <p:txBody>
            <a:bodyPr/>
            <a:lstStyle/>
            <a:p/>
          </p:txBody>
        </p:sp>
        <p:sp>
          <p:nvSpPr>
            <p:cNvPr id="242" name="pt242"/>
            <p:cNvSpPr/>
            <p:nvPr/>
          </p:nvSpPr>
          <p:spPr>
            <a:xfrm>
              <a:off x="4088473" y="510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4173883" y="49592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4" name="pt244"/>
            <p:cNvSpPr/>
            <p:nvPr/>
          </p:nvSpPr>
          <p:spPr>
            <a:xfrm>
              <a:off x="4259294" y="48149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5" name="pt245"/>
            <p:cNvSpPr/>
            <p:nvPr/>
          </p:nvSpPr>
          <p:spPr>
            <a:xfrm>
              <a:off x="4344705"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4430115"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4515526"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4600936"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4686347"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4771758"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4857168"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4942579"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tx253"/>
            <p:cNvSpPr/>
            <p:nvPr/>
          </p:nvSpPr>
          <p:spPr>
            <a:xfrm>
              <a:off x="3954593" y="502920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254" name="pl254"/>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55" name="pl255"/>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56" name="pl256"/>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57" name="pl257"/>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58" name="pl258"/>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59" name="pl259"/>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0" name="pl260"/>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1" name="pl261"/>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2" name="pl262"/>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3" name="pl263"/>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4" name="pl264"/>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5" name="pl265"/>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6" name="pl266"/>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67" name="pl267"/>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68" name="pl268"/>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69" name="pl269"/>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0" name="pl270"/>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1" name="pl271"/>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2" name="pl272"/>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3" name="pl273"/>
            <p:cNvSpPr/>
            <p:nvPr/>
          </p:nvSpPr>
          <p:spPr>
            <a:xfrm>
              <a:off x="6644479" y="1947768"/>
              <a:ext cx="2135265" cy="144242"/>
            </a:xfrm>
            <a:custGeom>
              <a:avLst/>
              <a:pathLst>
                <a:path w="2135265" h="144242">
                  <a:moveTo>
                    <a:pt x="0" y="144242"/>
                  </a:moveTo>
                  <a:lnTo>
                    <a:pt x="85410" y="59393"/>
                  </a:lnTo>
                  <a:lnTo>
                    <a:pt x="170821" y="59393"/>
                  </a:lnTo>
                  <a:lnTo>
                    <a:pt x="256231" y="42424"/>
                  </a:lnTo>
                  <a:lnTo>
                    <a:pt x="341642" y="25454"/>
                  </a:lnTo>
                  <a:lnTo>
                    <a:pt x="427053" y="16969"/>
                  </a:lnTo>
                  <a:lnTo>
                    <a:pt x="512463" y="16969"/>
                  </a:lnTo>
                  <a:lnTo>
                    <a:pt x="597874" y="16969"/>
                  </a:lnTo>
                  <a:lnTo>
                    <a:pt x="683284" y="0"/>
                  </a:lnTo>
                  <a:lnTo>
                    <a:pt x="768695" y="8484"/>
                  </a:lnTo>
                  <a:lnTo>
                    <a:pt x="854106" y="8484"/>
                  </a:lnTo>
                  <a:lnTo>
                    <a:pt x="939516" y="25454"/>
                  </a:lnTo>
                  <a:lnTo>
                    <a:pt x="1024927" y="25454"/>
                  </a:lnTo>
                  <a:lnTo>
                    <a:pt x="1110337" y="16969"/>
                  </a:lnTo>
                  <a:lnTo>
                    <a:pt x="1195748" y="33939"/>
                  </a:lnTo>
                  <a:lnTo>
                    <a:pt x="1281159" y="25454"/>
                  </a:lnTo>
                  <a:lnTo>
                    <a:pt x="1366569" y="25454"/>
                  </a:lnTo>
                  <a:lnTo>
                    <a:pt x="1451980" y="33939"/>
                  </a:lnTo>
                  <a:lnTo>
                    <a:pt x="1537390" y="33939"/>
                  </a:lnTo>
                  <a:lnTo>
                    <a:pt x="1622801" y="33939"/>
                  </a:lnTo>
                  <a:lnTo>
                    <a:pt x="1708212" y="25454"/>
                  </a:lnTo>
                  <a:lnTo>
                    <a:pt x="1793622" y="16969"/>
                  </a:lnTo>
                  <a:lnTo>
                    <a:pt x="1879033" y="59393"/>
                  </a:lnTo>
                  <a:lnTo>
                    <a:pt x="1964443" y="101818"/>
                  </a:lnTo>
                  <a:lnTo>
                    <a:pt x="2049854" y="101818"/>
                  </a:lnTo>
                  <a:lnTo>
                    <a:pt x="2135265" y="101818"/>
                  </a:lnTo>
                </a:path>
              </a:pathLst>
            </a:custGeom>
            <a:ln w="27101" cap="flat">
              <a:solidFill>
                <a:srgbClr val="1CABE2">
                  <a:alpha val="100000"/>
                </a:srgbClr>
              </a:solidFill>
              <a:prstDash val="solid"/>
              <a:round/>
            </a:ln>
          </p:spPr>
          <p:txBody>
            <a:bodyPr/>
            <a:lstStyle/>
            <a:p/>
          </p:txBody>
        </p:sp>
        <p:sp>
          <p:nvSpPr>
            <p:cNvPr id="274" name="pt274"/>
            <p:cNvSpPr/>
            <p:nvPr/>
          </p:nvSpPr>
          <p:spPr>
            <a:xfrm>
              <a:off x="6626428"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6711839"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6797249"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6882660"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696807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9" name="pt279"/>
            <p:cNvSpPr/>
            <p:nvPr/>
          </p:nvSpPr>
          <p:spPr>
            <a:xfrm>
              <a:off x="705348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0" name="pt280"/>
            <p:cNvSpPr/>
            <p:nvPr/>
          </p:nvSpPr>
          <p:spPr>
            <a:xfrm>
              <a:off x="713889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1" name="pt281"/>
            <p:cNvSpPr/>
            <p:nvPr/>
          </p:nvSpPr>
          <p:spPr>
            <a:xfrm>
              <a:off x="722430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2" name="pt282"/>
            <p:cNvSpPr/>
            <p:nvPr/>
          </p:nvSpPr>
          <p:spPr>
            <a:xfrm>
              <a:off x="73097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3" name="pt283"/>
            <p:cNvSpPr/>
            <p:nvPr/>
          </p:nvSpPr>
          <p:spPr>
            <a:xfrm>
              <a:off x="739512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4" name="pt284"/>
            <p:cNvSpPr/>
            <p:nvPr/>
          </p:nvSpPr>
          <p:spPr>
            <a:xfrm>
              <a:off x="748053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5" name="pt285"/>
            <p:cNvSpPr/>
            <p:nvPr/>
          </p:nvSpPr>
          <p:spPr>
            <a:xfrm>
              <a:off x="756594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6" name="pt286"/>
            <p:cNvSpPr/>
            <p:nvPr/>
          </p:nvSpPr>
          <p:spPr>
            <a:xfrm>
              <a:off x="765135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7" name="pt287"/>
            <p:cNvSpPr/>
            <p:nvPr/>
          </p:nvSpPr>
          <p:spPr>
            <a:xfrm>
              <a:off x="773676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8" name="pt288"/>
            <p:cNvSpPr/>
            <p:nvPr/>
          </p:nvSpPr>
          <p:spPr>
            <a:xfrm>
              <a:off x="7822177"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9" name="pt289"/>
            <p:cNvSpPr/>
            <p:nvPr/>
          </p:nvSpPr>
          <p:spPr>
            <a:xfrm>
              <a:off x="790758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0" name="pt290"/>
            <p:cNvSpPr/>
            <p:nvPr/>
          </p:nvSpPr>
          <p:spPr>
            <a:xfrm>
              <a:off x="7992998"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807840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8163819"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8249230"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8334640"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842005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8505461"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8590872"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8676283"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8761693"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tx300"/>
            <p:cNvSpPr/>
            <p:nvPr/>
          </p:nvSpPr>
          <p:spPr>
            <a:xfrm>
              <a:off x="6492549" y="1999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301" name="tx301"/>
            <p:cNvSpPr/>
            <p:nvPr/>
          </p:nvSpPr>
          <p:spPr>
            <a:xfrm>
              <a:off x="8812300" y="19573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302" name="tx302"/>
            <p:cNvSpPr/>
            <p:nvPr/>
          </p:nvSpPr>
          <p:spPr>
            <a:xfrm>
              <a:off x="8213020" y="18405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303" name="tx303"/>
            <p:cNvSpPr/>
            <p:nvPr/>
          </p:nvSpPr>
          <p:spPr>
            <a:xfrm>
              <a:off x="8640073" y="19084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304" name="pl304"/>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5" name="pl305"/>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6" name="pl306"/>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7" name="pl307"/>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8" name="pl308"/>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9" name="pl309"/>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0" name="pl310"/>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11" name="pl311"/>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12" name="pl312"/>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13" name="pl313"/>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14" name="pl314"/>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15" name="pl315"/>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16" name="pl316"/>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17" name="pl317"/>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18" name="pl318"/>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19" name="pl319"/>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0" name="pl320"/>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1" name="pl321"/>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2" name="pl322"/>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3" name="pl323"/>
            <p:cNvSpPr/>
            <p:nvPr/>
          </p:nvSpPr>
          <p:spPr>
            <a:xfrm>
              <a:off x="7840227" y="3360702"/>
              <a:ext cx="939516" cy="152727"/>
            </a:xfrm>
            <a:custGeom>
              <a:avLst/>
              <a:pathLst>
                <a:path w="939516" h="152727">
                  <a:moveTo>
                    <a:pt x="0" y="135757"/>
                  </a:moveTo>
                  <a:lnTo>
                    <a:pt x="85410" y="93333"/>
                  </a:lnTo>
                  <a:lnTo>
                    <a:pt x="170821" y="93333"/>
                  </a:lnTo>
                  <a:lnTo>
                    <a:pt x="256231" y="93333"/>
                  </a:lnTo>
                  <a:lnTo>
                    <a:pt x="341642" y="93333"/>
                  </a:lnTo>
                  <a:lnTo>
                    <a:pt x="427053" y="50909"/>
                  </a:lnTo>
                  <a:lnTo>
                    <a:pt x="512463" y="101818"/>
                  </a:lnTo>
                  <a:lnTo>
                    <a:pt x="597874" y="152727"/>
                  </a:lnTo>
                  <a:lnTo>
                    <a:pt x="683284" y="59393"/>
                  </a:lnTo>
                  <a:lnTo>
                    <a:pt x="768695" y="0"/>
                  </a:lnTo>
                  <a:lnTo>
                    <a:pt x="854106" y="0"/>
                  </a:lnTo>
                  <a:lnTo>
                    <a:pt x="939516" y="0"/>
                  </a:lnTo>
                </a:path>
              </a:pathLst>
            </a:custGeom>
            <a:ln w="27101" cap="flat">
              <a:solidFill>
                <a:srgbClr val="1CABE2">
                  <a:alpha val="100000"/>
                </a:srgbClr>
              </a:solidFill>
              <a:prstDash val="solid"/>
              <a:round/>
            </a:ln>
          </p:spPr>
          <p:txBody>
            <a:bodyPr/>
            <a:lstStyle/>
            <a:p/>
          </p:txBody>
        </p:sp>
        <p:sp>
          <p:nvSpPr>
            <p:cNvPr id="324" name="pt324"/>
            <p:cNvSpPr/>
            <p:nvPr/>
          </p:nvSpPr>
          <p:spPr>
            <a:xfrm>
              <a:off x="7822177"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5" name="pt325"/>
            <p:cNvSpPr/>
            <p:nvPr/>
          </p:nvSpPr>
          <p:spPr>
            <a:xfrm>
              <a:off x="7907587"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6" name="pt326"/>
            <p:cNvSpPr/>
            <p:nvPr/>
          </p:nvSpPr>
          <p:spPr>
            <a:xfrm>
              <a:off x="7992998"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7" name="pt327"/>
            <p:cNvSpPr/>
            <p:nvPr/>
          </p:nvSpPr>
          <p:spPr>
            <a:xfrm>
              <a:off x="8078408"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8" name="pt328"/>
            <p:cNvSpPr/>
            <p:nvPr/>
          </p:nvSpPr>
          <p:spPr>
            <a:xfrm>
              <a:off x="8163819"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9" name="pt329"/>
            <p:cNvSpPr/>
            <p:nvPr/>
          </p:nvSpPr>
          <p:spPr>
            <a:xfrm>
              <a:off x="8249230"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0" name="pt330"/>
            <p:cNvSpPr/>
            <p:nvPr/>
          </p:nvSpPr>
          <p:spPr>
            <a:xfrm>
              <a:off x="8334640"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1" name="pt331"/>
            <p:cNvSpPr/>
            <p:nvPr/>
          </p:nvSpPr>
          <p:spPr>
            <a:xfrm>
              <a:off x="8420051"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2" name="pt332"/>
            <p:cNvSpPr/>
            <p:nvPr/>
          </p:nvSpPr>
          <p:spPr>
            <a:xfrm>
              <a:off x="8505461"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3" name="pt333"/>
            <p:cNvSpPr/>
            <p:nvPr/>
          </p:nvSpPr>
          <p:spPr>
            <a:xfrm>
              <a:off x="8590872"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4" name="pt334"/>
            <p:cNvSpPr/>
            <p:nvPr/>
          </p:nvSpPr>
          <p:spPr>
            <a:xfrm>
              <a:off x="8676283"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5" name="pt335"/>
            <p:cNvSpPr/>
            <p:nvPr/>
          </p:nvSpPr>
          <p:spPr>
            <a:xfrm>
              <a:off x="8761693"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6" name="tx336"/>
            <p:cNvSpPr/>
            <p:nvPr/>
          </p:nvSpPr>
          <p:spPr>
            <a:xfrm>
              <a:off x="7688297" y="340538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337" name="tx337"/>
            <p:cNvSpPr/>
            <p:nvPr/>
          </p:nvSpPr>
          <p:spPr>
            <a:xfrm>
              <a:off x="8812300" y="32684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338" name="tx338"/>
            <p:cNvSpPr/>
            <p:nvPr/>
          </p:nvSpPr>
          <p:spPr>
            <a:xfrm>
              <a:off x="8213020" y="32704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339" name="tx339"/>
            <p:cNvSpPr/>
            <p:nvPr/>
          </p:nvSpPr>
          <p:spPr>
            <a:xfrm>
              <a:off x="8640073" y="32195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340" name="tx340"/>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41" name="tx341"/>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42" name="tx342"/>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43" name="tx343"/>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44" name="tx344"/>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45" name="tx345"/>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46" name="tx346"/>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47" name="tx347"/>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48" name="tx348"/>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9" name="tx349"/>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50" name="tx350"/>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51" name="tx351"/>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52" name="tx352"/>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53" name="tx353"/>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54" name="tx354"/>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55" name="tx355"/>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56" name="tx356"/>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57" name="tx357"/>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58" name="tx358"/>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59" name="tx359"/>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60" name="tx360"/>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61" name="tx361"/>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62" name="tx362"/>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63" name="tx363"/>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64" name="tx364"/>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65" name="tx365"/>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66" name="tx366"/>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67" name="tx367"/>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68" name="tx368"/>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69" name="tx369"/>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70" name="tx370"/>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71" name="tx371"/>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72" name="tx372"/>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73" name="tx373"/>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74" name="tx374"/>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75" name="tx375"/>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76" name="tx376"/>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77" name="tx377"/>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78" name="tx378"/>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79" name="tx379"/>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80" name="tx380"/>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81" name="tx381"/>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82" name="tx382"/>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83" name="tx383"/>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84" name="tx384"/>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85" name="tx385"/>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86" name="tx386"/>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87" name="tx387"/>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8" name="pt388"/>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9" name="pt389"/>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0" name="tx390"/>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91" name="tx391"/>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92" name="tx392"/>
            <p:cNvSpPr/>
            <p:nvPr/>
          </p:nvSpPr>
          <p:spPr>
            <a:xfrm>
              <a:off x="1800745" y="1330710"/>
              <a:ext cx="623435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Sao Tome and Principe, 2000-2025</a:t>
              </a:r>
            </a:p>
          </p:txBody>
        </p:sp>
        <p:sp>
          <p:nvSpPr>
            <p:cNvPr id="393" name="tx393"/>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94" name="tx394"/>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BCG had the lowest coverage (80%), followed by DTP1, DTP3, IPV1, MCV1, MCV2, and ROTAC (87%).
Compared to 2019, coverage of 6 vaccines decreased (BCG, DTP1, DTP3, IPV1, MCV1 and ROTAC) and one vaccine increased (MCV2).
Compared to 2024, coverage of 7 vaccines remained constant (BCG, DTP1, DTP3, IPV1, MCV1, MCV2 and ROTAC).</a:t>
            </a:r>
          </a:p>
        </p:txBody>
      </p:sp>
      <p:sp>
        <p:nvSpPr>
          <p:cNvPr id="3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Sao Tome and Principe had its lowest coverage in BCG (80%), while most other routine vaccines clustered around 87%; 6 antigens decreased since 2019, and 7 antigens remained constant since 2024.</a:t>
            </a:r>
          </a:p>
        </p:txBody>
      </p:sp>
      <p:grpSp xmlns:pic="http://schemas.openxmlformats.org/drawingml/2006/picture">
        <p:nvGrpSpPr>
          <p:cNvPr id="397" name=""/>
          <p:cNvGrpSpPr/>
          <p:nvPr/>
        </p:nvGrpSpPr>
        <p:grpSpPr>
          <a:xfrm>
            <a:off x="292608" y="1097280"/>
            <a:ext cx="8595360" cy="28575"/>
            <a:chOff x="292608" y="1097280"/>
            <a:chExt cx="8595360" cy="28575"/>
          </a:xfrm>
        </p:grpSpPr>
        <p:sp>
          <p:nvSpPr>
            <p:cNvPr id="39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9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806643"/>
            </a:xfrm>
            <a:custGeom>
              <a:avLst/>
              <a:pathLst>
                <a:path w="6518190" h="806643">
                  <a:moveTo>
                    <a:pt x="0" y="806643"/>
                  </a:moveTo>
                  <a:lnTo>
                    <a:pt x="260727" y="332147"/>
                  </a:lnTo>
                  <a:lnTo>
                    <a:pt x="521455" y="332147"/>
                  </a:lnTo>
                  <a:lnTo>
                    <a:pt x="782182" y="237248"/>
                  </a:lnTo>
                  <a:lnTo>
                    <a:pt x="1042910" y="142348"/>
                  </a:lnTo>
                  <a:lnTo>
                    <a:pt x="1303638" y="94899"/>
                  </a:lnTo>
                  <a:lnTo>
                    <a:pt x="1564365" y="94899"/>
                  </a:lnTo>
                  <a:lnTo>
                    <a:pt x="1825093" y="94899"/>
                  </a:lnTo>
                  <a:lnTo>
                    <a:pt x="2085820" y="0"/>
                  </a:lnTo>
                  <a:lnTo>
                    <a:pt x="2346548" y="47449"/>
                  </a:lnTo>
                  <a:lnTo>
                    <a:pt x="2607276" y="47449"/>
                  </a:lnTo>
                  <a:lnTo>
                    <a:pt x="2868003" y="142348"/>
                  </a:lnTo>
                  <a:lnTo>
                    <a:pt x="3128731" y="142348"/>
                  </a:lnTo>
                  <a:lnTo>
                    <a:pt x="3389458" y="94899"/>
                  </a:lnTo>
                  <a:lnTo>
                    <a:pt x="3650186" y="189798"/>
                  </a:lnTo>
                  <a:lnTo>
                    <a:pt x="3910914" y="142348"/>
                  </a:lnTo>
                  <a:lnTo>
                    <a:pt x="4171641" y="142348"/>
                  </a:lnTo>
                  <a:lnTo>
                    <a:pt x="4432369" y="189798"/>
                  </a:lnTo>
                  <a:lnTo>
                    <a:pt x="4693096" y="189798"/>
                  </a:lnTo>
                  <a:lnTo>
                    <a:pt x="4953824" y="189798"/>
                  </a:lnTo>
                  <a:lnTo>
                    <a:pt x="5214552" y="142348"/>
                  </a:lnTo>
                  <a:lnTo>
                    <a:pt x="5475279" y="94899"/>
                  </a:lnTo>
                  <a:lnTo>
                    <a:pt x="5736007" y="332147"/>
                  </a:lnTo>
                  <a:lnTo>
                    <a:pt x="5996734" y="569395"/>
                  </a:lnTo>
                  <a:lnTo>
                    <a:pt x="6257462" y="569395"/>
                  </a:lnTo>
                  <a:lnTo>
                    <a:pt x="6518190" y="569395"/>
                  </a:lnTo>
                </a:path>
              </a:pathLst>
            </a:custGeom>
            <a:ln w="27101" cap="flat">
              <a:solidFill>
                <a:srgbClr val="1C86EE">
                  <a:alpha val="100000"/>
                </a:srgbClr>
              </a:solidFill>
              <a:prstDash val="solid"/>
              <a:round/>
            </a:ln>
          </p:spPr>
          <p:txBody>
            <a:bodyPr/>
            <a:lstStyle/>
            <a:p/>
          </p:txBody>
        </p:sp>
        <p:sp>
          <p:nvSpPr>
            <p:cNvPr id="39" name="pl39"/>
            <p:cNvSpPr/>
            <p:nvPr/>
          </p:nvSpPr>
          <p:spPr>
            <a:xfrm>
              <a:off x="1917438" y="930799"/>
              <a:ext cx="5736007" cy="2657178"/>
            </a:xfrm>
            <a:custGeom>
              <a:avLst/>
              <a:pathLst>
                <a:path w="5736007" h="2657178">
                  <a:moveTo>
                    <a:pt x="0" y="2657178"/>
                  </a:moveTo>
                  <a:lnTo>
                    <a:pt x="260727" y="1376038"/>
                  </a:lnTo>
                  <a:lnTo>
                    <a:pt x="521455" y="142348"/>
                  </a:lnTo>
                  <a:lnTo>
                    <a:pt x="782182" y="1138790"/>
                  </a:lnTo>
                  <a:lnTo>
                    <a:pt x="1042910" y="569395"/>
                  </a:lnTo>
                  <a:lnTo>
                    <a:pt x="1303638" y="0"/>
                  </a:lnTo>
                  <a:lnTo>
                    <a:pt x="1564365" y="47449"/>
                  </a:lnTo>
                  <a:lnTo>
                    <a:pt x="1825093" y="47449"/>
                  </a:lnTo>
                  <a:lnTo>
                    <a:pt x="2085820" y="142348"/>
                  </a:lnTo>
                  <a:lnTo>
                    <a:pt x="2346548" y="142348"/>
                  </a:lnTo>
                  <a:lnTo>
                    <a:pt x="2607276" y="94899"/>
                  </a:lnTo>
                  <a:lnTo>
                    <a:pt x="2868003" y="189798"/>
                  </a:lnTo>
                  <a:lnTo>
                    <a:pt x="3128731" y="142348"/>
                  </a:lnTo>
                  <a:lnTo>
                    <a:pt x="3389458" y="142348"/>
                  </a:lnTo>
                  <a:lnTo>
                    <a:pt x="3650186" y="189798"/>
                  </a:lnTo>
                  <a:lnTo>
                    <a:pt x="3910914" y="189798"/>
                  </a:lnTo>
                  <a:lnTo>
                    <a:pt x="4171641" y="189798"/>
                  </a:lnTo>
                  <a:lnTo>
                    <a:pt x="4432369" y="142348"/>
                  </a:lnTo>
                  <a:lnTo>
                    <a:pt x="4693096" y="94899"/>
                  </a:lnTo>
                  <a:lnTo>
                    <a:pt x="4953824" y="332147"/>
                  </a:lnTo>
                  <a:lnTo>
                    <a:pt x="5214552" y="569395"/>
                  </a:lnTo>
                  <a:lnTo>
                    <a:pt x="5475279" y="569395"/>
                  </a:lnTo>
                  <a:lnTo>
                    <a:pt x="5736007" y="569395"/>
                  </a:lnTo>
                </a:path>
              </a:pathLst>
            </a:custGeom>
            <a:ln w="27101" cap="flat">
              <a:solidFill>
                <a:srgbClr val="80BD41">
                  <a:alpha val="100000"/>
                </a:srgbClr>
              </a:solidFill>
              <a:prstDash val="solid"/>
              <a:round/>
            </a:ln>
          </p:spPr>
          <p:txBody>
            <a:bodyPr/>
            <a:lstStyle/>
            <a:p/>
          </p:txBody>
        </p:sp>
        <p:sp>
          <p:nvSpPr>
            <p:cNvPr id="40" name="pl40"/>
            <p:cNvSpPr/>
            <p:nvPr/>
          </p:nvSpPr>
          <p:spPr>
            <a:xfrm>
              <a:off x="3742531" y="978248"/>
              <a:ext cx="3910914" cy="521945"/>
            </a:xfrm>
            <a:custGeom>
              <a:avLst/>
              <a:pathLst>
                <a:path w="3910914" h="521945">
                  <a:moveTo>
                    <a:pt x="0" y="0"/>
                  </a:moveTo>
                  <a:lnTo>
                    <a:pt x="260727" y="94899"/>
                  </a:lnTo>
                  <a:lnTo>
                    <a:pt x="521455" y="94899"/>
                  </a:lnTo>
                  <a:lnTo>
                    <a:pt x="782182" y="47449"/>
                  </a:lnTo>
                  <a:lnTo>
                    <a:pt x="1042910" y="142348"/>
                  </a:lnTo>
                  <a:lnTo>
                    <a:pt x="1303638" y="94899"/>
                  </a:lnTo>
                  <a:lnTo>
                    <a:pt x="1564365" y="94899"/>
                  </a:lnTo>
                  <a:lnTo>
                    <a:pt x="1825093" y="142348"/>
                  </a:lnTo>
                  <a:lnTo>
                    <a:pt x="2085820" y="142348"/>
                  </a:lnTo>
                  <a:lnTo>
                    <a:pt x="2346548" y="142348"/>
                  </a:lnTo>
                  <a:lnTo>
                    <a:pt x="2607276" y="94899"/>
                  </a:lnTo>
                  <a:lnTo>
                    <a:pt x="2868003" y="47449"/>
                  </a:lnTo>
                  <a:lnTo>
                    <a:pt x="3128731" y="284697"/>
                  </a:lnTo>
                  <a:lnTo>
                    <a:pt x="3389458" y="521945"/>
                  </a:lnTo>
                  <a:lnTo>
                    <a:pt x="3650186" y="521945"/>
                  </a:lnTo>
                  <a:lnTo>
                    <a:pt x="3910914" y="521945"/>
                  </a:lnTo>
                </a:path>
              </a:pathLst>
            </a:custGeom>
            <a:ln w="27101" cap="flat">
              <a:solidFill>
                <a:srgbClr val="EE00EE">
                  <a:alpha val="100000"/>
                </a:srgbClr>
              </a:solidFill>
              <a:prstDash val="solid"/>
              <a:round/>
            </a:ln>
          </p:spPr>
          <p:txBody>
            <a:bodyPr/>
            <a:lstStyle/>
            <a:p/>
          </p:txBody>
        </p:sp>
        <p:sp>
          <p:nvSpPr>
            <p:cNvPr id="41" name="pl41"/>
            <p:cNvSpPr/>
            <p:nvPr/>
          </p:nvSpPr>
          <p:spPr>
            <a:xfrm>
              <a:off x="6610535" y="1025698"/>
              <a:ext cx="1042910" cy="1897984"/>
            </a:xfrm>
            <a:custGeom>
              <a:avLst/>
              <a:pathLst>
                <a:path w="1042910" h="1897984">
                  <a:moveTo>
                    <a:pt x="0" y="1897984"/>
                  </a:moveTo>
                  <a:lnTo>
                    <a:pt x="260727" y="1897984"/>
                  </a:lnTo>
                  <a:lnTo>
                    <a:pt x="521455" y="996441"/>
                  </a:lnTo>
                  <a:lnTo>
                    <a:pt x="782182" y="1043891"/>
                  </a:lnTo>
                  <a:lnTo>
                    <a:pt x="1042910" y="0"/>
                  </a:lnTo>
                </a:path>
              </a:pathLst>
            </a:custGeom>
            <a:ln w="27101" cap="flat">
              <a:solidFill>
                <a:srgbClr val="6A3D9A">
                  <a:alpha val="100000"/>
                </a:srgbClr>
              </a:solidFill>
              <a:prstDash val="solid"/>
              <a:round/>
            </a:ln>
          </p:spPr>
          <p:txBody>
            <a:bodyPr/>
            <a:lstStyle/>
            <a:p/>
          </p:txBody>
        </p:sp>
        <p:sp>
          <p:nvSpPr>
            <p:cNvPr id="42" name="pl42"/>
            <p:cNvSpPr/>
            <p:nvPr/>
          </p:nvSpPr>
          <p:spPr>
            <a:xfrm>
              <a:off x="5306897" y="1025698"/>
              <a:ext cx="2346548" cy="2419930"/>
            </a:xfrm>
            <a:custGeom>
              <a:avLst/>
              <a:pathLst>
                <a:path w="2346548" h="2419930">
                  <a:moveTo>
                    <a:pt x="0" y="1423488"/>
                  </a:moveTo>
                  <a:lnTo>
                    <a:pt x="260727" y="2419930"/>
                  </a:lnTo>
                  <a:lnTo>
                    <a:pt x="521455" y="0"/>
                  </a:lnTo>
                  <a:lnTo>
                    <a:pt x="782182" y="94899"/>
                  </a:lnTo>
                  <a:lnTo>
                    <a:pt x="1042910" y="142348"/>
                  </a:lnTo>
                  <a:lnTo>
                    <a:pt x="1303638" y="189798"/>
                  </a:lnTo>
                  <a:lnTo>
                    <a:pt x="1564365" y="474496"/>
                  </a:lnTo>
                  <a:lnTo>
                    <a:pt x="1825093" y="759193"/>
                  </a:lnTo>
                  <a:lnTo>
                    <a:pt x="2085820" y="474496"/>
                  </a:lnTo>
                  <a:lnTo>
                    <a:pt x="2346548" y="474496"/>
                  </a:lnTo>
                </a:path>
              </a:pathLst>
            </a:custGeom>
            <a:ln w="27101" cap="flat">
              <a:solidFill>
                <a:srgbClr val="E31A1C">
                  <a:alpha val="100000"/>
                </a:srgbClr>
              </a:solidFill>
              <a:prstDash val="solid"/>
              <a:round/>
            </a:ln>
          </p:spPr>
          <p:txBody>
            <a:bodyPr/>
            <a:lstStyle/>
            <a:p/>
          </p:txBody>
        </p:sp>
        <p:sp>
          <p:nvSpPr>
            <p:cNvPr id="43" name="pl43"/>
            <p:cNvSpPr/>
            <p:nvPr/>
          </p:nvSpPr>
          <p:spPr>
            <a:xfrm>
              <a:off x="1135255" y="1120597"/>
              <a:ext cx="6518190" cy="1233689"/>
            </a:xfrm>
            <a:custGeom>
              <a:avLst/>
              <a:pathLst>
                <a:path w="6518190" h="1233689">
                  <a:moveTo>
                    <a:pt x="0" y="1233689"/>
                  </a:moveTo>
                  <a:lnTo>
                    <a:pt x="260727" y="948992"/>
                  </a:lnTo>
                  <a:lnTo>
                    <a:pt x="521455" y="474496"/>
                  </a:lnTo>
                  <a:lnTo>
                    <a:pt x="782182" y="379596"/>
                  </a:lnTo>
                  <a:lnTo>
                    <a:pt x="1042910" y="189798"/>
                  </a:lnTo>
                  <a:lnTo>
                    <a:pt x="1303638" y="332147"/>
                  </a:lnTo>
                  <a:lnTo>
                    <a:pt x="1564365" y="474496"/>
                  </a:lnTo>
                  <a:lnTo>
                    <a:pt x="1825093" y="427046"/>
                  </a:lnTo>
                  <a:lnTo>
                    <a:pt x="2085820" y="94899"/>
                  </a:lnTo>
                  <a:lnTo>
                    <a:pt x="2346548" y="237248"/>
                  </a:lnTo>
                  <a:lnTo>
                    <a:pt x="2607276" y="142348"/>
                  </a:lnTo>
                  <a:lnTo>
                    <a:pt x="2868003" y="189798"/>
                  </a:lnTo>
                  <a:lnTo>
                    <a:pt x="3128731" y="142348"/>
                  </a:lnTo>
                  <a:lnTo>
                    <a:pt x="3389458" y="189798"/>
                  </a:lnTo>
                  <a:lnTo>
                    <a:pt x="3650186" y="142348"/>
                  </a:lnTo>
                  <a:lnTo>
                    <a:pt x="3910914" y="94899"/>
                  </a:lnTo>
                  <a:lnTo>
                    <a:pt x="4171641" y="94899"/>
                  </a:lnTo>
                  <a:lnTo>
                    <a:pt x="4432369" y="237248"/>
                  </a:lnTo>
                  <a:lnTo>
                    <a:pt x="4693096" y="0"/>
                  </a:lnTo>
                  <a:lnTo>
                    <a:pt x="4953824" y="0"/>
                  </a:lnTo>
                  <a:lnTo>
                    <a:pt x="5214552" y="427046"/>
                  </a:lnTo>
                  <a:lnTo>
                    <a:pt x="5475279" y="854093"/>
                  </a:lnTo>
                  <a:lnTo>
                    <a:pt x="5736007" y="616844"/>
                  </a:lnTo>
                  <a:lnTo>
                    <a:pt x="5996734" y="379596"/>
                  </a:lnTo>
                  <a:lnTo>
                    <a:pt x="6257462" y="379596"/>
                  </a:lnTo>
                  <a:lnTo>
                    <a:pt x="6518190" y="379596"/>
                  </a:lnTo>
                </a:path>
              </a:pathLst>
            </a:custGeom>
            <a:ln w="27101" cap="flat">
              <a:solidFill>
                <a:srgbClr val="FF7F00">
                  <a:alpha val="100000"/>
                </a:srgbClr>
              </a:solidFill>
              <a:prstDash val="solid"/>
              <a:round/>
            </a:ln>
          </p:spPr>
          <p:txBody>
            <a:bodyPr/>
            <a:lstStyle/>
            <a:p/>
          </p:txBody>
        </p:sp>
        <p:sp>
          <p:nvSpPr>
            <p:cNvPr id="44" name="pl44"/>
            <p:cNvSpPr/>
            <p:nvPr/>
          </p:nvSpPr>
          <p:spPr>
            <a:xfrm>
              <a:off x="4785441" y="1500194"/>
              <a:ext cx="2868003" cy="854093"/>
            </a:xfrm>
            <a:custGeom>
              <a:avLst/>
              <a:pathLst>
                <a:path w="2868003" h="854093">
                  <a:moveTo>
                    <a:pt x="0" y="759193"/>
                  </a:moveTo>
                  <a:lnTo>
                    <a:pt x="260727" y="521945"/>
                  </a:lnTo>
                  <a:lnTo>
                    <a:pt x="521455" y="521945"/>
                  </a:lnTo>
                  <a:lnTo>
                    <a:pt x="782182" y="521945"/>
                  </a:lnTo>
                  <a:lnTo>
                    <a:pt x="1042910" y="521945"/>
                  </a:lnTo>
                  <a:lnTo>
                    <a:pt x="1303638" y="284697"/>
                  </a:lnTo>
                  <a:lnTo>
                    <a:pt x="1564365" y="569395"/>
                  </a:lnTo>
                  <a:lnTo>
                    <a:pt x="1825093" y="854093"/>
                  </a:lnTo>
                  <a:lnTo>
                    <a:pt x="2085820" y="332147"/>
                  </a:lnTo>
                  <a:lnTo>
                    <a:pt x="2346548" y="0"/>
                  </a:lnTo>
                  <a:lnTo>
                    <a:pt x="2607276" y="0"/>
                  </a:lnTo>
                  <a:lnTo>
                    <a:pt x="2868003" y="0"/>
                  </a:lnTo>
                </a:path>
              </a:pathLst>
            </a:custGeom>
            <a:ln w="27101" cap="flat">
              <a:solidFill>
                <a:srgbClr val="FFC20E">
                  <a:alpha val="100000"/>
                </a:srgbClr>
              </a:solidFill>
              <a:prstDash val="solid"/>
              <a:round/>
            </a:ln>
          </p:spPr>
          <p:txBody>
            <a:bodyPr/>
            <a:lstStyle/>
            <a:p/>
          </p:txBody>
        </p:sp>
        <p:sp>
          <p:nvSpPr>
            <p:cNvPr id="45" name="pl45"/>
            <p:cNvSpPr/>
            <p:nvPr/>
          </p:nvSpPr>
          <p:spPr>
            <a:xfrm>
              <a:off x="4524714" y="1025698"/>
              <a:ext cx="3128731" cy="521945"/>
            </a:xfrm>
            <a:custGeom>
              <a:avLst/>
              <a:pathLst>
                <a:path w="3128731" h="521945">
                  <a:moveTo>
                    <a:pt x="0" y="0"/>
                  </a:moveTo>
                  <a:lnTo>
                    <a:pt x="260727" y="94899"/>
                  </a:lnTo>
                  <a:lnTo>
                    <a:pt x="521455" y="47449"/>
                  </a:lnTo>
                  <a:lnTo>
                    <a:pt x="782182" y="47449"/>
                  </a:lnTo>
                  <a:lnTo>
                    <a:pt x="1042910" y="94899"/>
                  </a:lnTo>
                  <a:lnTo>
                    <a:pt x="1303638" y="94899"/>
                  </a:lnTo>
                  <a:lnTo>
                    <a:pt x="1564365" y="94899"/>
                  </a:lnTo>
                  <a:lnTo>
                    <a:pt x="1825093" y="47449"/>
                  </a:lnTo>
                  <a:lnTo>
                    <a:pt x="2085820" y="0"/>
                  </a:lnTo>
                  <a:lnTo>
                    <a:pt x="2346548" y="237248"/>
                  </a:lnTo>
                  <a:lnTo>
                    <a:pt x="2607276" y="521945"/>
                  </a:lnTo>
                  <a:lnTo>
                    <a:pt x="2868003" y="521945"/>
                  </a:lnTo>
                  <a:lnTo>
                    <a:pt x="3128731" y="521945"/>
                  </a:lnTo>
                </a:path>
              </a:pathLst>
            </a:custGeom>
            <a:ln w="27101" cap="flat">
              <a:solidFill>
                <a:srgbClr val="008B00">
                  <a:alpha val="100000"/>
                </a:srgbClr>
              </a:solidFill>
              <a:prstDash val="solid"/>
              <a:round/>
            </a:ln>
          </p:spPr>
          <p:txBody>
            <a:bodyPr/>
            <a:lstStyle/>
            <a:p/>
          </p:txBody>
        </p:sp>
        <p:sp>
          <p:nvSpPr>
            <p:cNvPr id="46" name="pl46"/>
            <p:cNvSpPr/>
            <p:nvPr/>
          </p:nvSpPr>
          <p:spPr>
            <a:xfrm>
              <a:off x="5306897" y="1120597"/>
              <a:ext cx="2346548" cy="3368922"/>
            </a:xfrm>
            <a:custGeom>
              <a:avLst/>
              <a:pathLst>
                <a:path w="2346548" h="3368922">
                  <a:moveTo>
                    <a:pt x="0" y="3368922"/>
                  </a:moveTo>
                  <a:lnTo>
                    <a:pt x="260727" y="0"/>
                  </a:lnTo>
                  <a:lnTo>
                    <a:pt x="521455" y="0"/>
                  </a:lnTo>
                  <a:lnTo>
                    <a:pt x="782182" y="0"/>
                  </a:lnTo>
                  <a:lnTo>
                    <a:pt x="1042910" y="379596"/>
                  </a:lnTo>
                  <a:lnTo>
                    <a:pt x="1303638" y="806643"/>
                  </a:lnTo>
                  <a:lnTo>
                    <a:pt x="1564365" y="664294"/>
                  </a:lnTo>
                  <a:lnTo>
                    <a:pt x="1825093" y="2087782"/>
                  </a:lnTo>
                  <a:lnTo>
                    <a:pt x="2085820" y="379596"/>
                  </a:lnTo>
                  <a:lnTo>
                    <a:pt x="2346548" y="379596"/>
                  </a:lnTo>
                </a:path>
              </a:pathLst>
            </a:custGeom>
            <a:ln w="27101" cap="flat">
              <a:solidFill>
                <a:srgbClr val="9A32CD">
                  <a:alpha val="100000"/>
                </a:srgbClr>
              </a:solidFill>
              <a:prstDash val="solid"/>
              <a:round/>
            </a:ln>
          </p:spPr>
          <p:txBody>
            <a:bodyPr/>
            <a:lstStyle/>
            <a:p/>
          </p:txBody>
        </p:sp>
        <p:sp>
          <p:nvSpPr>
            <p:cNvPr id="47" name="pl47"/>
            <p:cNvSpPr/>
            <p:nvPr/>
          </p:nvSpPr>
          <p:spPr>
            <a:xfrm>
              <a:off x="5306897" y="1120597"/>
              <a:ext cx="2346548" cy="854093"/>
            </a:xfrm>
            <a:custGeom>
              <a:avLst/>
              <a:pathLst>
                <a:path w="2346548" h="854093">
                  <a:moveTo>
                    <a:pt x="0" y="94899"/>
                  </a:moveTo>
                  <a:lnTo>
                    <a:pt x="260727" y="237248"/>
                  </a:lnTo>
                  <a:lnTo>
                    <a:pt x="521455" y="0"/>
                  </a:lnTo>
                  <a:lnTo>
                    <a:pt x="782182" y="0"/>
                  </a:lnTo>
                  <a:lnTo>
                    <a:pt x="1042910" y="427046"/>
                  </a:lnTo>
                  <a:lnTo>
                    <a:pt x="1303638" y="854093"/>
                  </a:lnTo>
                  <a:lnTo>
                    <a:pt x="1564365" y="616844"/>
                  </a:lnTo>
                  <a:lnTo>
                    <a:pt x="1825093" y="379596"/>
                  </a:lnTo>
                  <a:lnTo>
                    <a:pt x="2085820" y="379596"/>
                  </a:lnTo>
                  <a:lnTo>
                    <a:pt x="2346548" y="379596"/>
                  </a:lnTo>
                </a:path>
              </a:pathLst>
            </a:custGeom>
            <a:ln w="27101" cap="flat">
              <a:solidFill>
                <a:srgbClr val="836FFF">
                  <a:alpha val="100000"/>
                </a:srgbClr>
              </a:solidFill>
              <a:prstDash val="solid"/>
              <a:round/>
            </a:ln>
          </p:spPr>
          <p:txBody>
            <a:bodyPr/>
            <a:lstStyle/>
            <a:p/>
          </p:txBody>
        </p:sp>
        <p:sp>
          <p:nvSpPr>
            <p:cNvPr id="48" name="pl48"/>
            <p:cNvSpPr/>
            <p:nvPr/>
          </p:nvSpPr>
          <p:spPr>
            <a:xfrm>
              <a:off x="7669458" y="781972"/>
              <a:ext cx="713487" cy="238376"/>
            </a:xfrm>
            <a:custGeom>
              <a:avLst/>
              <a:pathLst>
                <a:path w="713487" h="238376">
                  <a:moveTo>
                    <a:pt x="713487" y="0"/>
                  </a:moveTo>
                  <a:lnTo>
                    <a:pt x="0" y="238376"/>
                  </a:lnTo>
                </a:path>
              </a:pathLst>
            </a:custGeom>
          </p:spPr>
          <p:txBody>
            <a:bodyPr/>
            <a:lstStyle/>
            <a:p/>
          </p:txBody>
        </p:sp>
        <p:sp>
          <p:nvSpPr>
            <p:cNvPr id="49" name="pl49"/>
            <p:cNvSpPr/>
            <p:nvPr/>
          </p:nvSpPr>
          <p:spPr>
            <a:xfrm>
              <a:off x="7662154" y="1510180"/>
              <a:ext cx="720791" cy="826513"/>
            </a:xfrm>
            <a:custGeom>
              <a:avLst/>
              <a:pathLst>
                <a:path w="720791" h="826513">
                  <a:moveTo>
                    <a:pt x="720791" y="826513"/>
                  </a:moveTo>
                  <a:lnTo>
                    <a:pt x="0" y="0"/>
                  </a:lnTo>
                </a:path>
              </a:pathLst>
            </a:custGeom>
          </p:spPr>
          <p:txBody>
            <a:bodyPr/>
            <a:lstStyle/>
            <a:p/>
          </p:txBody>
        </p:sp>
        <p:sp>
          <p:nvSpPr>
            <p:cNvPr id="50" name="pl50"/>
            <p:cNvSpPr/>
            <p:nvPr/>
          </p:nvSpPr>
          <p:spPr>
            <a:xfrm>
              <a:off x="7658833" y="1511064"/>
              <a:ext cx="669750" cy="1351112"/>
            </a:xfrm>
            <a:custGeom>
              <a:avLst/>
              <a:pathLst>
                <a:path w="669750" h="1351112">
                  <a:moveTo>
                    <a:pt x="669750" y="1351112"/>
                  </a:moveTo>
                  <a:lnTo>
                    <a:pt x="0" y="0"/>
                  </a:lnTo>
                </a:path>
              </a:pathLst>
            </a:custGeom>
          </p:spPr>
          <p:txBody>
            <a:bodyPr/>
            <a:lstStyle/>
            <a:p/>
          </p:txBody>
        </p:sp>
        <p:sp>
          <p:nvSpPr>
            <p:cNvPr id="51" name="pl51"/>
            <p:cNvSpPr/>
            <p:nvPr/>
          </p:nvSpPr>
          <p:spPr>
            <a:xfrm>
              <a:off x="7665231" y="1508848"/>
              <a:ext cx="771863" cy="566744"/>
            </a:xfrm>
            <a:custGeom>
              <a:avLst/>
              <a:pathLst>
                <a:path w="771863" h="566744">
                  <a:moveTo>
                    <a:pt x="771863" y="566744"/>
                  </a:moveTo>
                  <a:lnTo>
                    <a:pt x="0" y="0"/>
                  </a:lnTo>
                </a:path>
              </a:pathLst>
            </a:custGeom>
          </p:spPr>
          <p:txBody>
            <a:bodyPr/>
            <a:lstStyle/>
            <a:p/>
          </p:txBody>
        </p:sp>
        <p:sp>
          <p:nvSpPr>
            <p:cNvPr id="52" name="pl52"/>
            <p:cNvSpPr/>
            <p:nvPr/>
          </p:nvSpPr>
          <p:spPr>
            <a:xfrm>
              <a:off x="7666688" y="1046867"/>
              <a:ext cx="758338" cy="445546"/>
            </a:xfrm>
            <a:custGeom>
              <a:avLst/>
              <a:pathLst>
                <a:path w="758338" h="445546">
                  <a:moveTo>
                    <a:pt x="758338" y="0"/>
                  </a:moveTo>
                  <a:lnTo>
                    <a:pt x="0" y="445546"/>
                  </a:lnTo>
                </a:path>
              </a:pathLst>
            </a:custGeom>
          </p:spPr>
          <p:txBody>
            <a:bodyPr/>
            <a:lstStyle/>
            <a:p/>
          </p:txBody>
        </p:sp>
        <p:sp>
          <p:nvSpPr>
            <p:cNvPr id="53" name="pl53"/>
            <p:cNvSpPr/>
            <p:nvPr/>
          </p:nvSpPr>
          <p:spPr>
            <a:xfrm>
              <a:off x="7670076" y="1307352"/>
              <a:ext cx="688785" cy="188295"/>
            </a:xfrm>
            <a:custGeom>
              <a:avLst/>
              <a:pathLst>
                <a:path w="688785" h="188295">
                  <a:moveTo>
                    <a:pt x="688785" y="0"/>
                  </a:moveTo>
                  <a:lnTo>
                    <a:pt x="0" y="188295"/>
                  </a:lnTo>
                </a:path>
              </a:pathLst>
            </a:custGeom>
          </p:spPr>
          <p:txBody>
            <a:bodyPr/>
            <a:lstStyle/>
            <a:p/>
          </p:txBody>
        </p:sp>
        <p:sp>
          <p:nvSpPr>
            <p:cNvPr id="54" name="pl54"/>
            <p:cNvSpPr/>
            <p:nvPr/>
          </p:nvSpPr>
          <p:spPr>
            <a:xfrm>
              <a:off x="7660212" y="1510756"/>
              <a:ext cx="698648" cy="1090467"/>
            </a:xfrm>
            <a:custGeom>
              <a:avLst/>
              <a:pathLst>
                <a:path w="698648" h="1090467">
                  <a:moveTo>
                    <a:pt x="698648" y="1090467"/>
                  </a:moveTo>
                  <a:lnTo>
                    <a:pt x="0" y="0"/>
                  </a:lnTo>
                </a:path>
              </a:pathLst>
            </a:custGeom>
          </p:spPr>
          <p:txBody>
            <a:bodyPr/>
            <a:lstStyle/>
            <a:p/>
          </p:txBody>
        </p:sp>
        <p:sp>
          <p:nvSpPr>
            <p:cNvPr id="55" name="pl55"/>
            <p:cNvSpPr/>
            <p:nvPr/>
          </p:nvSpPr>
          <p:spPr>
            <a:xfrm>
              <a:off x="7671362" y="1501976"/>
              <a:ext cx="621069" cy="61775"/>
            </a:xfrm>
            <a:custGeom>
              <a:avLst/>
              <a:pathLst>
                <a:path w="621069" h="61775">
                  <a:moveTo>
                    <a:pt x="621069" y="61775"/>
                  </a:moveTo>
                  <a:lnTo>
                    <a:pt x="0" y="0"/>
                  </a:lnTo>
                </a:path>
              </a:pathLst>
            </a:custGeom>
          </p:spPr>
          <p:txBody>
            <a:bodyPr/>
            <a:lstStyle/>
            <a:p/>
          </p:txBody>
        </p:sp>
        <p:sp>
          <p:nvSpPr>
            <p:cNvPr id="56" name="pl56"/>
            <p:cNvSpPr/>
            <p:nvPr/>
          </p:nvSpPr>
          <p:spPr>
            <a:xfrm>
              <a:off x="7668129" y="1506879"/>
              <a:ext cx="684645" cy="311689"/>
            </a:xfrm>
            <a:custGeom>
              <a:avLst/>
              <a:pathLst>
                <a:path w="684645" h="311689">
                  <a:moveTo>
                    <a:pt x="684645" y="311689"/>
                  </a:moveTo>
                  <a:lnTo>
                    <a:pt x="0" y="0"/>
                  </a:lnTo>
                </a:path>
              </a:pathLst>
            </a:custGeom>
          </p:spPr>
          <p:txBody>
            <a:bodyPr/>
            <a:lstStyle/>
            <a:p/>
          </p:txBody>
        </p:sp>
        <p:sp>
          <p:nvSpPr>
            <p:cNvPr id="57" name="pl57"/>
            <p:cNvSpPr/>
            <p:nvPr/>
          </p:nvSpPr>
          <p:spPr>
            <a:xfrm>
              <a:off x="7660689" y="1558081"/>
              <a:ext cx="1031149" cy="1485663"/>
            </a:xfrm>
            <a:custGeom>
              <a:avLst/>
              <a:pathLst>
                <a:path w="1031149" h="1485663">
                  <a:moveTo>
                    <a:pt x="1031149" y="1485663"/>
                  </a:moveTo>
                  <a:lnTo>
                    <a:pt x="0" y="0"/>
                  </a:lnTo>
                </a:path>
              </a:pathLst>
            </a:custGeom>
          </p:spPr>
          <p:txBody>
            <a:bodyPr/>
            <a:lstStyle/>
            <a:p/>
          </p:txBody>
        </p:sp>
        <p:sp>
          <p:nvSpPr>
            <p:cNvPr id="58" name="pg58"/>
            <p:cNvSpPr/>
            <p:nvPr/>
          </p:nvSpPr>
          <p:spPr>
            <a:xfrm>
              <a:off x="8314365" y="69182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9" name="tx59"/>
            <p:cNvSpPr/>
            <p:nvPr/>
          </p:nvSpPr>
          <p:spPr>
            <a:xfrm>
              <a:off x="8337225" y="73335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97%</a:t>
              </a:r>
            </a:p>
          </p:txBody>
        </p:sp>
        <p:sp>
          <p:nvSpPr>
            <p:cNvPr id="60" name="pg60"/>
            <p:cNvSpPr/>
            <p:nvPr/>
          </p:nvSpPr>
          <p:spPr>
            <a:xfrm>
              <a:off x="8314365" y="225863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1" name="tx61"/>
            <p:cNvSpPr/>
            <p:nvPr/>
          </p:nvSpPr>
          <p:spPr>
            <a:xfrm>
              <a:off x="8337225" y="230017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87%</a:t>
              </a:r>
            </a:p>
          </p:txBody>
        </p:sp>
        <p:sp>
          <p:nvSpPr>
            <p:cNvPr id="62" name="pg62"/>
            <p:cNvSpPr/>
            <p:nvPr/>
          </p:nvSpPr>
          <p:spPr>
            <a:xfrm>
              <a:off x="8260004" y="278241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3" name="tx63"/>
            <p:cNvSpPr/>
            <p:nvPr/>
          </p:nvSpPr>
          <p:spPr>
            <a:xfrm>
              <a:off x="8282864" y="280526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87%</a:t>
              </a:r>
            </a:p>
          </p:txBody>
        </p:sp>
        <p:sp>
          <p:nvSpPr>
            <p:cNvPr id="64" name="pg64"/>
            <p:cNvSpPr/>
            <p:nvPr/>
          </p:nvSpPr>
          <p:spPr>
            <a:xfrm>
              <a:off x="8368515" y="1997997"/>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5" name="tx65"/>
            <p:cNvSpPr/>
            <p:nvPr/>
          </p:nvSpPr>
          <p:spPr>
            <a:xfrm>
              <a:off x="8391375" y="203953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87%</a:t>
              </a:r>
            </a:p>
          </p:txBody>
        </p:sp>
        <p:sp>
          <p:nvSpPr>
            <p:cNvPr id="66" name="pg66"/>
            <p:cNvSpPr/>
            <p:nvPr/>
          </p:nvSpPr>
          <p:spPr>
            <a:xfrm>
              <a:off x="8356446" y="955369"/>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7" name="tx67"/>
            <p:cNvSpPr/>
            <p:nvPr/>
          </p:nvSpPr>
          <p:spPr>
            <a:xfrm>
              <a:off x="8379306" y="996908"/>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87%</a:t>
              </a:r>
            </a:p>
          </p:txBody>
        </p:sp>
        <p:sp>
          <p:nvSpPr>
            <p:cNvPr id="68" name="pg68"/>
            <p:cNvSpPr/>
            <p:nvPr/>
          </p:nvSpPr>
          <p:spPr>
            <a:xfrm>
              <a:off x="8290281" y="121796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9" name="tx69"/>
            <p:cNvSpPr/>
            <p:nvPr/>
          </p:nvSpPr>
          <p:spPr>
            <a:xfrm>
              <a:off x="8313141" y="125950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87%</a:t>
              </a:r>
            </a:p>
          </p:txBody>
        </p:sp>
        <p:sp>
          <p:nvSpPr>
            <p:cNvPr id="70" name="pg70"/>
            <p:cNvSpPr/>
            <p:nvPr/>
          </p:nvSpPr>
          <p:spPr>
            <a:xfrm>
              <a:off x="8290281" y="252223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1" name="tx71"/>
            <p:cNvSpPr/>
            <p:nvPr/>
          </p:nvSpPr>
          <p:spPr>
            <a:xfrm>
              <a:off x="8313141" y="256377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87%</a:t>
              </a:r>
            </a:p>
          </p:txBody>
        </p:sp>
        <p:sp>
          <p:nvSpPr>
            <p:cNvPr id="72" name="pg72"/>
            <p:cNvSpPr/>
            <p:nvPr/>
          </p:nvSpPr>
          <p:spPr>
            <a:xfrm>
              <a:off x="8223851" y="1480046"/>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3" name="tx73"/>
            <p:cNvSpPr/>
            <p:nvPr/>
          </p:nvSpPr>
          <p:spPr>
            <a:xfrm>
              <a:off x="8246711" y="1521585"/>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87%</a:t>
              </a:r>
            </a:p>
          </p:txBody>
        </p:sp>
        <p:sp>
          <p:nvSpPr>
            <p:cNvPr id="74" name="pg74"/>
            <p:cNvSpPr/>
            <p:nvPr/>
          </p:nvSpPr>
          <p:spPr>
            <a:xfrm>
              <a:off x="8284194" y="1741121"/>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5" name="tx75"/>
            <p:cNvSpPr/>
            <p:nvPr/>
          </p:nvSpPr>
          <p:spPr>
            <a:xfrm>
              <a:off x="8307054" y="1782660"/>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87%</a:t>
              </a:r>
            </a:p>
          </p:txBody>
        </p:sp>
        <p:sp>
          <p:nvSpPr>
            <p:cNvPr id="76" name="pg76"/>
            <p:cNvSpPr/>
            <p:nvPr/>
          </p:nvSpPr>
          <p:spPr>
            <a:xfrm>
              <a:off x="8314365" y="304374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7" name="tx77"/>
            <p:cNvSpPr/>
            <p:nvPr/>
          </p:nvSpPr>
          <p:spPr>
            <a:xfrm>
              <a:off x="8337225" y="308528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86%</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2925006" y="401416"/>
              <a:ext cx="398159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Sao Tome and Principe,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DTP3, HepB3, Hib3, IPV1, MCV1, MCV2, RotaC, and Rubella had the lowest coverage of all vaccines (87%), followed by HPVc (97%).
Coverage of 7 vaccines decreased (DTP3, HEPB3, HIB3, IPV1, MCV1, ROTAC and RUBELLA) and 1 vaccine increased (MCV2) compared to respective coverage in 2019.
Coverage of 8 vaccines were the same (DTP3, HEPB3, HIB3, IPV1, MCV1, MCV2, ROTAC and RUBELLA) and 1 vaccine increased (HPVC)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69000" y="887626"/>
              <a:ext cx="1083246" cy="0"/>
            </a:xfrm>
            <a:custGeom>
              <a:avLst/>
              <a:pathLst>
                <a:path w="1083246" h="0">
                  <a:moveTo>
                    <a:pt x="0" y="0"/>
                  </a:moveTo>
                  <a:lnTo>
                    <a:pt x="0" y="0"/>
                  </a:lnTo>
                  <a:lnTo>
                    <a:pt x="0" y="0"/>
                  </a:lnTo>
                  <a:lnTo>
                    <a:pt x="505514" y="0"/>
                  </a:lnTo>
                  <a:lnTo>
                    <a:pt x="938813" y="0"/>
                  </a:lnTo>
                  <a:lnTo>
                    <a:pt x="1011029" y="0"/>
                  </a:lnTo>
                  <a:lnTo>
                    <a:pt x="1083246" y="0"/>
                  </a:lnTo>
                </a:path>
              </a:pathLst>
            </a:custGeom>
            <a:ln w="116535" cap="flat">
              <a:solidFill>
                <a:srgbClr val="E8E8E8">
                  <a:alpha val="100000"/>
                </a:srgbClr>
              </a:solidFill>
              <a:prstDash val="solid"/>
              <a:round/>
            </a:ln>
          </p:spPr>
          <p:txBody>
            <a:bodyPr/>
            <a:lstStyle/>
            <a:p/>
          </p:txBody>
        </p:sp>
        <p:sp>
          <p:nvSpPr>
            <p:cNvPr id="22" name="pl22"/>
            <p:cNvSpPr/>
            <p:nvPr/>
          </p:nvSpPr>
          <p:spPr>
            <a:xfrm>
              <a:off x="7774515" y="1266641"/>
              <a:ext cx="722164" cy="0"/>
            </a:xfrm>
            <a:custGeom>
              <a:avLst/>
              <a:pathLst>
                <a:path w="722164" h="0">
                  <a:moveTo>
                    <a:pt x="0" y="0"/>
                  </a:moveTo>
                  <a:lnTo>
                    <a:pt x="0" y="0"/>
                  </a:lnTo>
                  <a:lnTo>
                    <a:pt x="0" y="0"/>
                  </a:lnTo>
                  <a:lnTo>
                    <a:pt x="361082" y="0"/>
                  </a:lnTo>
                  <a:lnTo>
                    <a:pt x="722164" y="0"/>
                  </a:lnTo>
                  <a:lnTo>
                    <a:pt x="722164" y="0"/>
                  </a:lnTo>
                  <a:lnTo>
                    <a:pt x="722164" y="0"/>
                  </a:lnTo>
                </a:path>
              </a:pathLst>
            </a:custGeom>
            <a:ln w="116535" cap="flat">
              <a:solidFill>
                <a:srgbClr val="E8E8E8">
                  <a:alpha val="100000"/>
                </a:srgbClr>
              </a:solidFill>
              <a:prstDash val="solid"/>
              <a:round/>
            </a:ln>
          </p:spPr>
          <p:txBody>
            <a:bodyPr/>
            <a:lstStyle/>
            <a:p/>
          </p:txBody>
        </p:sp>
        <p:sp>
          <p:nvSpPr>
            <p:cNvPr id="23" name="pl23"/>
            <p:cNvSpPr/>
            <p:nvPr/>
          </p:nvSpPr>
          <p:spPr>
            <a:xfrm>
              <a:off x="7774515" y="1645655"/>
              <a:ext cx="722164" cy="0"/>
            </a:xfrm>
            <a:custGeom>
              <a:avLst/>
              <a:pathLst>
                <a:path w="722164" h="0">
                  <a:moveTo>
                    <a:pt x="0" y="0"/>
                  </a:moveTo>
                  <a:lnTo>
                    <a:pt x="0" y="0"/>
                  </a:lnTo>
                  <a:lnTo>
                    <a:pt x="0" y="0"/>
                  </a:lnTo>
                  <a:lnTo>
                    <a:pt x="361082" y="0"/>
                  </a:lnTo>
                  <a:lnTo>
                    <a:pt x="577731" y="0"/>
                  </a:lnTo>
                  <a:lnTo>
                    <a:pt x="649947" y="0"/>
                  </a:lnTo>
                  <a:lnTo>
                    <a:pt x="722164" y="0"/>
                  </a:lnTo>
                </a:path>
              </a:pathLst>
            </a:custGeom>
            <a:ln w="116535" cap="flat">
              <a:solidFill>
                <a:srgbClr val="E8E8E8">
                  <a:alpha val="100000"/>
                </a:srgbClr>
              </a:solidFill>
              <a:prstDash val="solid"/>
              <a:round/>
            </a:ln>
          </p:spPr>
          <p:txBody>
            <a:bodyPr/>
            <a:lstStyle/>
            <a:p/>
          </p:txBody>
        </p:sp>
        <p:sp>
          <p:nvSpPr>
            <p:cNvPr id="24" name="pl24"/>
            <p:cNvSpPr/>
            <p:nvPr/>
          </p:nvSpPr>
          <p:spPr>
            <a:xfrm>
              <a:off x="7774515" y="2024670"/>
              <a:ext cx="722164" cy="0"/>
            </a:xfrm>
            <a:custGeom>
              <a:avLst/>
              <a:pathLst>
                <a:path w="722164" h="0">
                  <a:moveTo>
                    <a:pt x="0" y="0"/>
                  </a:moveTo>
                  <a:lnTo>
                    <a:pt x="0" y="0"/>
                  </a:lnTo>
                  <a:lnTo>
                    <a:pt x="0" y="0"/>
                  </a:lnTo>
                  <a:lnTo>
                    <a:pt x="361082" y="0"/>
                  </a:lnTo>
                  <a:lnTo>
                    <a:pt x="577731" y="0"/>
                  </a:lnTo>
                  <a:lnTo>
                    <a:pt x="649947" y="0"/>
                  </a:lnTo>
                  <a:lnTo>
                    <a:pt x="722164" y="0"/>
                  </a:lnTo>
                </a:path>
              </a:pathLst>
            </a:custGeom>
            <a:ln w="116535" cap="flat">
              <a:solidFill>
                <a:srgbClr val="E8E8E8">
                  <a:alpha val="100000"/>
                </a:srgbClr>
              </a:solidFill>
              <a:prstDash val="solid"/>
              <a:round/>
            </a:ln>
          </p:spPr>
          <p:txBody>
            <a:bodyPr/>
            <a:lstStyle/>
            <a:p/>
          </p:txBody>
        </p:sp>
        <p:sp>
          <p:nvSpPr>
            <p:cNvPr id="25" name="pl25"/>
            <p:cNvSpPr/>
            <p:nvPr/>
          </p:nvSpPr>
          <p:spPr>
            <a:xfrm>
              <a:off x="6474620" y="2403685"/>
              <a:ext cx="1877626" cy="0"/>
            </a:xfrm>
            <a:custGeom>
              <a:avLst/>
              <a:pathLst>
                <a:path w="1877626" h="0">
                  <a:moveTo>
                    <a:pt x="0" y="0"/>
                  </a:moveTo>
                  <a:lnTo>
                    <a:pt x="361082" y="0"/>
                  </a:lnTo>
                  <a:lnTo>
                    <a:pt x="649947" y="0"/>
                  </a:lnTo>
                  <a:lnTo>
                    <a:pt x="649947" y="0"/>
                  </a:lnTo>
                  <a:lnTo>
                    <a:pt x="649947" y="0"/>
                  </a:lnTo>
                  <a:lnTo>
                    <a:pt x="938813" y="0"/>
                  </a:lnTo>
                  <a:lnTo>
                    <a:pt x="1877626" y="0"/>
                  </a:lnTo>
                </a:path>
              </a:pathLst>
            </a:custGeom>
            <a:ln w="116535" cap="flat">
              <a:solidFill>
                <a:srgbClr val="E8E8E8">
                  <a:alpha val="100000"/>
                </a:srgbClr>
              </a:solidFill>
              <a:prstDash val="solid"/>
              <a:round/>
            </a:ln>
          </p:spPr>
          <p:txBody>
            <a:bodyPr/>
            <a:lstStyle/>
            <a:p/>
          </p:txBody>
        </p:sp>
        <p:sp>
          <p:nvSpPr>
            <p:cNvPr id="26" name="pl26"/>
            <p:cNvSpPr/>
            <p:nvPr/>
          </p:nvSpPr>
          <p:spPr>
            <a:xfrm>
              <a:off x="7774515" y="2782699"/>
              <a:ext cx="722164" cy="0"/>
            </a:xfrm>
            <a:custGeom>
              <a:avLst/>
              <a:pathLst>
                <a:path w="722164" h="0">
                  <a:moveTo>
                    <a:pt x="0" y="0"/>
                  </a:moveTo>
                  <a:lnTo>
                    <a:pt x="0" y="0"/>
                  </a:lnTo>
                  <a:lnTo>
                    <a:pt x="0" y="0"/>
                  </a:lnTo>
                  <a:lnTo>
                    <a:pt x="361082" y="0"/>
                  </a:lnTo>
                  <a:lnTo>
                    <a:pt x="577731" y="0"/>
                  </a:lnTo>
                  <a:lnTo>
                    <a:pt x="649947" y="0"/>
                  </a:lnTo>
                  <a:lnTo>
                    <a:pt x="722164" y="0"/>
                  </a:lnTo>
                </a:path>
              </a:pathLst>
            </a:custGeom>
            <a:ln w="116535" cap="flat">
              <a:solidFill>
                <a:srgbClr val="E8E8E8">
                  <a:alpha val="100000"/>
                </a:srgbClr>
              </a:solidFill>
              <a:prstDash val="solid"/>
              <a:round/>
            </a:ln>
          </p:spPr>
          <p:txBody>
            <a:bodyPr/>
            <a:lstStyle/>
            <a:p/>
          </p:txBody>
        </p:sp>
        <p:sp>
          <p:nvSpPr>
            <p:cNvPr id="27" name="pl27"/>
            <p:cNvSpPr/>
            <p:nvPr/>
          </p:nvSpPr>
          <p:spPr>
            <a:xfrm>
              <a:off x="7341217" y="3161714"/>
              <a:ext cx="1011029" cy="0"/>
            </a:xfrm>
            <a:custGeom>
              <a:avLst/>
              <a:pathLst>
                <a:path w="1011029" h="0">
                  <a:moveTo>
                    <a:pt x="0" y="0"/>
                  </a:moveTo>
                  <a:lnTo>
                    <a:pt x="433298" y="0"/>
                  </a:lnTo>
                  <a:lnTo>
                    <a:pt x="433298" y="0"/>
                  </a:lnTo>
                  <a:lnTo>
                    <a:pt x="433298" y="0"/>
                  </a:lnTo>
                  <a:lnTo>
                    <a:pt x="866596" y="0"/>
                  </a:lnTo>
                  <a:lnTo>
                    <a:pt x="938813" y="0"/>
                  </a:lnTo>
                  <a:lnTo>
                    <a:pt x="1011029" y="0"/>
                  </a:lnTo>
                </a:path>
              </a:pathLst>
            </a:custGeom>
            <a:ln w="116535" cap="flat">
              <a:solidFill>
                <a:srgbClr val="E8E8E8">
                  <a:alpha val="100000"/>
                </a:srgbClr>
              </a:solidFill>
              <a:prstDash val="solid"/>
              <a:round/>
            </a:ln>
          </p:spPr>
          <p:txBody>
            <a:bodyPr/>
            <a:lstStyle/>
            <a:p/>
          </p:txBody>
        </p:sp>
        <p:sp>
          <p:nvSpPr>
            <p:cNvPr id="28" name="pl28"/>
            <p:cNvSpPr/>
            <p:nvPr/>
          </p:nvSpPr>
          <p:spPr>
            <a:xfrm>
              <a:off x="7052351" y="3540728"/>
              <a:ext cx="1299895" cy="0"/>
            </a:xfrm>
            <a:custGeom>
              <a:avLst/>
              <a:pathLst>
                <a:path w="1299895" h="0">
                  <a:moveTo>
                    <a:pt x="0" y="0"/>
                  </a:moveTo>
                  <a:lnTo>
                    <a:pt x="361082" y="0"/>
                  </a:lnTo>
                  <a:lnTo>
                    <a:pt x="649947" y="0"/>
                  </a:lnTo>
                  <a:lnTo>
                    <a:pt x="722164" y="0"/>
                  </a:lnTo>
                  <a:lnTo>
                    <a:pt x="722164" y="0"/>
                  </a:lnTo>
                  <a:lnTo>
                    <a:pt x="722164" y="0"/>
                  </a:lnTo>
                  <a:lnTo>
                    <a:pt x="1299895" y="0"/>
                  </a:lnTo>
                </a:path>
              </a:pathLst>
            </a:custGeom>
            <a:ln w="116535" cap="flat">
              <a:solidFill>
                <a:srgbClr val="E8E8E8">
                  <a:alpha val="100000"/>
                </a:srgbClr>
              </a:solidFill>
              <a:prstDash val="solid"/>
              <a:round/>
            </a:ln>
          </p:spPr>
          <p:txBody>
            <a:bodyPr/>
            <a:lstStyle/>
            <a:p/>
          </p:txBody>
        </p:sp>
        <p:sp>
          <p:nvSpPr>
            <p:cNvPr id="29" name="pl29"/>
            <p:cNvSpPr/>
            <p:nvPr/>
          </p:nvSpPr>
          <p:spPr>
            <a:xfrm>
              <a:off x="6474620" y="3919743"/>
              <a:ext cx="1299895" cy="0"/>
            </a:xfrm>
            <a:custGeom>
              <a:avLst/>
              <a:pathLst>
                <a:path w="1299895" h="0">
                  <a:moveTo>
                    <a:pt x="0" y="0"/>
                  </a:moveTo>
                  <a:lnTo>
                    <a:pt x="433298" y="0"/>
                  </a:lnTo>
                  <a:lnTo>
                    <a:pt x="794380" y="0"/>
                  </a:lnTo>
                  <a:lnTo>
                    <a:pt x="866596" y="0"/>
                  </a:lnTo>
                  <a:lnTo>
                    <a:pt x="1299895" y="0"/>
                  </a:lnTo>
                  <a:lnTo>
                    <a:pt x="1299895" y="0"/>
                  </a:lnTo>
                  <a:lnTo>
                    <a:pt x="1299895" y="0"/>
                  </a:lnTo>
                </a:path>
              </a:pathLst>
            </a:custGeom>
            <a:ln w="116535" cap="flat">
              <a:solidFill>
                <a:srgbClr val="E8E8E8">
                  <a:alpha val="100000"/>
                </a:srgbClr>
              </a:solidFill>
              <a:prstDash val="solid"/>
              <a:round/>
            </a:ln>
          </p:spPr>
          <p:txBody>
            <a:bodyPr/>
            <a:lstStyle/>
            <a:p/>
          </p:txBody>
        </p:sp>
        <p:sp>
          <p:nvSpPr>
            <p:cNvPr id="30" name="pl30"/>
            <p:cNvSpPr/>
            <p:nvPr/>
          </p:nvSpPr>
          <p:spPr>
            <a:xfrm>
              <a:off x="7702299" y="4298757"/>
              <a:ext cx="794380" cy="0"/>
            </a:xfrm>
            <a:custGeom>
              <a:avLst/>
              <a:pathLst>
                <a:path w="794380" h="0">
                  <a:moveTo>
                    <a:pt x="0" y="0"/>
                  </a:moveTo>
                  <a:lnTo>
                    <a:pt x="0" y="0"/>
                  </a:lnTo>
                  <a:lnTo>
                    <a:pt x="0" y="0"/>
                  </a:lnTo>
                  <a:lnTo>
                    <a:pt x="433298" y="0"/>
                  </a:lnTo>
                  <a:lnTo>
                    <a:pt x="649947" y="0"/>
                  </a:lnTo>
                  <a:lnTo>
                    <a:pt x="722164" y="0"/>
                  </a:lnTo>
                  <a:lnTo>
                    <a:pt x="794380" y="0"/>
                  </a:lnTo>
                </a:path>
              </a:pathLst>
            </a:custGeom>
            <a:ln w="116535" cap="flat">
              <a:solidFill>
                <a:srgbClr val="E8E8E8">
                  <a:alpha val="100000"/>
                </a:srgbClr>
              </a:solidFill>
              <a:prstDash val="solid"/>
              <a:round/>
            </a:ln>
          </p:spPr>
          <p:txBody>
            <a:bodyPr/>
            <a:lstStyle/>
            <a:p/>
          </p:txBody>
        </p:sp>
        <p:sp>
          <p:nvSpPr>
            <p:cNvPr id="31" name="pl31"/>
            <p:cNvSpPr/>
            <p:nvPr/>
          </p:nvSpPr>
          <p:spPr>
            <a:xfrm>
              <a:off x="7052351" y="4677772"/>
              <a:ext cx="1299895" cy="0"/>
            </a:xfrm>
            <a:custGeom>
              <a:avLst/>
              <a:pathLst>
                <a:path w="1299895" h="0">
                  <a:moveTo>
                    <a:pt x="0" y="0"/>
                  </a:moveTo>
                  <a:lnTo>
                    <a:pt x="361082" y="0"/>
                  </a:lnTo>
                  <a:lnTo>
                    <a:pt x="649947" y="0"/>
                  </a:lnTo>
                  <a:lnTo>
                    <a:pt x="722164" y="0"/>
                  </a:lnTo>
                  <a:lnTo>
                    <a:pt x="722164" y="0"/>
                  </a:lnTo>
                  <a:lnTo>
                    <a:pt x="722164" y="0"/>
                  </a:lnTo>
                  <a:lnTo>
                    <a:pt x="1299895" y="0"/>
                  </a:lnTo>
                </a:path>
              </a:pathLst>
            </a:custGeom>
            <a:ln w="116535" cap="flat">
              <a:solidFill>
                <a:srgbClr val="E8E8E8">
                  <a:alpha val="100000"/>
                </a:srgbClr>
              </a:solidFill>
              <a:prstDash val="solid"/>
              <a:round/>
            </a:ln>
          </p:spPr>
          <p:txBody>
            <a:bodyPr/>
            <a:lstStyle/>
            <a:p/>
          </p:txBody>
        </p:sp>
        <p:sp>
          <p:nvSpPr>
            <p:cNvPr id="32" name="pl32"/>
            <p:cNvSpPr/>
            <p:nvPr/>
          </p:nvSpPr>
          <p:spPr>
            <a:xfrm>
              <a:off x="5174725" y="5056787"/>
              <a:ext cx="3177521" cy="0"/>
            </a:xfrm>
            <a:custGeom>
              <a:avLst/>
              <a:pathLst>
                <a:path w="3177521" h="0">
                  <a:moveTo>
                    <a:pt x="0" y="0"/>
                  </a:moveTo>
                  <a:lnTo>
                    <a:pt x="1949842" y="0"/>
                  </a:lnTo>
                  <a:lnTo>
                    <a:pt x="2166492" y="0"/>
                  </a:lnTo>
                  <a:lnTo>
                    <a:pt x="2599790" y="0"/>
                  </a:lnTo>
                  <a:lnTo>
                    <a:pt x="2599790" y="0"/>
                  </a:lnTo>
                  <a:lnTo>
                    <a:pt x="2599790" y="0"/>
                  </a:lnTo>
                  <a:lnTo>
                    <a:pt x="3177521" y="0"/>
                  </a:lnTo>
                </a:path>
              </a:pathLst>
            </a:custGeom>
            <a:ln w="116535" cap="flat">
              <a:solidFill>
                <a:srgbClr val="E8E8E8">
                  <a:alpha val="100000"/>
                </a:srgbClr>
              </a:solidFill>
              <a:prstDash val="solid"/>
              <a:round/>
            </a:ln>
          </p:spPr>
          <p:txBody>
            <a:bodyPr/>
            <a:lstStyle/>
            <a:p/>
          </p:txBody>
        </p:sp>
        <p:sp>
          <p:nvSpPr>
            <p:cNvPr id="33" name="pt33"/>
            <p:cNvSpPr/>
            <p:nvPr/>
          </p:nvSpPr>
          <p:spPr>
            <a:xfrm>
              <a:off x="834774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27553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20331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770015"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26450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26450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26450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13109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770015"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770015"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770015"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1996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9217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13109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77001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77001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77001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34774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1996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9217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13109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77001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77001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77001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34774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40893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47012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83120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2006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12006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12006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34774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9217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13109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770015"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770015"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770015"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34774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27553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20331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77001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33671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77001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77001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34774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69779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04785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40893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770015"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770015"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770015"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33671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90341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47012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26450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77001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77001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77001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34774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41996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49217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13109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69779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69779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69779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34774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69779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04785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40893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77001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77001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77001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34774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77001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2006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33671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517022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77001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77001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289479"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206233"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206233"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433912"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711747"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711747"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289479"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711747"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711747"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289479"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711747"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711747"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289479"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061800"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061800"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289479"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711747"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711747"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289479"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711747"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711747"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289479"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711747"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711747"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7278449"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7711747"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7711747"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8289479"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7639531"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7639531"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8289479"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7711747"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7711747"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8289479"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7711747"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7711747"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4" name="tx154"/>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55" name="tx155"/>
            <p:cNvSpPr/>
            <p:nvPr/>
          </p:nvSpPr>
          <p:spPr>
            <a:xfrm>
              <a:off x="609275" y="421826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56" name="tx156"/>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7" name="tx157"/>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8" name="tx158"/>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59" name="tx159"/>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0" name="tx160"/>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61" name="tx161"/>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8022"/>
              <a:ext cx="437975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Sao Tome and Principe, 2019-2025</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(97%) and 2024 (87%). DTP1 coverage remained the same in 2025 (87%) compared to 2024, and was lower than in 2019. In 2019-2025, DTP1 coverage was at it's lowest level in 2023, 2024, and 2025 (87%).
In 2024, 11 vaccines had lower coverage than in 2019.
In 2025, 11 vaccines had lower coverage than in 2019.
In 2025, 0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39543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5562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598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43617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395438" y="2353109"/>
              <a:ext cx="5040733" cy="628822"/>
            </a:xfrm>
            <a:custGeom>
              <a:avLst/>
              <a:pathLst>
                <a:path w="5040733" h="628822">
                  <a:moveTo>
                    <a:pt x="0" y="628822"/>
                  </a:moveTo>
                  <a:lnTo>
                    <a:pt x="1260183" y="546801"/>
                  </a:lnTo>
                  <a:lnTo>
                    <a:pt x="2520366" y="574141"/>
                  </a:lnTo>
                  <a:lnTo>
                    <a:pt x="3780550" y="601481"/>
                  </a:lnTo>
                  <a:lnTo>
                    <a:pt x="5040733" y="0"/>
                  </a:lnTo>
                </a:path>
              </a:pathLst>
            </a:custGeom>
            <a:ln w="29811" cap="flat">
              <a:solidFill>
                <a:srgbClr val="FF0000">
                  <a:alpha val="100000"/>
                </a:srgbClr>
              </a:solidFill>
              <a:prstDash val="solid"/>
              <a:round/>
            </a:ln>
          </p:spPr>
          <p:txBody>
            <a:bodyPr/>
            <a:lstStyle/>
            <a:p/>
          </p:txBody>
        </p:sp>
        <p:sp>
          <p:nvSpPr>
            <p:cNvPr id="23" name="pl23"/>
            <p:cNvSpPr/>
            <p:nvPr/>
          </p:nvSpPr>
          <p:spPr>
            <a:xfrm>
              <a:off x="2395438" y="2353109"/>
              <a:ext cx="5040733" cy="1093603"/>
            </a:xfrm>
            <a:custGeom>
              <a:avLst/>
              <a:pathLst>
                <a:path w="5040733" h="1093603">
                  <a:moveTo>
                    <a:pt x="0" y="1093603"/>
                  </a:moveTo>
                  <a:lnTo>
                    <a:pt x="1260183" y="1093603"/>
                  </a:lnTo>
                  <a:lnTo>
                    <a:pt x="2520366" y="574141"/>
                  </a:lnTo>
                  <a:lnTo>
                    <a:pt x="3780550" y="601481"/>
                  </a:lnTo>
                  <a:lnTo>
                    <a:pt x="5040733" y="0"/>
                  </a:lnTo>
                </a:path>
              </a:pathLst>
            </a:custGeom>
            <a:ln w="29811" cap="flat">
              <a:solidFill>
                <a:srgbClr val="0058AB">
                  <a:alpha val="100000"/>
                </a:srgbClr>
              </a:solidFill>
              <a:prstDash val="solid"/>
              <a:round/>
            </a:ln>
          </p:spPr>
          <p:txBody>
            <a:bodyPr/>
            <a:lstStyle/>
            <a:p/>
          </p:txBody>
        </p:sp>
        <p:sp>
          <p:nvSpPr>
            <p:cNvPr id="24" name="pt24"/>
            <p:cNvSpPr/>
            <p:nvPr/>
          </p:nvSpPr>
          <p:spPr>
            <a:xfrm>
              <a:off x="2370612" y="29571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3630796" y="2875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4890979" y="29024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6151163" y="29297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7411346" y="232828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2370612" y="3421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0" name="pt30"/>
            <p:cNvSpPr/>
            <p:nvPr/>
          </p:nvSpPr>
          <p:spPr>
            <a:xfrm>
              <a:off x="3630796" y="3421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1" name="pt31"/>
            <p:cNvSpPr/>
            <p:nvPr/>
          </p:nvSpPr>
          <p:spPr>
            <a:xfrm>
              <a:off x="4890979" y="29024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2" name="pt32"/>
            <p:cNvSpPr/>
            <p:nvPr/>
          </p:nvSpPr>
          <p:spPr>
            <a:xfrm>
              <a:off x="6151163" y="29297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3" name="pt33"/>
            <p:cNvSpPr/>
            <p:nvPr/>
          </p:nvSpPr>
          <p:spPr>
            <a:xfrm>
              <a:off x="7411346" y="232828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tx34"/>
            <p:cNvSpPr/>
            <p:nvPr/>
          </p:nvSpPr>
          <p:spPr>
            <a:xfrm>
              <a:off x="2395438" y="351755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35" name="tx35"/>
            <p:cNvSpPr/>
            <p:nvPr/>
          </p:nvSpPr>
          <p:spPr>
            <a:xfrm>
              <a:off x="3655622" y="351755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36" name="tx36"/>
            <p:cNvSpPr/>
            <p:nvPr/>
          </p:nvSpPr>
          <p:spPr>
            <a:xfrm>
              <a:off x="4915805" y="299687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76</a:t>
              </a:r>
            </a:p>
          </p:txBody>
        </p:sp>
        <p:sp>
          <p:nvSpPr>
            <p:cNvPr id="37" name="tx37"/>
            <p:cNvSpPr/>
            <p:nvPr/>
          </p:nvSpPr>
          <p:spPr>
            <a:xfrm>
              <a:off x="6175989" y="30254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38" name="tx38"/>
            <p:cNvSpPr/>
            <p:nvPr/>
          </p:nvSpPr>
          <p:spPr>
            <a:xfrm>
              <a:off x="7436172" y="24227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97</a:t>
              </a:r>
            </a:p>
          </p:txBody>
        </p:sp>
        <p:sp>
          <p:nvSpPr>
            <p:cNvPr id="39" name="tx39"/>
            <p:cNvSpPr/>
            <p:nvPr/>
          </p:nvSpPr>
          <p:spPr>
            <a:xfrm>
              <a:off x="2395438" y="2811215"/>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40" name="tx40"/>
            <p:cNvSpPr/>
            <p:nvPr/>
          </p:nvSpPr>
          <p:spPr>
            <a:xfrm>
              <a:off x="3655622" y="2730116"/>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41" name="tx41"/>
            <p:cNvSpPr/>
            <p:nvPr/>
          </p:nvSpPr>
          <p:spPr>
            <a:xfrm>
              <a:off x="4915805" y="27550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42" name="tx42"/>
            <p:cNvSpPr/>
            <p:nvPr/>
          </p:nvSpPr>
          <p:spPr>
            <a:xfrm>
              <a:off x="6175989" y="27835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43" name="tx43"/>
            <p:cNvSpPr/>
            <p:nvPr/>
          </p:nvSpPr>
          <p:spPr>
            <a:xfrm>
              <a:off x="7436172" y="21808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97</a:t>
              </a:r>
            </a:p>
          </p:txBody>
        </p:sp>
        <p:sp>
          <p:nvSpPr>
            <p:cNvPr id="44" name="pl44"/>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45" name="tx45"/>
            <p:cNvSpPr/>
            <p:nvPr/>
          </p:nvSpPr>
          <p:spPr>
            <a:xfrm>
              <a:off x="4588910"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46" name="tx46"/>
            <p:cNvSpPr/>
            <p:nvPr/>
          </p:nvSpPr>
          <p:spPr>
            <a:xfrm>
              <a:off x="4455243"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47" name="rc47"/>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48" name="tx48"/>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49" name="tx49"/>
            <p:cNvSpPr/>
            <p:nvPr/>
          </p:nvSpPr>
          <p:spPr>
            <a:xfrm rot="-5400000">
              <a:off x="226743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50" name="tx50"/>
            <p:cNvSpPr/>
            <p:nvPr/>
          </p:nvSpPr>
          <p:spPr>
            <a:xfrm rot="-5400000">
              <a:off x="352762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51" name="tx51"/>
            <p:cNvSpPr/>
            <p:nvPr/>
          </p:nvSpPr>
          <p:spPr>
            <a:xfrm rot="-5400000">
              <a:off x="478777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52" name="tx52"/>
            <p:cNvSpPr/>
            <p:nvPr/>
          </p:nvSpPr>
          <p:spPr>
            <a:xfrm rot="-5400000">
              <a:off x="604798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53" name="tx53"/>
            <p:cNvSpPr/>
            <p:nvPr/>
          </p:nvSpPr>
          <p:spPr>
            <a:xfrm rot="-5400000">
              <a:off x="730817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54" name="tx5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5" name="tx5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6" name="tx5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7" name="tx5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8" name="tx5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9" name="tx5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0" name="tx60"/>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1" name="pl6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62" name="pl6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63" name="tx6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64" name="tx6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65" name="tx65"/>
            <p:cNvSpPr/>
            <p:nvPr/>
          </p:nvSpPr>
          <p:spPr>
            <a:xfrm>
              <a:off x="757200" y="1330710"/>
              <a:ext cx="655973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Sao Tome and Principe, 2021-2025</a:t>
              </a:r>
            </a:p>
          </p:txBody>
        </p:sp>
        <p:sp>
          <p:nvSpPr>
            <p:cNvPr id="66" name="tx66"/>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7" name="tx67"/>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6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Sao Tome and Principe was 2021.
In 2025, first dose (HPV1) programme coverage among girls was 97%. In 2025, last dose (HPVc) programme coverage among girls was 97%.</a:t>
            </a:r>
          </a:p>
        </p:txBody>
      </p:sp>
      <p:sp>
        <p:nvSpPr>
          <p:cNvPr id="6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97%, following switch to single dose in 2023.</a:t>
            </a:r>
          </a:p>
        </p:txBody>
      </p:sp>
      <p:grpSp xmlns:pic="http://schemas.openxmlformats.org/drawingml/2006/picture">
        <p:nvGrpSpPr>
          <p:cNvPr id="70" name=""/>
          <p:cNvGrpSpPr/>
          <p:nvPr/>
        </p:nvGrpSpPr>
        <p:grpSpPr>
          <a:xfrm>
            <a:off x="292608" y="1005840"/>
            <a:ext cx="8595360" cy="28575"/>
            <a:chOff x="292608" y="1005840"/>
            <a:chExt cx="8595360" cy="28575"/>
          </a:xfrm>
        </p:grpSpPr>
        <p:sp>
          <p:nvSpPr>
            <p:cNvPr id="7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511595"/>
            </a:xfrm>
            <a:custGeom>
              <a:avLst/>
              <a:pathLst>
                <a:path w="6481656" h="511595">
                  <a:moveTo>
                    <a:pt x="0" y="511595"/>
                  </a:moveTo>
                  <a:lnTo>
                    <a:pt x="259266" y="210657"/>
                  </a:lnTo>
                  <a:lnTo>
                    <a:pt x="518532" y="210657"/>
                  </a:lnTo>
                  <a:lnTo>
                    <a:pt x="777798" y="150469"/>
                  </a:lnTo>
                  <a:lnTo>
                    <a:pt x="1037065" y="90281"/>
                  </a:lnTo>
                  <a:lnTo>
                    <a:pt x="1296331" y="60187"/>
                  </a:lnTo>
                  <a:lnTo>
                    <a:pt x="1555597" y="60187"/>
                  </a:lnTo>
                  <a:lnTo>
                    <a:pt x="1814863" y="60187"/>
                  </a:lnTo>
                  <a:lnTo>
                    <a:pt x="2074130" y="0"/>
                  </a:lnTo>
                  <a:lnTo>
                    <a:pt x="2333396" y="30093"/>
                  </a:lnTo>
                  <a:lnTo>
                    <a:pt x="2592662" y="30093"/>
                  </a:lnTo>
                  <a:lnTo>
                    <a:pt x="2851928" y="90281"/>
                  </a:lnTo>
                  <a:lnTo>
                    <a:pt x="3111195" y="90281"/>
                  </a:lnTo>
                  <a:lnTo>
                    <a:pt x="3370461" y="60187"/>
                  </a:lnTo>
                  <a:lnTo>
                    <a:pt x="3629727" y="120375"/>
                  </a:lnTo>
                  <a:lnTo>
                    <a:pt x="3888994" y="90281"/>
                  </a:lnTo>
                  <a:lnTo>
                    <a:pt x="4148260" y="90281"/>
                  </a:lnTo>
                  <a:lnTo>
                    <a:pt x="4407526" y="120375"/>
                  </a:lnTo>
                  <a:lnTo>
                    <a:pt x="4666792" y="120375"/>
                  </a:lnTo>
                  <a:lnTo>
                    <a:pt x="4926059" y="120375"/>
                  </a:lnTo>
                  <a:lnTo>
                    <a:pt x="5185325" y="90281"/>
                  </a:lnTo>
                  <a:lnTo>
                    <a:pt x="5444591" y="60187"/>
                  </a:lnTo>
                  <a:lnTo>
                    <a:pt x="5703857" y="210657"/>
                  </a:lnTo>
                  <a:lnTo>
                    <a:pt x="5963124" y="361126"/>
                  </a:lnTo>
                  <a:lnTo>
                    <a:pt x="6222390" y="361126"/>
                  </a:lnTo>
                  <a:lnTo>
                    <a:pt x="6481656" y="361126"/>
                  </a:lnTo>
                </a:path>
              </a:pathLst>
            </a:custGeom>
            <a:ln w="27101" cap="flat">
              <a:solidFill>
                <a:srgbClr val="F8766D">
                  <a:alpha val="100000"/>
                </a:srgbClr>
              </a:solidFill>
              <a:prstDash val="solid"/>
              <a:round/>
            </a:ln>
          </p:spPr>
          <p:txBody>
            <a:bodyPr/>
            <a:lstStyle/>
            <a:p/>
          </p:txBody>
        </p:sp>
        <p:sp>
          <p:nvSpPr>
            <p:cNvPr id="28" name="pl28"/>
            <p:cNvSpPr/>
            <p:nvPr/>
          </p:nvSpPr>
          <p:spPr>
            <a:xfrm>
              <a:off x="5068747" y="2496697"/>
              <a:ext cx="2851928" cy="541689"/>
            </a:xfrm>
            <a:custGeom>
              <a:avLst/>
              <a:pathLst>
                <a:path w="2851928" h="541689">
                  <a:moveTo>
                    <a:pt x="0" y="481501"/>
                  </a:moveTo>
                  <a:lnTo>
                    <a:pt x="259266" y="331032"/>
                  </a:lnTo>
                  <a:lnTo>
                    <a:pt x="518532" y="331032"/>
                  </a:lnTo>
                  <a:lnTo>
                    <a:pt x="777798" y="331032"/>
                  </a:lnTo>
                  <a:lnTo>
                    <a:pt x="1037065" y="331032"/>
                  </a:lnTo>
                  <a:lnTo>
                    <a:pt x="1296331" y="180563"/>
                  </a:lnTo>
                  <a:lnTo>
                    <a:pt x="1555597" y="361126"/>
                  </a:lnTo>
                  <a:lnTo>
                    <a:pt x="1814863" y="541689"/>
                  </a:lnTo>
                  <a:lnTo>
                    <a:pt x="2074130" y="210657"/>
                  </a:lnTo>
                  <a:lnTo>
                    <a:pt x="2333396" y="0"/>
                  </a:lnTo>
                  <a:lnTo>
                    <a:pt x="2592662" y="0"/>
                  </a:lnTo>
                  <a:lnTo>
                    <a:pt x="2851928" y="0"/>
                  </a:lnTo>
                </a:path>
              </a:pathLst>
            </a:custGeom>
            <a:ln w="27101" cap="flat">
              <a:solidFill>
                <a:srgbClr val="7CAE00">
                  <a:alpha val="100000"/>
                </a:srgbClr>
              </a:solidFill>
              <a:prstDash val="solid"/>
              <a:round/>
            </a:ln>
          </p:spPr>
          <p:txBody>
            <a:bodyPr/>
            <a:lstStyle/>
            <a:p/>
          </p:txBody>
        </p:sp>
        <p:sp>
          <p:nvSpPr>
            <p:cNvPr id="29" name="pl29"/>
            <p:cNvSpPr/>
            <p:nvPr/>
          </p:nvSpPr>
          <p:spPr>
            <a:xfrm>
              <a:off x="4809480" y="2195759"/>
              <a:ext cx="3111195" cy="331032"/>
            </a:xfrm>
            <a:custGeom>
              <a:avLst/>
              <a:pathLst>
                <a:path w="3111195" h="331032">
                  <a:moveTo>
                    <a:pt x="0" y="0"/>
                  </a:moveTo>
                  <a:lnTo>
                    <a:pt x="259266" y="60187"/>
                  </a:lnTo>
                  <a:lnTo>
                    <a:pt x="518532" y="30093"/>
                  </a:lnTo>
                  <a:lnTo>
                    <a:pt x="777798" y="30093"/>
                  </a:lnTo>
                  <a:lnTo>
                    <a:pt x="1037065" y="60187"/>
                  </a:lnTo>
                  <a:lnTo>
                    <a:pt x="1296331" y="60187"/>
                  </a:lnTo>
                  <a:lnTo>
                    <a:pt x="1555597" y="60187"/>
                  </a:lnTo>
                  <a:lnTo>
                    <a:pt x="1814863" y="30093"/>
                  </a:lnTo>
                  <a:lnTo>
                    <a:pt x="2074130" y="0"/>
                  </a:lnTo>
                  <a:lnTo>
                    <a:pt x="2333396" y="150469"/>
                  </a:lnTo>
                  <a:lnTo>
                    <a:pt x="2592662" y="331032"/>
                  </a:lnTo>
                  <a:lnTo>
                    <a:pt x="2851928" y="331032"/>
                  </a:lnTo>
                  <a:lnTo>
                    <a:pt x="3111195" y="331032"/>
                  </a:lnTo>
                </a:path>
              </a:pathLst>
            </a:custGeom>
            <a:ln w="27101" cap="flat">
              <a:solidFill>
                <a:srgbClr val="00BFC4">
                  <a:alpha val="100000"/>
                </a:srgbClr>
              </a:solidFill>
              <a:prstDash val="solid"/>
              <a:round/>
            </a:ln>
          </p:spPr>
          <p:txBody>
            <a:bodyPr/>
            <a:lstStyle/>
            <a:p/>
          </p:txBody>
        </p:sp>
        <p:sp>
          <p:nvSpPr>
            <p:cNvPr id="30" name="pl30"/>
            <p:cNvSpPr/>
            <p:nvPr/>
          </p:nvSpPr>
          <p:spPr>
            <a:xfrm>
              <a:off x="6883610" y="2195759"/>
              <a:ext cx="1037065" cy="1203754"/>
            </a:xfrm>
            <a:custGeom>
              <a:avLst/>
              <a:pathLst>
                <a:path w="1037065" h="1203754">
                  <a:moveTo>
                    <a:pt x="0" y="1203754"/>
                  </a:moveTo>
                  <a:lnTo>
                    <a:pt x="259266" y="1203754"/>
                  </a:lnTo>
                  <a:lnTo>
                    <a:pt x="518532" y="631971"/>
                  </a:lnTo>
                  <a:lnTo>
                    <a:pt x="777798" y="662065"/>
                  </a:lnTo>
                  <a:lnTo>
                    <a:pt x="1037065"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45832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45832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48841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15738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60879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5030370" y="293982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4771104" y="215738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845234" y="336113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6155" y="2117941"/>
              <a:ext cx="243787" cy="73172"/>
            </a:xfrm>
            <a:custGeom>
              <a:avLst/>
              <a:pathLst>
                <a:path w="243787" h="73172">
                  <a:moveTo>
                    <a:pt x="243787" y="0"/>
                  </a:moveTo>
                  <a:lnTo>
                    <a:pt x="0" y="73172"/>
                  </a:lnTo>
                </a:path>
              </a:pathLst>
            </a:custGeom>
          </p:spPr>
          <p:txBody>
            <a:bodyPr/>
            <a:lstStyle/>
            <a:p/>
          </p:txBody>
        </p:sp>
        <p:sp>
          <p:nvSpPr>
            <p:cNvPr id="41" name="pl41"/>
            <p:cNvSpPr/>
            <p:nvPr/>
          </p:nvSpPr>
          <p:spPr>
            <a:xfrm>
              <a:off x="7933972" y="2502323"/>
              <a:ext cx="245970" cy="104071"/>
            </a:xfrm>
            <a:custGeom>
              <a:avLst/>
              <a:pathLst>
                <a:path w="245970" h="104071">
                  <a:moveTo>
                    <a:pt x="245970" y="104071"/>
                  </a:moveTo>
                  <a:lnTo>
                    <a:pt x="0" y="0"/>
                  </a:lnTo>
                </a:path>
              </a:pathLst>
            </a:custGeom>
          </p:spPr>
          <p:txBody>
            <a:bodyPr/>
            <a:lstStyle/>
            <a:p/>
          </p:txBody>
        </p:sp>
        <p:sp>
          <p:nvSpPr>
            <p:cNvPr id="42" name="pl42"/>
            <p:cNvSpPr/>
            <p:nvPr/>
          </p:nvSpPr>
          <p:spPr>
            <a:xfrm>
              <a:off x="7934479" y="2394776"/>
              <a:ext cx="245462" cy="96494"/>
            </a:xfrm>
            <a:custGeom>
              <a:avLst/>
              <a:pathLst>
                <a:path w="245462" h="96494">
                  <a:moveTo>
                    <a:pt x="245462" y="0"/>
                  </a:moveTo>
                  <a:lnTo>
                    <a:pt x="0" y="96494"/>
                  </a:lnTo>
                </a:path>
              </a:pathLst>
            </a:custGeom>
          </p:spPr>
          <p:txBody>
            <a:bodyPr/>
            <a:lstStyle/>
            <a:p/>
          </p:txBody>
        </p:sp>
        <p:sp>
          <p:nvSpPr>
            <p:cNvPr id="43" name="pl43"/>
            <p:cNvSpPr/>
            <p:nvPr/>
          </p:nvSpPr>
          <p:spPr>
            <a:xfrm>
              <a:off x="7932617" y="2532884"/>
              <a:ext cx="563210" cy="287380"/>
            </a:xfrm>
            <a:custGeom>
              <a:avLst/>
              <a:pathLst>
                <a:path w="563210" h="287380">
                  <a:moveTo>
                    <a:pt x="563210" y="287380"/>
                  </a:moveTo>
                  <a:lnTo>
                    <a:pt x="0" y="0"/>
                  </a:lnTo>
                </a:path>
              </a:pathLst>
            </a:custGeom>
          </p:spPr>
          <p:txBody>
            <a:bodyPr/>
            <a:lstStyle/>
            <a:p/>
          </p:txBody>
        </p:sp>
        <p:sp>
          <p:nvSpPr>
            <p:cNvPr id="44" name="pg44"/>
            <p:cNvSpPr/>
            <p:nvPr/>
          </p:nvSpPr>
          <p:spPr>
            <a:xfrm>
              <a:off x="8111362" y="200072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5" name="tx45"/>
            <p:cNvSpPr/>
            <p:nvPr/>
          </p:nvSpPr>
          <p:spPr>
            <a:xfrm>
              <a:off x="8134222" y="204156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97%</a:t>
              </a:r>
            </a:p>
          </p:txBody>
        </p:sp>
        <p:sp>
          <p:nvSpPr>
            <p:cNvPr id="46" name="pg46"/>
            <p:cNvSpPr/>
            <p:nvPr/>
          </p:nvSpPr>
          <p:spPr>
            <a:xfrm>
              <a:off x="8111362" y="254651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58735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87%</a:t>
              </a:r>
            </a:p>
          </p:txBody>
        </p:sp>
        <p:sp>
          <p:nvSpPr>
            <p:cNvPr id="48" name="pg48"/>
            <p:cNvSpPr/>
            <p:nvPr/>
          </p:nvSpPr>
          <p:spPr>
            <a:xfrm>
              <a:off x="8111362" y="227323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31407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87%</a:t>
              </a:r>
            </a:p>
          </p:txBody>
        </p:sp>
        <p:sp>
          <p:nvSpPr>
            <p:cNvPr id="50" name="pg50"/>
            <p:cNvSpPr/>
            <p:nvPr/>
          </p:nvSpPr>
          <p:spPr>
            <a:xfrm>
              <a:off x="8111362" y="282026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1" name="tx51"/>
            <p:cNvSpPr/>
            <p:nvPr/>
          </p:nvSpPr>
          <p:spPr>
            <a:xfrm>
              <a:off x="8134222" y="286110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86%</a:t>
              </a:r>
            </a:p>
          </p:txBody>
        </p:sp>
        <p:sp>
          <p:nvSpPr>
            <p:cNvPr id="52" name="pg52"/>
            <p:cNvSpPr/>
            <p:nvPr/>
          </p:nvSpPr>
          <p:spPr>
            <a:xfrm>
              <a:off x="1503454" y="248392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9174" y="25277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82</a:t>
              </a:r>
            </a:p>
          </p:txBody>
        </p:sp>
        <p:sp>
          <p:nvSpPr>
            <p:cNvPr id="54" name="pg54"/>
            <p:cNvSpPr/>
            <p:nvPr/>
          </p:nvSpPr>
          <p:spPr>
            <a:xfrm>
              <a:off x="4773309" y="295851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4819029" y="300386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71</a:t>
              </a:r>
            </a:p>
          </p:txBody>
        </p:sp>
        <p:sp>
          <p:nvSpPr>
            <p:cNvPr id="56" name="pg56"/>
            <p:cNvSpPr/>
            <p:nvPr/>
          </p:nvSpPr>
          <p:spPr>
            <a:xfrm>
              <a:off x="4873618" y="203319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919338" y="20769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97</a:t>
              </a:r>
            </a:p>
          </p:txBody>
        </p:sp>
        <p:sp>
          <p:nvSpPr>
            <p:cNvPr id="58" name="pg58"/>
            <p:cNvSpPr/>
            <p:nvPr/>
          </p:nvSpPr>
          <p:spPr>
            <a:xfrm>
              <a:off x="6947854" y="323691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6993574" y="328226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57</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3615756" y="1694777"/>
              <a:ext cx="2646714"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Sao Tome and Principe,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Sao Tome and Principe has all 4 of the  SDG vaccines.
In 2025, Sao Tome and Principe had achieved at least 90% coverage of 1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Sao Tome and Principe met the 90% SDG coverage target for HPVc,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87% between 2024 and 2025.
• DTP3 coverage remained constant at 87% between 2024 and 2025.
• There were there were approximately the same number of zero-dose children in 2025. This leaves &lt;1,000 children without vaccination, vulnerable to vaccine-preventable diseases and a further &lt;100 with incomplete protection.
• Sao Tome and Principe accounted for &lt;0.1% of zero-dose children in West and Central Africa (WCAR) and &lt;0.1% of zero-dose children globally.
• MCV1 coverage remained constant at 87% between 2024 and 2025. There were &lt;1,000 children who missed out on the first measles vaccination.
• MCV2 coverage remained constant at 87% between 2024 and 2025.
• Last dose coverage of HPV vaccination (HPVc) among girls increased from 75% to 97%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Sao Tome and Principe,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Sao Tome and Principe.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P7TF5XRZ5TZD-1674051314-8275</_dlc_DocId>
    <_dlc_DocIdUrl xmlns="5ce71423-0d49-4a04-8822-86064e799dcd">
      <Url>https://unicef.sharepoint.com/teams/DAPM-DataComm/_layouts/15/DocIdRedir.aspx?ID=P7TF5XRZ5TZD-1674051314-8275</Url>
      <Description>P7TF5XRZ5TZD-1674051314-8275</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951681B3-CD1B-4828-A30A-A38CABD8005E}"/>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2026-07-11T00:06:45Z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b636c73c-2f36-496f-a9b6-38f4972207a9</vt:lpwstr>
  </property>
</Properties>
</file>