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7bb12ae62570a0ced8dfd464884cc45f23de09.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c1143b6c755df0c4a927588892480f60ad3912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442c1eda05d86fe65054f627167eb225e2f1a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79805"/>
                  </a:moveTo>
                  <a:lnTo>
                    <a:pt x="259266" y="159610"/>
                  </a:lnTo>
                  <a:lnTo>
                    <a:pt x="518532" y="39902"/>
                  </a:lnTo>
                  <a:lnTo>
                    <a:pt x="777798" y="319221"/>
                  </a:lnTo>
                  <a:lnTo>
                    <a:pt x="1037065" y="319221"/>
                  </a:lnTo>
                  <a:lnTo>
                    <a:pt x="1296331" y="0"/>
                  </a:lnTo>
                  <a:lnTo>
                    <a:pt x="1555597" y="79805"/>
                  </a:lnTo>
                  <a:lnTo>
                    <a:pt x="1814863" y="39902"/>
                  </a:lnTo>
                  <a:lnTo>
                    <a:pt x="2074130" y="39902"/>
                  </a:lnTo>
                  <a:lnTo>
                    <a:pt x="2333396" y="39902"/>
                  </a:lnTo>
                  <a:lnTo>
                    <a:pt x="2592662" y="79805"/>
                  </a:lnTo>
                  <a:lnTo>
                    <a:pt x="2851928" y="39902"/>
                  </a:lnTo>
                  <a:lnTo>
                    <a:pt x="3111195" y="79805"/>
                  </a:lnTo>
                  <a:lnTo>
                    <a:pt x="3370461" y="39902"/>
                  </a:lnTo>
                  <a:lnTo>
                    <a:pt x="3629727" y="79805"/>
                  </a:lnTo>
                  <a:lnTo>
                    <a:pt x="3888994" y="39902"/>
                  </a:lnTo>
                  <a:lnTo>
                    <a:pt x="4148260" y="79805"/>
                  </a:lnTo>
                  <a:lnTo>
                    <a:pt x="4407526" y="39902"/>
                  </a:lnTo>
                  <a:lnTo>
                    <a:pt x="4666792" y="39902"/>
                  </a:lnTo>
                  <a:lnTo>
                    <a:pt x="4926059" y="79805"/>
                  </a:lnTo>
                  <a:lnTo>
                    <a:pt x="5185325" y="279319"/>
                  </a:lnTo>
                  <a:lnTo>
                    <a:pt x="5444591" y="319221"/>
                  </a:lnTo>
                  <a:lnTo>
                    <a:pt x="5703857" y="279319"/>
                  </a:lnTo>
                  <a:lnTo>
                    <a:pt x="5963124" y="239416"/>
                  </a:lnTo>
                  <a:lnTo>
                    <a:pt x="6222390" y="159610"/>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399027"/>
            </a:xfrm>
            <a:custGeom>
              <a:avLst/>
              <a:pathLst>
                <a:path w="6481656" h="399027">
                  <a:moveTo>
                    <a:pt x="0" y="119708"/>
                  </a:moveTo>
                  <a:lnTo>
                    <a:pt x="259266" y="199513"/>
                  </a:lnTo>
                  <a:lnTo>
                    <a:pt x="518532" y="119708"/>
                  </a:lnTo>
                  <a:lnTo>
                    <a:pt x="777798" y="359124"/>
                  </a:lnTo>
                  <a:lnTo>
                    <a:pt x="1037065" y="399027"/>
                  </a:lnTo>
                  <a:lnTo>
                    <a:pt x="1296331" y="0"/>
                  </a:lnTo>
                  <a:lnTo>
                    <a:pt x="1555597" y="239416"/>
                  </a:lnTo>
                  <a:lnTo>
                    <a:pt x="1814863" y="159610"/>
                  </a:lnTo>
                  <a:lnTo>
                    <a:pt x="2074130" y="119708"/>
                  </a:lnTo>
                  <a:lnTo>
                    <a:pt x="2333396" y="119708"/>
                  </a:lnTo>
                  <a:lnTo>
                    <a:pt x="2592662" y="279319"/>
                  </a:lnTo>
                  <a:lnTo>
                    <a:pt x="2851928" y="159610"/>
                  </a:lnTo>
                  <a:lnTo>
                    <a:pt x="3111195" y="279319"/>
                  </a:lnTo>
                  <a:lnTo>
                    <a:pt x="3370461" y="119708"/>
                  </a:lnTo>
                  <a:lnTo>
                    <a:pt x="3629727" y="199513"/>
                  </a:lnTo>
                  <a:lnTo>
                    <a:pt x="3888994" y="119708"/>
                  </a:lnTo>
                  <a:lnTo>
                    <a:pt x="4148260" y="199513"/>
                  </a:lnTo>
                  <a:lnTo>
                    <a:pt x="4407526" y="119708"/>
                  </a:lnTo>
                  <a:lnTo>
                    <a:pt x="4666792" y="39902"/>
                  </a:lnTo>
                  <a:lnTo>
                    <a:pt x="4926059" y="39902"/>
                  </a:lnTo>
                  <a:lnTo>
                    <a:pt x="5185325" y="239416"/>
                  </a:lnTo>
                  <a:lnTo>
                    <a:pt x="5444591" y="279319"/>
                  </a:lnTo>
                  <a:lnTo>
                    <a:pt x="5703857" y="239416"/>
                  </a:lnTo>
                  <a:lnTo>
                    <a:pt x="5963124" y="199513"/>
                  </a:lnTo>
                  <a:lnTo>
                    <a:pt x="6222390" y="119708"/>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917762"/>
            </a:xfrm>
            <a:custGeom>
              <a:avLst/>
              <a:pathLst>
                <a:path w="6481656" h="917762">
                  <a:moveTo>
                    <a:pt x="0" y="279319"/>
                  </a:moveTo>
                  <a:lnTo>
                    <a:pt x="259266" y="239416"/>
                  </a:lnTo>
                  <a:lnTo>
                    <a:pt x="518532" y="159610"/>
                  </a:lnTo>
                  <a:lnTo>
                    <a:pt x="777798" y="359124"/>
                  </a:lnTo>
                  <a:lnTo>
                    <a:pt x="1037065" y="279319"/>
                  </a:lnTo>
                  <a:lnTo>
                    <a:pt x="1296331" y="0"/>
                  </a:lnTo>
                  <a:lnTo>
                    <a:pt x="1555597" y="319221"/>
                  </a:lnTo>
                  <a:lnTo>
                    <a:pt x="1814863" y="39902"/>
                  </a:lnTo>
                  <a:lnTo>
                    <a:pt x="2074130" y="159610"/>
                  </a:lnTo>
                  <a:lnTo>
                    <a:pt x="2333396" y="39902"/>
                  </a:lnTo>
                  <a:lnTo>
                    <a:pt x="2592662" y="39902"/>
                  </a:lnTo>
                  <a:lnTo>
                    <a:pt x="2851928" y="119708"/>
                  </a:lnTo>
                  <a:lnTo>
                    <a:pt x="3111195" y="359124"/>
                  </a:lnTo>
                  <a:lnTo>
                    <a:pt x="3370461" y="159610"/>
                  </a:lnTo>
                  <a:lnTo>
                    <a:pt x="3629727" y="399027"/>
                  </a:lnTo>
                  <a:lnTo>
                    <a:pt x="3888994" y="359124"/>
                  </a:lnTo>
                  <a:lnTo>
                    <a:pt x="4148260" y="558638"/>
                  </a:lnTo>
                  <a:lnTo>
                    <a:pt x="4407526" y="399027"/>
                  </a:lnTo>
                  <a:lnTo>
                    <a:pt x="4666792" y="119708"/>
                  </a:lnTo>
                  <a:lnTo>
                    <a:pt x="4926059" y="359124"/>
                  </a:lnTo>
                  <a:lnTo>
                    <a:pt x="5185325" y="718249"/>
                  </a:lnTo>
                  <a:lnTo>
                    <a:pt x="5444591" y="837957"/>
                  </a:lnTo>
                  <a:lnTo>
                    <a:pt x="5703857" y="598540"/>
                  </a:lnTo>
                  <a:lnTo>
                    <a:pt x="5963124" y="478832"/>
                  </a:lnTo>
                  <a:lnTo>
                    <a:pt x="6222390" y="478832"/>
                  </a:lnTo>
                  <a:lnTo>
                    <a:pt x="6481656" y="91776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957665"/>
            </a:xfrm>
            <a:custGeom>
              <a:avLst/>
              <a:pathLst>
                <a:path w="6481656" h="957665">
                  <a:moveTo>
                    <a:pt x="0" y="798054"/>
                  </a:moveTo>
                  <a:lnTo>
                    <a:pt x="259266" y="957665"/>
                  </a:lnTo>
                  <a:lnTo>
                    <a:pt x="518532" y="917762"/>
                  </a:lnTo>
                  <a:lnTo>
                    <a:pt x="777798" y="79805"/>
                  </a:lnTo>
                  <a:lnTo>
                    <a:pt x="1037065" y="79805"/>
                  </a:lnTo>
                  <a:lnTo>
                    <a:pt x="1296331" y="0"/>
                  </a:lnTo>
                  <a:lnTo>
                    <a:pt x="1555597" y="319221"/>
                  </a:lnTo>
                  <a:lnTo>
                    <a:pt x="1814863" y="79805"/>
                  </a:lnTo>
                  <a:lnTo>
                    <a:pt x="2074130" y="39902"/>
                  </a:lnTo>
                  <a:lnTo>
                    <a:pt x="2333396" y="438929"/>
                  </a:lnTo>
                  <a:lnTo>
                    <a:pt x="2592662" y="279319"/>
                  </a:lnTo>
                  <a:lnTo>
                    <a:pt x="2851928" y="319221"/>
                  </a:lnTo>
                  <a:lnTo>
                    <a:pt x="3111195" y="319221"/>
                  </a:lnTo>
                  <a:lnTo>
                    <a:pt x="3370461" y="638443"/>
                  </a:lnTo>
                  <a:lnTo>
                    <a:pt x="3629727" y="279319"/>
                  </a:lnTo>
                  <a:lnTo>
                    <a:pt x="3888994" y="438929"/>
                  </a:lnTo>
                  <a:lnTo>
                    <a:pt x="4148260" y="319221"/>
                  </a:lnTo>
                  <a:lnTo>
                    <a:pt x="4407526" y="279319"/>
                  </a:lnTo>
                  <a:lnTo>
                    <a:pt x="4666792" y="319221"/>
                  </a:lnTo>
                  <a:lnTo>
                    <a:pt x="4926059" y="279319"/>
                  </a:lnTo>
                  <a:lnTo>
                    <a:pt x="5185325" y="558638"/>
                  </a:lnTo>
                  <a:lnTo>
                    <a:pt x="5444591" y="478832"/>
                  </a:lnTo>
                  <a:lnTo>
                    <a:pt x="5703857" y="359124"/>
                  </a:lnTo>
                  <a:lnTo>
                    <a:pt x="5963124" y="279319"/>
                  </a:lnTo>
                  <a:lnTo>
                    <a:pt x="6222390" y="279319"/>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686" y="1362931"/>
              <a:ext cx="249255" cy="225926"/>
            </a:xfrm>
            <a:custGeom>
              <a:avLst/>
              <a:pathLst>
                <a:path w="249255" h="225926">
                  <a:moveTo>
                    <a:pt x="249255" y="0"/>
                  </a:moveTo>
                  <a:lnTo>
                    <a:pt x="0" y="225926"/>
                  </a:lnTo>
                </a:path>
              </a:pathLst>
            </a:custGeom>
          </p:spPr>
          <p:txBody>
            <a:bodyPr/>
            <a:lstStyle/>
            <a:p/>
          </p:txBody>
        </p:sp>
        <p:sp>
          <p:nvSpPr>
            <p:cNvPr id="42" name="pl42"/>
            <p:cNvSpPr/>
            <p:nvPr/>
          </p:nvSpPr>
          <p:spPr>
            <a:xfrm>
              <a:off x="7939060" y="1599072"/>
              <a:ext cx="240882" cy="14948"/>
            </a:xfrm>
            <a:custGeom>
              <a:avLst/>
              <a:pathLst>
                <a:path w="240882" h="14948">
                  <a:moveTo>
                    <a:pt x="240882" y="14948"/>
                  </a:moveTo>
                  <a:lnTo>
                    <a:pt x="0" y="0"/>
                  </a:lnTo>
                </a:path>
              </a:pathLst>
            </a:custGeom>
          </p:spPr>
          <p:txBody>
            <a:bodyPr/>
            <a:lstStyle/>
            <a:p/>
          </p:txBody>
        </p:sp>
        <p:sp>
          <p:nvSpPr>
            <p:cNvPr id="43" name="pl43"/>
            <p:cNvSpPr/>
            <p:nvPr/>
          </p:nvSpPr>
          <p:spPr>
            <a:xfrm>
              <a:off x="7930982" y="1646794"/>
              <a:ext cx="248960" cy="216452"/>
            </a:xfrm>
            <a:custGeom>
              <a:avLst/>
              <a:pathLst>
                <a:path w="248960" h="216452">
                  <a:moveTo>
                    <a:pt x="248960" y="216452"/>
                  </a:moveTo>
                  <a:lnTo>
                    <a:pt x="0" y="0"/>
                  </a:lnTo>
                </a:path>
              </a:pathLst>
            </a:custGeom>
          </p:spPr>
          <p:txBody>
            <a:bodyPr/>
            <a:lstStyle/>
            <a:p/>
          </p:txBody>
        </p:sp>
        <p:sp>
          <p:nvSpPr>
            <p:cNvPr id="44" name="pl44"/>
            <p:cNvSpPr/>
            <p:nvPr/>
          </p:nvSpPr>
          <p:spPr>
            <a:xfrm>
              <a:off x="7939163" y="2356084"/>
              <a:ext cx="240778" cy="4"/>
            </a:xfrm>
            <a:custGeom>
              <a:avLst/>
              <a:pathLst>
                <a:path w="240778" h="4">
                  <a:moveTo>
                    <a:pt x="240778" y="4"/>
                  </a:moveTo>
                  <a:lnTo>
                    <a:pt x="0" y="0"/>
                  </a:lnTo>
                </a:path>
              </a:pathLst>
            </a:custGeom>
          </p:spPr>
          <p:txBody>
            <a:bodyPr/>
            <a:lstStyle/>
            <a:p/>
          </p:txBody>
        </p:sp>
        <p:sp>
          <p:nvSpPr>
            <p:cNvPr id="45" name="pg45"/>
            <p:cNvSpPr/>
            <p:nvPr/>
          </p:nvSpPr>
          <p:spPr>
            <a:xfrm>
              <a:off x="8111362" y="12495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903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5231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639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7949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8357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1" name="pg51"/>
            <p:cNvSpPr/>
            <p:nvPr/>
          </p:nvSpPr>
          <p:spPr>
            <a:xfrm>
              <a:off x="8111362" y="22651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3059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63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Serbia,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but close to the 95% target.
Between 2024 and 2025,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310951"/>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2675506"/>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3099136"/>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2313191"/>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3946396"/>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2463691"/>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1910619"/>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(73%)</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(91%)</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srb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13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19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2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6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7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78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04417"/>
              <a:ext cx="239888" cy="311579"/>
            </a:xfrm>
            <a:prstGeom prst="rect">
              <a:avLst/>
            </a:prstGeom>
            <a:solidFill>
              <a:srgbClr val="1CABE2">
                <a:alpha val="85098"/>
              </a:srgbClr>
            </a:solidFill>
          </p:spPr>
          <p:txBody>
            <a:bodyPr/>
            <a:lstStyle/>
            <a:p/>
          </p:txBody>
        </p:sp>
        <p:sp>
          <p:nvSpPr>
            <p:cNvPr id="24" name="rc24"/>
            <p:cNvSpPr/>
            <p:nvPr/>
          </p:nvSpPr>
          <p:spPr>
            <a:xfrm>
              <a:off x="1562816" y="3596871"/>
              <a:ext cx="239888" cy="519126"/>
            </a:xfrm>
            <a:prstGeom prst="rect">
              <a:avLst/>
            </a:prstGeom>
            <a:solidFill>
              <a:srgbClr val="1CABE2">
                <a:alpha val="85098"/>
              </a:srgbClr>
            </a:solidFill>
          </p:spPr>
          <p:txBody>
            <a:bodyPr/>
            <a:lstStyle/>
            <a:p/>
          </p:txBody>
        </p:sp>
        <p:sp>
          <p:nvSpPr>
            <p:cNvPr id="25" name="rc25"/>
            <p:cNvSpPr/>
            <p:nvPr/>
          </p:nvSpPr>
          <p:spPr>
            <a:xfrm>
              <a:off x="1829360" y="3907541"/>
              <a:ext cx="239888" cy="208455"/>
            </a:xfrm>
            <a:prstGeom prst="rect">
              <a:avLst/>
            </a:prstGeom>
            <a:solidFill>
              <a:srgbClr val="1CABE2">
                <a:alpha val="85098"/>
              </a:srgbClr>
            </a:solidFill>
          </p:spPr>
          <p:txBody>
            <a:bodyPr/>
            <a:lstStyle/>
            <a:p/>
          </p:txBody>
        </p:sp>
        <p:sp>
          <p:nvSpPr>
            <p:cNvPr id="26" name="rc26"/>
            <p:cNvSpPr/>
            <p:nvPr/>
          </p:nvSpPr>
          <p:spPr>
            <a:xfrm>
              <a:off x="2095903" y="3175543"/>
              <a:ext cx="239888" cy="940454"/>
            </a:xfrm>
            <a:prstGeom prst="rect">
              <a:avLst/>
            </a:prstGeom>
            <a:solidFill>
              <a:srgbClr val="1CABE2">
                <a:alpha val="85098"/>
              </a:srgbClr>
            </a:solidFill>
          </p:spPr>
          <p:txBody>
            <a:bodyPr/>
            <a:lstStyle/>
            <a:p/>
          </p:txBody>
        </p:sp>
        <p:sp>
          <p:nvSpPr>
            <p:cNvPr id="27" name="rc27"/>
            <p:cNvSpPr/>
            <p:nvPr/>
          </p:nvSpPr>
          <p:spPr>
            <a:xfrm>
              <a:off x="2362446" y="3188531"/>
              <a:ext cx="239888" cy="927466"/>
            </a:xfrm>
            <a:prstGeom prst="rect">
              <a:avLst/>
            </a:prstGeom>
            <a:solidFill>
              <a:srgbClr val="1CABE2">
                <a:alpha val="85098"/>
              </a:srgbClr>
            </a:solidFill>
          </p:spPr>
          <p:txBody>
            <a:bodyPr/>
            <a:lstStyle/>
            <a:p/>
          </p:txBody>
        </p:sp>
        <p:sp>
          <p:nvSpPr>
            <p:cNvPr id="28" name="rc28"/>
            <p:cNvSpPr/>
            <p:nvPr/>
          </p:nvSpPr>
          <p:spPr>
            <a:xfrm>
              <a:off x="2628989" y="4015341"/>
              <a:ext cx="239888" cy="100656"/>
            </a:xfrm>
            <a:prstGeom prst="rect">
              <a:avLst/>
            </a:prstGeom>
            <a:solidFill>
              <a:srgbClr val="1CABE2">
                <a:alpha val="85098"/>
              </a:srgbClr>
            </a:solidFill>
          </p:spPr>
          <p:txBody>
            <a:bodyPr/>
            <a:lstStyle/>
            <a:p/>
          </p:txBody>
        </p:sp>
        <p:sp>
          <p:nvSpPr>
            <p:cNvPr id="29" name="rc29"/>
            <p:cNvSpPr/>
            <p:nvPr/>
          </p:nvSpPr>
          <p:spPr>
            <a:xfrm>
              <a:off x="2895532" y="3851174"/>
              <a:ext cx="239888" cy="264823"/>
            </a:xfrm>
            <a:prstGeom prst="rect">
              <a:avLst/>
            </a:prstGeom>
            <a:solidFill>
              <a:srgbClr val="1CABE2">
                <a:alpha val="85098"/>
              </a:srgbClr>
            </a:solidFill>
          </p:spPr>
          <p:txBody>
            <a:bodyPr/>
            <a:lstStyle/>
            <a:p/>
          </p:txBody>
        </p:sp>
        <p:sp>
          <p:nvSpPr>
            <p:cNvPr id="30" name="rc30"/>
            <p:cNvSpPr/>
            <p:nvPr/>
          </p:nvSpPr>
          <p:spPr>
            <a:xfrm>
              <a:off x="3162075" y="3941310"/>
              <a:ext cx="239888" cy="174687"/>
            </a:xfrm>
            <a:prstGeom prst="rect">
              <a:avLst/>
            </a:prstGeom>
            <a:solidFill>
              <a:srgbClr val="1CABE2">
                <a:alpha val="85098"/>
              </a:srgbClr>
            </a:solidFill>
          </p:spPr>
          <p:txBody>
            <a:bodyPr/>
            <a:lstStyle/>
            <a:p/>
          </p:txBody>
        </p:sp>
        <p:sp>
          <p:nvSpPr>
            <p:cNvPr id="31" name="rc31"/>
            <p:cNvSpPr/>
            <p:nvPr/>
          </p:nvSpPr>
          <p:spPr>
            <a:xfrm>
              <a:off x="3428618" y="3940920"/>
              <a:ext cx="239888" cy="175076"/>
            </a:xfrm>
            <a:prstGeom prst="rect">
              <a:avLst/>
            </a:prstGeom>
            <a:solidFill>
              <a:srgbClr val="1CABE2">
                <a:alpha val="85098"/>
              </a:srgbClr>
            </a:solidFill>
          </p:spPr>
          <p:txBody>
            <a:bodyPr/>
            <a:lstStyle/>
            <a:p/>
          </p:txBody>
        </p:sp>
        <p:sp>
          <p:nvSpPr>
            <p:cNvPr id="32" name="rc32"/>
            <p:cNvSpPr/>
            <p:nvPr/>
          </p:nvSpPr>
          <p:spPr>
            <a:xfrm>
              <a:off x="3695161" y="3938453"/>
              <a:ext cx="239888" cy="177544"/>
            </a:xfrm>
            <a:prstGeom prst="rect">
              <a:avLst/>
            </a:prstGeom>
            <a:solidFill>
              <a:srgbClr val="1CABE2">
                <a:alpha val="85098"/>
              </a:srgbClr>
            </a:solidFill>
          </p:spPr>
          <p:txBody>
            <a:bodyPr/>
            <a:lstStyle/>
            <a:p/>
          </p:txBody>
        </p:sp>
        <p:sp>
          <p:nvSpPr>
            <p:cNvPr id="33" name="rc33"/>
            <p:cNvSpPr/>
            <p:nvPr/>
          </p:nvSpPr>
          <p:spPr>
            <a:xfrm>
              <a:off x="3961705" y="3844940"/>
              <a:ext cx="239888" cy="271057"/>
            </a:xfrm>
            <a:prstGeom prst="rect">
              <a:avLst/>
            </a:prstGeom>
            <a:solidFill>
              <a:srgbClr val="1CABE2">
                <a:alpha val="85098"/>
              </a:srgbClr>
            </a:solidFill>
          </p:spPr>
          <p:txBody>
            <a:bodyPr/>
            <a:lstStyle/>
            <a:p/>
          </p:txBody>
        </p:sp>
        <p:sp>
          <p:nvSpPr>
            <p:cNvPr id="34" name="rc34"/>
            <p:cNvSpPr/>
            <p:nvPr/>
          </p:nvSpPr>
          <p:spPr>
            <a:xfrm>
              <a:off x="4228248" y="3936374"/>
              <a:ext cx="239888" cy="179622"/>
            </a:xfrm>
            <a:prstGeom prst="rect">
              <a:avLst/>
            </a:prstGeom>
            <a:solidFill>
              <a:srgbClr val="1CABE2">
                <a:alpha val="85098"/>
              </a:srgbClr>
            </a:solidFill>
          </p:spPr>
          <p:txBody>
            <a:bodyPr/>
            <a:lstStyle/>
            <a:p/>
          </p:txBody>
        </p:sp>
        <p:sp>
          <p:nvSpPr>
            <p:cNvPr id="35" name="rc35"/>
            <p:cNvSpPr/>
            <p:nvPr/>
          </p:nvSpPr>
          <p:spPr>
            <a:xfrm>
              <a:off x="4494791" y="3842212"/>
              <a:ext cx="239888" cy="273785"/>
            </a:xfrm>
            <a:prstGeom prst="rect">
              <a:avLst/>
            </a:prstGeom>
            <a:solidFill>
              <a:srgbClr val="1CABE2">
                <a:alpha val="85098"/>
              </a:srgbClr>
            </a:solidFill>
          </p:spPr>
          <p:txBody>
            <a:bodyPr/>
            <a:lstStyle/>
            <a:p/>
          </p:txBody>
        </p:sp>
        <p:sp>
          <p:nvSpPr>
            <p:cNvPr id="36" name="rc36"/>
            <p:cNvSpPr/>
            <p:nvPr/>
          </p:nvSpPr>
          <p:spPr>
            <a:xfrm>
              <a:off x="4761334" y="3937933"/>
              <a:ext cx="239888" cy="178064"/>
            </a:xfrm>
            <a:prstGeom prst="rect">
              <a:avLst/>
            </a:prstGeom>
            <a:solidFill>
              <a:srgbClr val="1CABE2">
                <a:alpha val="85098"/>
              </a:srgbClr>
            </a:solidFill>
          </p:spPr>
          <p:txBody>
            <a:bodyPr/>
            <a:lstStyle/>
            <a:p/>
          </p:txBody>
        </p:sp>
        <p:sp>
          <p:nvSpPr>
            <p:cNvPr id="37" name="rc37"/>
            <p:cNvSpPr/>
            <p:nvPr/>
          </p:nvSpPr>
          <p:spPr>
            <a:xfrm>
              <a:off x="5027877" y="3847797"/>
              <a:ext cx="239888" cy="268200"/>
            </a:xfrm>
            <a:prstGeom prst="rect">
              <a:avLst/>
            </a:prstGeom>
            <a:solidFill>
              <a:srgbClr val="1CABE2">
                <a:alpha val="85098"/>
              </a:srgbClr>
            </a:solidFill>
          </p:spPr>
          <p:txBody>
            <a:bodyPr/>
            <a:lstStyle/>
            <a:p/>
          </p:txBody>
        </p:sp>
        <p:sp>
          <p:nvSpPr>
            <p:cNvPr id="38" name="rc38"/>
            <p:cNvSpPr/>
            <p:nvPr/>
          </p:nvSpPr>
          <p:spPr>
            <a:xfrm>
              <a:off x="5294420" y="3940141"/>
              <a:ext cx="239888" cy="175856"/>
            </a:xfrm>
            <a:prstGeom prst="rect">
              <a:avLst/>
            </a:prstGeom>
            <a:solidFill>
              <a:srgbClr val="1CABE2">
                <a:alpha val="85098"/>
              </a:srgbClr>
            </a:solidFill>
          </p:spPr>
          <p:txBody>
            <a:bodyPr/>
            <a:lstStyle/>
            <a:p/>
          </p:txBody>
        </p:sp>
        <p:sp>
          <p:nvSpPr>
            <p:cNvPr id="39" name="rc39"/>
            <p:cNvSpPr/>
            <p:nvPr/>
          </p:nvSpPr>
          <p:spPr>
            <a:xfrm>
              <a:off x="5560963" y="3856759"/>
              <a:ext cx="239888" cy="259238"/>
            </a:xfrm>
            <a:prstGeom prst="rect">
              <a:avLst/>
            </a:prstGeom>
            <a:solidFill>
              <a:srgbClr val="1CABE2">
                <a:alpha val="85098"/>
              </a:srgbClr>
            </a:solidFill>
          </p:spPr>
          <p:txBody>
            <a:bodyPr/>
            <a:lstStyle/>
            <a:p/>
          </p:txBody>
        </p:sp>
        <p:sp>
          <p:nvSpPr>
            <p:cNvPr id="40" name="rc40"/>
            <p:cNvSpPr/>
            <p:nvPr/>
          </p:nvSpPr>
          <p:spPr>
            <a:xfrm>
              <a:off x="5827506" y="3944037"/>
              <a:ext cx="239888" cy="171959"/>
            </a:xfrm>
            <a:prstGeom prst="rect">
              <a:avLst/>
            </a:prstGeom>
            <a:solidFill>
              <a:srgbClr val="1CABE2">
                <a:alpha val="85098"/>
              </a:srgbClr>
            </a:solidFill>
          </p:spPr>
          <p:txBody>
            <a:bodyPr/>
            <a:lstStyle/>
            <a:p/>
          </p:txBody>
        </p:sp>
        <p:sp>
          <p:nvSpPr>
            <p:cNvPr id="41" name="rc41"/>
            <p:cNvSpPr/>
            <p:nvPr/>
          </p:nvSpPr>
          <p:spPr>
            <a:xfrm>
              <a:off x="6094049" y="3947025"/>
              <a:ext cx="239888" cy="168972"/>
            </a:xfrm>
            <a:prstGeom prst="rect">
              <a:avLst/>
            </a:prstGeom>
            <a:solidFill>
              <a:srgbClr val="1CABE2">
                <a:alpha val="85098"/>
              </a:srgbClr>
            </a:solidFill>
          </p:spPr>
          <p:txBody>
            <a:bodyPr/>
            <a:lstStyle/>
            <a:p/>
          </p:txBody>
        </p:sp>
        <p:sp>
          <p:nvSpPr>
            <p:cNvPr id="42" name="rc42"/>
            <p:cNvSpPr/>
            <p:nvPr/>
          </p:nvSpPr>
          <p:spPr>
            <a:xfrm>
              <a:off x="6360593" y="3863382"/>
              <a:ext cx="239888" cy="252614"/>
            </a:xfrm>
            <a:prstGeom prst="rect">
              <a:avLst/>
            </a:prstGeom>
            <a:solidFill>
              <a:srgbClr val="1CABE2">
                <a:alpha val="85098"/>
              </a:srgbClr>
            </a:solidFill>
          </p:spPr>
          <p:txBody>
            <a:bodyPr/>
            <a:lstStyle/>
            <a:p/>
          </p:txBody>
        </p:sp>
        <p:sp>
          <p:nvSpPr>
            <p:cNvPr id="43" name="rc43"/>
            <p:cNvSpPr/>
            <p:nvPr/>
          </p:nvSpPr>
          <p:spPr>
            <a:xfrm>
              <a:off x="6627136" y="3469329"/>
              <a:ext cx="239888" cy="646667"/>
            </a:xfrm>
            <a:prstGeom prst="rect">
              <a:avLst/>
            </a:prstGeom>
            <a:solidFill>
              <a:srgbClr val="1CABE2">
                <a:alpha val="85098"/>
              </a:srgbClr>
            </a:solidFill>
          </p:spPr>
          <p:txBody>
            <a:bodyPr/>
            <a:lstStyle/>
            <a:p/>
          </p:txBody>
        </p:sp>
        <p:sp>
          <p:nvSpPr>
            <p:cNvPr id="44" name="rc44"/>
            <p:cNvSpPr/>
            <p:nvPr/>
          </p:nvSpPr>
          <p:spPr>
            <a:xfrm>
              <a:off x="6893679" y="3388804"/>
              <a:ext cx="239888" cy="727192"/>
            </a:xfrm>
            <a:prstGeom prst="rect">
              <a:avLst/>
            </a:prstGeom>
            <a:solidFill>
              <a:srgbClr val="1CABE2">
                <a:alpha val="85098"/>
              </a:srgbClr>
            </a:solidFill>
          </p:spPr>
          <p:txBody>
            <a:bodyPr/>
            <a:lstStyle/>
            <a:p/>
          </p:txBody>
        </p:sp>
        <p:sp>
          <p:nvSpPr>
            <p:cNvPr id="45" name="rc45"/>
            <p:cNvSpPr/>
            <p:nvPr/>
          </p:nvSpPr>
          <p:spPr>
            <a:xfrm>
              <a:off x="7160222" y="3481798"/>
              <a:ext cx="239888" cy="634199"/>
            </a:xfrm>
            <a:prstGeom prst="rect">
              <a:avLst/>
            </a:prstGeom>
            <a:solidFill>
              <a:srgbClr val="1CABE2">
                <a:alpha val="85098"/>
              </a:srgbClr>
            </a:solidFill>
          </p:spPr>
          <p:txBody>
            <a:bodyPr/>
            <a:lstStyle/>
            <a:p/>
          </p:txBody>
        </p:sp>
        <p:sp>
          <p:nvSpPr>
            <p:cNvPr id="46" name="rc46"/>
            <p:cNvSpPr/>
            <p:nvPr/>
          </p:nvSpPr>
          <p:spPr>
            <a:xfrm>
              <a:off x="7426765" y="3573882"/>
              <a:ext cx="239888" cy="542115"/>
            </a:xfrm>
            <a:prstGeom prst="rect">
              <a:avLst/>
            </a:prstGeom>
            <a:solidFill>
              <a:srgbClr val="1CABE2">
                <a:alpha val="85098"/>
              </a:srgbClr>
            </a:solidFill>
          </p:spPr>
          <p:txBody>
            <a:bodyPr/>
            <a:lstStyle/>
            <a:p/>
          </p:txBody>
        </p:sp>
        <p:sp>
          <p:nvSpPr>
            <p:cNvPr id="47" name="rc47"/>
            <p:cNvSpPr/>
            <p:nvPr/>
          </p:nvSpPr>
          <p:spPr>
            <a:xfrm>
              <a:off x="7693308" y="3734283"/>
              <a:ext cx="239888" cy="381714"/>
            </a:xfrm>
            <a:prstGeom prst="rect">
              <a:avLst/>
            </a:prstGeom>
            <a:solidFill>
              <a:srgbClr val="1CABE2">
                <a:alpha val="85098"/>
              </a:srgbClr>
            </a:solidFill>
          </p:spPr>
          <p:txBody>
            <a:bodyPr/>
            <a:lstStyle/>
            <a:p/>
          </p:txBody>
        </p:sp>
        <p:sp>
          <p:nvSpPr>
            <p:cNvPr id="48" name="rc48"/>
            <p:cNvSpPr/>
            <p:nvPr/>
          </p:nvSpPr>
          <p:spPr>
            <a:xfrm>
              <a:off x="7959851" y="3513878"/>
              <a:ext cx="239888" cy="602119"/>
            </a:xfrm>
            <a:prstGeom prst="rect">
              <a:avLst/>
            </a:prstGeom>
            <a:solidFill>
              <a:srgbClr val="1CABE2">
                <a:alpha val="85098"/>
              </a:srgbClr>
            </a:solidFill>
          </p:spPr>
          <p:txBody>
            <a:bodyPr/>
            <a:lstStyle/>
            <a:p/>
          </p:txBody>
        </p:sp>
        <p:sp>
          <p:nvSpPr>
            <p:cNvPr id="49" name="rc49"/>
            <p:cNvSpPr/>
            <p:nvPr/>
          </p:nvSpPr>
          <p:spPr>
            <a:xfrm>
              <a:off x="1296273" y="3596611"/>
              <a:ext cx="239888" cy="207806"/>
            </a:xfrm>
            <a:prstGeom prst="rect">
              <a:avLst/>
            </a:prstGeom>
            <a:solidFill>
              <a:srgbClr val="B3B3B3">
                <a:alpha val="85098"/>
              </a:srgbClr>
            </a:solidFill>
          </p:spPr>
          <p:txBody>
            <a:bodyPr/>
            <a:lstStyle/>
            <a:p/>
          </p:txBody>
        </p:sp>
        <p:sp>
          <p:nvSpPr>
            <p:cNvPr id="50" name="rc50"/>
            <p:cNvSpPr/>
            <p:nvPr/>
          </p:nvSpPr>
          <p:spPr>
            <a:xfrm>
              <a:off x="1562816" y="3389194"/>
              <a:ext cx="239888" cy="207676"/>
            </a:xfrm>
            <a:prstGeom prst="rect">
              <a:avLst/>
            </a:prstGeom>
            <a:solidFill>
              <a:srgbClr val="B3B3B3">
                <a:alpha val="85098"/>
              </a:srgbClr>
            </a:solidFill>
          </p:spPr>
          <p:txBody>
            <a:bodyPr/>
            <a:lstStyle/>
            <a:p/>
          </p:txBody>
        </p:sp>
        <p:sp>
          <p:nvSpPr>
            <p:cNvPr id="51" name="rc51"/>
            <p:cNvSpPr/>
            <p:nvPr/>
          </p:nvSpPr>
          <p:spPr>
            <a:xfrm>
              <a:off x="1829360" y="3594793"/>
              <a:ext cx="239888" cy="312748"/>
            </a:xfrm>
            <a:prstGeom prst="rect">
              <a:avLst/>
            </a:prstGeom>
            <a:solidFill>
              <a:srgbClr val="B3B3B3">
                <a:alpha val="85098"/>
              </a:srgbClr>
            </a:solidFill>
          </p:spPr>
          <p:txBody>
            <a:bodyPr/>
            <a:lstStyle/>
            <a:p/>
          </p:txBody>
        </p:sp>
        <p:sp>
          <p:nvSpPr>
            <p:cNvPr id="52" name="rc52"/>
            <p:cNvSpPr/>
            <p:nvPr/>
          </p:nvSpPr>
          <p:spPr>
            <a:xfrm>
              <a:off x="2095903" y="2966568"/>
              <a:ext cx="239888" cy="208975"/>
            </a:xfrm>
            <a:prstGeom prst="rect">
              <a:avLst/>
            </a:prstGeom>
            <a:solidFill>
              <a:srgbClr val="B3B3B3">
                <a:alpha val="85098"/>
              </a:srgbClr>
            </a:solidFill>
          </p:spPr>
          <p:txBody>
            <a:bodyPr/>
            <a:lstStyle/>
            <a:p/>
          </p:txBody>
        </p:sp>
        <p:sp>
          <p:nvSpPr>
            <p:cNvPr id="53" name="rc53"/>
            <p:cNvSpPr/>
            <p:nvPr/>
          </p:nvSpPr>
          <p:spPr>
            <a:xfrm>
              <a:off x="2362446" y="2879289"/>
              <a:ext cx="239888" cy="309242"/>
            </a:xfrm>
            <a:prstGeom prst="rect">
              <a:avLst/>
            </a:prstGeom>
            <a:solidFill>
              <a:srgbClr val="B3B3B3">
                <a:alpha val="85098"/>
              </a:srgbClr>
            </a:solidFill>
          </p:spPr>
          <p:txBody>
            <a:bodyPr/>
            <a:lstStyle/>
            <a:p/>
          </p:txBody>
        </p:sp>
        <p:sp>
          <p:nvSpPr>
            <p:cNvPr id="54" name="rc54"/>
            <p:cNvSpPr/>
            <p:nvPr/>
          </p:nvSpPr>
          <p:spPr>
            <a:xfrm>
              <a:off x="2628989" y="3914685"/>
              <a:ext cx="239888" cy="100656"/>
            </a:xfrm>
            <a:prstGeom prst="rect">
              <a:avLst/>
            </a:prstGeom>
            <a:solidFill>
              <a:srgbClr val="B3B3B3">
                <a:alpha val="85098"/>
              </a:srgbClr>
            </a:solidFill>
          </p:spPr>
          <p:txBody>
            <a:bodyPr/>
            <a:lstStyle/>
            <a:p/>
          </p:txBody>
        </p:sp>
        <p:sp>
          <p:nvSpPr>
            <p:cNvPr id="55" name="rc55"/>
            <p:cNvSpPr/>
            <p:nvPr/>
          </p:nvSpPr>
          <p:spPr>
            <a:xfrm>
              <a:off x="2895532" y="3409845"/>
              <a:ext cx="239888" cy="441329"/>
            </a:xfrm>
            <a:prstGeom prst="rect">
              <a:avLst/>
            </a:prstGeom>
            <a:solidFill>
              <a:srgbClr val="B3B3B3">
                <a:alpha val="85098"/>
              </a:srgbClr>
            </a:solidFill>
          </p:spPr>
          <p:txBody>
            <a:bodyPr/>
            <a:lstStyle/>
            <a:p/>
          </p:txBody>
        </p:sp>
        <p:sp>
          <p:nvSpPr>
            <p:cNvPr id="56" name="rc56"/>
            <p:cNvSpPr/>
            <p:nvPr/>
          </p:nvSpPr>
          <p:spPr>
            <a:xfrm>
              <a:off x="3162075" y="3591935"/>
              <a:ext cx="239888" cy="349374"/>
            </a:xfrm>
            <a:prstGeom prst="rect">
              <a:avLst/>
            </a:prstGeom>
            <a:solidFill>
              <a:srgbClr val="B3B3B3">
                <a:alpha val="85098"/>
              </a:srgbClr>
            </a:solidFill>
          </p:spPr>
          <p:txBody>
            <a:bodyPr/>
            <a:lstStyle/>
            <a:p/>
          </p:txBody>
        </p:sp>
        <p:sp>
          <p:nvSpPr>
            <p:cNvPr id="57" name="rc57"/>
            <p:cNvSpPr/>
            <p:nvPr/>
          </p:nvSpPr>
          <p:spPr>
            <a:xfrm>
              <a:off x="3428618" y="3678305"/>
              <a:ext cx="239888" cy="262615"/>
            </a:xfrm>
            <a:prstGeom prst="rect">
              <a:avLst/>
            </a:prstGeom>
            <a:solidFill>
              <a:srgbClr val="B3B3B3">
                <a:alpha val="85098"/>
              </a:srgbClr>
            </a:solidFill>
          </p:spPr>
          <p:txBody>
            <a:bodyPr/>
            <a:lstStyle/>
            <a:p/>
          </p:txBody>
        </p:sp>
        <p:sp>
          <p:nvSpPr>
            <p:cNvPr id="58" name="rc58"/>
            <p:cNvSpPr/>
            <p:nvPr/>
          </p:nvSpPr>
          <p:spPr>
            <a:xfrm>
              <a:off x="3695161" y="3672071"/>
              <a:ext cx="239888" cy="266381"/>
            </a:xfrm>
            <a:prstGeom prst="rect">
              <a:avLst/>
            </a:prstGeom>
            <a:solidFill>
              <a:srgbClr val="B3B3B3">
                <a:alpha val="85098"/>
              </a:srgbClr>
            </a:solidFill>
          </p:spPr>
          <p:txBody>
            <a:bodyPr/>
            <a:lstStyle/>
            <a:p/>
          </p:txBody>
        </p:sp>
        <p:sp>
          <p:nvSpPr>
            <p:cNvPr id="59" name="rc59"/>
            <p:cNvSpPr/>
            <p:nvPr/>
          </p:nvSpPr>
          <p:spPr>
            <a:xfrm>
              <a:off x="3961705" y="3302695"/>
              <a:ext cx="239888" cy="542245"/>
            </a:xfrm>
            <a:prstGeom prst="rect">
              <a:avLst/>
            </a:prstGeom>
            <a:solidFill>
              <a:srgbClr val="B3B3B3">
                <a:alpha val="85098"/>
              </a:srgbClr>
            </a:solidFill>
          </p:spPr>
          <p:txBody>
            <a:bodyPr/>
            <a:lstStyle/>
            <a:p/>
          </p:txBody>
        </p:sp>
        <p:sp>
          <p:nvSpPr>
            <p:cNvPr id="60" name="rc60"/>
            <p:cNvSpPr/>
            <p:nvPr/>
          </p:nvSpPr>
          <p:spPr>
            <a:xfrm>
              <a:off x="4228248" y="3577259"/>
              <a:ext cx="239888" cy="359115"/>
            </a:xfrm>
            <a:prstGeom prst="rect">
              <a:avLst/>
            </a:prstGeom>
            <a:solidFill>
              <a:srgbClr val="B3B3B3">
                <a:alpha val="85098"/>
              </a:srgbClr>
            </a:solidFill>
          </p:spPr>
          <p:txBody>
            <a:bodyPr/>
            <a:lstStyle/>
            <a:p/>
          </p:txBody>
        </p:sp>
        <p:sp>
          <p:nvSpPr>
            <p:cNvPr id="61" name="rc61"/>
            <p:cNvSpPr/>
            <p:nvPr/>
          </p:nvSpPr>
          <p:spPr>
            <a:xfrm>
              <a:off x="4494791" y="3294772"/>
              <a:ext cx="239888" cy="547440"/>
            </a:xfrm>
            <a:prstGeom prst="rect">
              <a:avLst/>
            </a:prstGeom>
            <a:solidFill>
              <a:srgbClr val="B3B3B3">
                <a:alpha val="85098"/>
              </a:srgbClr>
            </a:solidFill>
          </p:spPr>
          <p:txBody>
            <a:bodyPr/>
            <a:lstStyle/>
            <a:p/>
          </p:txBody>
        </p:sp>
        <p:sp>
          <p:nvSpPr>
            <p:cNvPr id="62" name="rc62"/>
            <p:cNvSpPr/>
            <p:nvPr/>
          </p:nvSpPr>
          <p:spPr>
            <a:xfrm>
              <a:off x="4761334" y="3670772"/>
              <a:ext cx="239888" cy="267161"/>
            </a:xfrm>
            <a:prstGeom prst="rect">
              <a:avLst/>
            </a:prstGeom>
            <a:solidFill>
              <a:srgbClr val="B3B3B3">
                <a:alpha val="85098"/>
              </a:srgbClr>
            </a:solidFill>
          </p:spPr>
          <p:txBody>
            <a:bodyPr/>
            <a:lstStyle/>
            <a:p/>
          </p:txBody>
        </p:sp>
        <p:sp>
          <p:nvSpPr>
            <p:cNvPr id="63" name="rc63"/>
            <p:cNvSpPr/>
            <p:nvPr/>
          </p:nvSpPr>
          <p:spPr>
            <a:xfrm>
              <a:off x="5027877" y="3490110"/>
              <a:ext cx="239888" cy="357686"/>
            </a:xfrm>
            <a:prstGeom prst="rect">
              <a:avLst/>
            </a:prstGeom>
            <a:solidFill>
              <a:srgbClr val="B3B3B3">
                <a:alpha val="85098"/>
              </a:srgbClr>
            </a:solidFill>
          </p:spPr>
          <p:txBody>
            <a:bodyPr/>
            <a:lstStyle/>
            <a:p/>
          </p:txBody>
        </p:sp>
        <p:sp>
          <p:nvSpPr>
            <p:cNvPr id="64" name="rc64"/>
            <p:cNvSpPr/>
            <p:nvPr/>
          </p:nvSpPr>
          <p:spPr>
            <a:xfrm>
              <a:off x="5294420" y="3676227"/>
              <a:ext cx="239888" cy="263914"/>
            </a:xfrm>
            <a:prstGeom prst="rect">
              <a:avLst/>
            </a:prstGeom>
            <a:solidFill>
              <a:srgbClr val="B3B3B3">
                <a:alpha val="85098"/>
              </a:srgbClr>
            </a:solidFill>
          </p:spPr>
          <p:txBody>
            <a:bodyPr/>
            <a:lstStyle/>
            <a:p/>
          </p:txBody>
        </p:sp>
        <p:sp>
          <p:nvSpPr>
            <p:cNvPr id="65" name="rc65"/>
            <p:cNvSpPr/>
            <p:nvPr/>
          </p:nvSpPr>
          <p:spPr>
            <a:xfrm>
              <a:off x="5560963" y="3511150"/>
              <a:ext cx="239888" cy="345608"/>
            </a:xfrm>
            <a:prstGeom prst="rect">
              <a:avLst/>
            </a:prstGeom>
            <a:solidFill>
              <a:srgbClr val="B3B3B3">
                <a:alpha val="85098"/>
              </a:srgbClr>
            </a:solidFill>
          </p:spPr>
          <p:txBody>
            <a:bodyPr/>
            <a:lstStyle/>
            <a:p/>
          </p:txBody>
        </p:sp>
        <p:sp>
          <p:nvSpPr>
            <p:cNvPr id="66" name="rc66"/>
            <p:cNvSpPr/>
            <p:nvPr/>
          </p:nvSpPr>
          <p:spPr>
            <a:xfrm>
              <a:off x="5827506" y="3686098"/>
              <a:ext cx="239888" cy="257939"/>
            </a:xfrm>
            <a:prstGeom prst="rect">
              <a:avLst/>
            </a:prstGeom>
            <a:solidFill>
              <a:srgbClr val="B3B3B3">
                <a:alpha val="85098"/>
              </a:srgbClr>
            </a:solidFill>
          </p:spPr>
          <p:txBody>
            <a:bodyPr/>
            <a:lstStyle/>
            <a:p/>
          </p:txBody>
        </p:sp>
        <p:sp>
          <p:nvSpPr>
            <p:cNvPr id="67" name="rc67"/>
            <p:cNvSpPr/>
            <p:nvPr/>
          </p:nvSpPr>
          <p:spPr>
            <a:xfrm>
              <a:off x="6094049" y="3862473"/>
              <a:ext cx="239888" cy="84551"/>
            </a:xfrm>
            <a:prstGeom prst="rect">
              <a:avLst/>
            </a:prstGeom>
            <a:solidFill>
              <a:srgbClr val="B3B3B3">
                <a:alpha val="85098"/>
              </a:srgbClr>
            </a:solidFill>
          </p:spPr>
          <p:txBody>
            <a:bodyPr/>
            <a:lstStyle/>
            <a:p/>
          </p:txBody>
        </p:sp>
        <p:sp>
          <p:nvSpPr>
            <p:cNvPr id="68" name="rc68"/>
            <p:cNvSpPr/>
            <p:nvPr/>
          </p:nvSpPr>
          <p:spPr>
            <a:xfrm>
              <a:off x="6360593" y="3863382"/>
              <a:ext cx="239888" cy="0"/>
            </a:xfrm>
            <a:prstGeom prst="rect">
              <a:avLst/>
            </a:prstGeom>
            <a:solidFill>
              <a:srgbClr val="B3B3B3">
                <a:alpha val="85098"/>
              </a:srgbClr>
            </a:solidFill>
          </p:spPr>
          <p:txBody>
            <a:bodyPr/>
            <a:lstStyle/>
            <a:p/>
          </p:txBody>
        </p:sp>
        <p:sp>
          <p:nvSpPr>
            <p:cNvPr id="69" name="rc69"/>
            <p:cNvSpPr/>
            <p:nvPr/>
          </p:nvSpPr>
          <p:spPr>
            <a:xfrm>
              <a:off x="6627136" y="3469329"/>
              <a:ext cx="239888" cy="0"/>
            </a:xfrm>
            <a:prstGeom prst="rect">
              <a:avLst/>
            </a:prstGeom>
            <a:solidFill>
              <a:srgbClr val="B3B3B3">
                <a:alpha val="85098"/>
              </a:srgbClr>
            </a:solidFill>
          </p:spPr>
          <p:txBody>
            <a:bodyPr/>
            <a:lstStyle/>
            <a:p/>
          </p:txBody>
        </p:sp>
        <p:sp>
          <p:nvSpPr>
            <p:cNvPr id="70" name="rc70"/>
            <p:cNvSpPr/>
            <p:nvPr/>
          </p:nvSpPr>
          <p:spPr>
            <a:xfrm>
              <a:off x="6893679" y="3388804"/>
              <a:ext cx="239888" cy="0"/>
            </a:xfrm>
            <a:prstGeom prst="rect">
              <a:avLst/>
            </a:prstGeom>
            <a:solidFill>
              <a:srgbClr val="B3B3B3">
                <a:alpha val="85098"/>
              </a:srgbClr>
            </a:solidFill>
          </p:spPr>
          <p:txBody>
            <a:bodyPr/>
            <a:lstStyle/>
            <a:p/>
          </p:txBody>
        </p:sp>
        <p:sp>
          <p:nvSpPr>
            <p:cNvPr id="71" name="rc71"/>
            <p:cNvSpPr/>
            <p:nvPr/>
          </p:nvSpPr>
          <p:spPr>
            <a:xfrm>
              <a:off x="7160222" y="3481798"/>
              <a:ext cx="239888" cy="0"/>
            </a:xfrm>
            <a:prstGeom prst="rect">
              <a:avLst/>
            </a:prstGeom>
            <a:solidFill>
              <a:srgbClr val="B3B3B3">
                <a:alpha val="85098"/>
              </a:srgbClr>
            </a:solidFill>
          </p:spPr>
          <p:txBody>
            <a:bodyPr/>
            <a:lstStyle/>
            <a:p/>
          </p:txBody>
        </p:sp>
        <p:sp>
          <p:nvSpPr>
            <p:cNvPr id="72" name="rc72"/>
            <p:cNvSpPr/>
            <p:nvPr/>
          </p:nvSpPr>
          <p:spPr>
            <a:xfrm>
              <a:off x="7426765" y="3573882"/>
              <a:ext cx="239888" cy="0"/>
            </a:xfrm>
            <a:prstGeom prst="rect">
              <a:avLst/>
            </a:prstGeom>
            <a:solidFill>
              <a:srgbClr val="B3B3B3">
                <a:alpha val="85098"/>
              </a:srgbClr>
            </a:solidFill>
          </p:spPr>
          <p:txBody>
            <a:bodyPr/>
            <a:lstStyle/>
            <a:p/>
          </p:txBody>
        </p:sp>
        <p:sp>
          <p:nvSpPr>
            <p:cNvPr id="73" name="rc73"/>
            <p:cNvSpPr/>
            <p:nvPr/>
          </p:nvSpPr>
          <p:spPr>
            <a:xfrm>
              <a:off x="7693308" y="3734283"/>
              <a:ext cx="239888" cy="0"/>
            </a:xfrm>
            <a:prstGeom prst="rect">
              <a:avLst/>
            </a:prstGeom>
            <a:solidFill>
              <a:srgbClr val="B3B3B3">
                <a:alpha val="85098"/>
              </a:srgbClr>
            </a:solidFill>
          </p:spPr>
          <p:txBody>
            <a:bodyPr/>
            <a:lstStyle/>
            <a:p/>
          </p:txBody>
        </p:sp>
        <p:sp>
          <p:nvSpPr>
            <p:cNvPr id="74" name="rc74"/>
            <p:cNvSpPr/>
            <p:nvPr/>
          </p:nvSpPr>
          <p:spPr>
            <a:xfrm>
              <a:off x="7959851" y="3513878"/>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164894"/>
            </a:xfrm>
            <a:custGeom>
              <a:avLst/>
              <a:pathLst>
                <a:path w="6663577" h="164894">
                  <a:moveTo>
                    <a:pt x="0" y="41223"/>
                  </a:moveTo>
                  <a:lnTo>
                    <a:pt x="266543" y="82447"/>
                  </a:lnTo>
                  <a:lnTo>
                    <a:pt x="533086" y="20611"/>
                  </a:lnTo>
                  <a:lnTo>
                    <a:pt x="799629" y="164894"/>
                  </a:lnTo>
                  <a:lnTo>
                    <a:pt x="1066172" y="164894"/>
                  </a:lnTo>
                  <a:lnTo>
                    <a:pt x="1332715" y="0"/>
                  </a:lnTo>
                  <a:lnTo>
                    <a:pt x="1599258" y="41223"/>
                  </a:lnTo>
                  <a:lnTo>
                    <a:pt x="1865801" y="20611"/>
                  </a:lnTo>
                  <a:lnTo>
                    <a:pt x="2132344" y="20611"/>
                  </a:lnTo>
                  <a:lnTo>
                    <a:pt x="2398888" y="20611"/>
                  </a:lnTo>
                  <a:lnTo>
                    <a:pt x="2665431" y="41223"/>
                  </a:lnTo>
                  <a:lnTo>
                    <a:pt x="2931974" y="20611"/>
                  </a:lnTo>
                  <a:lnTo>
                    <a:pt x="3198517" y="41223"/>
                  </a:lnTo>
                  <a:lnTo>
                    <a:pt x="3465060" y="20611"/>
                  </a:lnTo>
                  <a:lnTo>
                    <a:pt x="3731603" y="41223"/>
                  </a:lnTo>
                  <a:lnTo>
                    <a:pt x="3998146" y="20611"/>
                  </a:lnTo>
                  <a:lnTo>
                    <a:pt x="4264689" y="41223"/>
                  </a:lnTo>
                  <a:lnTo>
                    <a:pt x="4531233" y="20611"/>
                  </a:lnTo>
                  <a:lnTo>
                    <a:pt x="4797776" y="20611"/>
                  </a:lnTo>
                  <a:lnTo>
                    <a:pt x="5064319" y="41223"/>
                  </a:lnTo>
                  <a:lnTo>
                    <a:pt x="5330862" y="144282"/>
                  </a:lnTo>
                  <a:lnTo>
                    <a:pt x="5597405" y="164894"/>
                  </a:lnTo>
                  <a:lnTo>
                    <a:pt x="5863948" y="144282"/>
                  </a:lnTo>
                  <a:lnTo>
                    <a:pt x="6130491" y="123670"/>
                  </a:lnTo>
                  <a:lnTo>
                    <a:pt x="6397034" y="82447"/>
                  </a:lnTo>
                  <a:lnTo>
                    <a:pt x="6663577" y="144282"/>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206118"/>
            </a:xfrm>
            <a:custGeom>
              <a:avLst/>
              <a:pathLst>
                <a:path w="6663577" h="206118">
                  <a:moveTo>
                    <a:pt x="0" y="61835"/>
                  </a:moveTo>
                  <a:lnTo>
                    <a:pt x="266543" y="103059"/>
                  </a:lnTo>
                  <a:lnTo>
                    <a:pt x="533086" y="61835"/>
                  </a:lnTo>
                  <a:lnTo>
                    <a:pt x="799629" y="185506"/>
                  </a:lnTo>
                  <a:lnTo>
                    <a:pt x="1066172" y="206118"/>
                  </a:lnTo>
                  <a:lnTo>
                    <a:pt x="1332715" y="0"/>
                  </a:lnTo>
                  <a:lnTo>
                    <a:pt x="1599258" y="123670"/>
                  </a:lnTo>
                  <a:lnTo>
                    <a:pt x="1865801" y="82447"/>
                  </a:lnTo>
                  <a:lnTo>
                    <a:pt x="2132344" y="61835"/>
                  </a:lnTo>
                  <a:lnTo>
                    <a:pt x="2398888" y="61835"/>
                  </a:lnTo>
                  <a:lnTo>
                    <a:pt x="2665431" y="144282"/>
                  </a:lnTo>
                  <a:lnTo>
                    <a:pt x="2931974" y="82447"/>
                  </a:lnTo>
                  <a:lnTo>
                    <a:pt x="3198517" y="144282"/>
                  </a:lnTo>
                  <a:lnTo>
                    <a:pt x="3465060" y="61835"/>
                  </a:lnTo>
                  <a:lnTo>
                    <a:pt x="3731603" y="103059"/>
                  </a:lnTo>
                  <a:lnTo>
                    <a:pt x="3998146" y="61835"/>
                  </a:lnTo>
                  <a:lnTo>
                    <a:pt x="4264689" y="103059"/>
                  </a:lnTo>
                  <a:lnTo>
                    <a:pt x="4531233" y="61835"/>
                  </a:lnTo>
                  <a:lnTo>
                    <a:pt x="4797776" y="20611"/>
                  </a:lnTo>
                  <a:lnTo>
                    <a:pt x="5064319" y="20611"/>
                  </a:lnTo>
                  <a:lnTo>
                    <a:pt x="5330862" y="123670"/>
                  </a:lnTo>
                  <a:lnTo>
                    <a:pt x="5597405" y="144282"/>
                  </a:lnTo>
                  <a:lnTo>
                    <a:pt x="5863948" y="123670"/>
                  </a:lnTo>
                  <a:lnTo>
                    <a:pt x="6130491" y="103059"/>
                  </a:lnTo>
                  <a:lnTo>
                    <a:pt x="6397034" y="61835"/>
                  </a:lnTo>
                  <a:lnTo>
                    <a:pt x="6663577" y="12367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4" name="tx94"/>
            <p:cNvSpPr/>
            <p:nvPr/>
          </p:nvSpPr>
          <p:spPr>
            <a:xfrm>
              <a:off x="695333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5" name="tx95"/>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6" name="tx96"/>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801950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1340869" y="39210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4006300" y="39413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5339016" y="39889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2" name="tx102"/>
            <p:cNvSpPr/>
            <p:nvPr/>
          </p:nvSpPr>
          <p:spPr>
            <a:xfrm>
              <a:off x="6450392" y="39505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3" name="tx103"/>
            <p:cNvSpPr/>
            <p:nvPr/>
          </p:nvSpPr>
          <p:spPr>
            <a:xfrm>
              <a:off x="6716935" y="37535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6938274" y="37119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5" name="tx105"/>
            <p:cNvSpPr/>
            <p:nvPr/>
          </p:nvSpPr>
          <p:spPr>
            <a:xfrm>
              <a:off x="7204817" y="37584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6" name="tx106"/>
            <p:cNvSpPr/>
            <p:nvPr/>
          </p:nvSpPr>
          <p:spPr>
            <a:xfrm>
              <a:off x="7471361" y="38058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7" name="tx107"/>
            <p:cNvSpPr/>
            <p:nvPr/>
          </p:nvSpPr>
          <p:spPr>
            <a:xfrm>
              <a:off x="7737904" y="38847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8" name="tx108"/>
            <p:cNvSpPr/>
            <p:nvPr/>
          </p:nvSpPr>
          <p:spPr>
            <a:xfrm>
              <a:off x="8004447" y="37744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9" name="tx109"/>
            <p:cNvSpPr/>
            <p:nvPr/>
          </p:nvSpPr>
          <p:spPr>
            <a:xfrm>
              <a:off x="1340869" y="36600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0" name="tx110"/>
            <p:cNvSpPr/>
            <p:nvPr/>
          </p:nvSpPr>
          <p:spPr>
            <a:xfrm>
              <a:off x="4006300" y="35347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 name="tx111"/>
            <p:cNvSpPr/>
            <p:nvPr/>
          </p:nvSpPr>
          <p:spPr>
            <a:xfrm>
              <a:off x="5384220" y="37690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2" name="tx112"/>
            <p:cNvSpPr/>
            <p:nvPr/>
          </p:nvSpPr>
          <p:spPr>
            <a:xfrm>
              <a:off x="1386073" y="348021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2673584" y="3796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4" name="tx114"/>
            <p:cNvSpPr/>
            <p:nvPr/>
          </p:nvSpPr>
          <p:spPr>
            <a:xfrm>
              <a:off x="4006300" y="31846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5" name="tx115"/>
            <p:cNvSpPr/>
            <p:nvPr/>
          </p:nvSpPr>
          <p:spPr>
            <a:xfrm>
              <a:off x="5339016" y="35581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6" name="tx116"/>
            <p:cNvSpPr/>
            <p:nvPr/>
          </p:nvSpPr>
          <p:spPr>
            <a:xfrm>
              <a:off x="6450392" y="37466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 name="tx117"/>
            <p:cNvSpPr/>
            <p:nvPr/>
          </p:nvSpPr>
          <p:spPr>
            <a:xfrm>
              <a:off x="6716935" y="335266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8" name="tx118"/>
            <p:cNvSpPr/>
            <p:nvPr/>
          </p:nvSpPr>
          <p:spPr>
            <a:xfrm>
              <a:off x="6938274" y="32707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9" name="tx119"/>
            <p:cNvSpPr/>
            <p:nvPr/>
          </p:nvSpPr>
          <p:spPr>
            <a:xfrm>
              <a:off x="7204817" y="33637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20" name="tx120"/>
            <p:cNvSpPr/>
            <p:nvPr/>
          </p:nvSpPr>
          <p:spPr>
            <a:xfrm>
              <a:off x="7471361" y="34571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1" name="tx121"/>
            <p:cNvSpPr/>
            <p:nvPr/>
          </p:nvSpPr>
          <p:spPr>
            <a:xfrm>
              <a:off x="7737904" y="36162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2" name="tx122"/>
            <p:cNvSpPr/>
            <p:nvPr/>
          </p:nvSpPr>
          <p:spPr>
            <a:xfrm>
              <a:off x="8004447" y="33958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41489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5" name="tx125"/>
            <p:cNvSpPr/>
            <p:nvPr/>
          </p:nvSpPr>
          <p:spPr>
            <a:xfrm>
              <a:off x="639902" y="27650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21156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92892"/>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155" name="pl155"/>
            <p:cNvSpPr/>
            <p:nvPr/>
          </p:nvSpPr>
          <p:spPr>
            <a:xfrm>
              <a:off x="20408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5299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0190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5081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9972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853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744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635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2526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2896299" cy="119033"/>
            </a:xfrm>
            <a:prstGeom prst="rect">
              <a:avLst/>
            </a:prstGeom>
            <a:solidFill>
              <a:srgbClr val="1CABE2">
                <a:alpha val="85098"/>
              </a:srgbClr>
            </a:solidFill>
          </p:spPr>
          <p:txBody>
            <a:bodyPr/>
            <a:lstStyle/>
            <a:p/>
          </p:txBody>
        </p:sp>
        <p:sp>
          <p:nvSpPr>
            <p:cNvPr id="169" name="rc169"/>
            <p:cNvSpPr/>
            <p:nvPr/>
          </p:nvSpPr>
          <p:spPr>
            <a:xfrm>
              <a:off x="1296273" y="5577352"/>
              <a:ext cx="4376464" cy="119033"/>
            </a:xfrm>
            <a:prstGeom prst="rect">
              <a:avLst/>
            </a:prstGeom>
            <a:solidFill>
              <a:srgbClr val="1CABE2">
                <a:alpha val="85098"/>
              </a:srgbClr>
            </a:solidFill>
          </p:spPr>
          <p:txBody>
            <a:bodyPr/>
            <a:lstStyle/>
            <a:p/>
          </p:txBody>
        </p:sp>
        <p:sp>
          <p:nvSpPr>
            <p:cNvPr id="170" name="rc170"/>
            <p:cNvSpPr/>
            <p:nvPr/>
          </p:nvSpPr>
          <p:spPr>
            <a:xfrm>
              <a:off x="1296273" y="5428560"/>
              <a:ext cx="6903466" cy="119033"/>
            </a:xfrm>
            <a:prstGeom prst="rect">
              <a:avLst/>
            </a:prstGeom>
            <a:solidFill>
              <a:srgbClr val="1CABE2">
                <a:alpha val="85098"/>
              </a:srgbClr>
            </a:solidFill>
          </p:spPr>
          <p:txBody>
            <a:bodyPr/>
            <a:lstStyle/>
            <a:p/>
          </p:txBody>
        </p:sp>
        <p:sp>
          <p:nvSpPr>
            <p:cNvPr id="171" name="rc171"/>
            <p:cNvSpPr/>
            <p:nvPr/>
          </p:nvSpPr>
          <p:spPr>
            <a:xfrm>
              <a:off x="4192573" y="5726143"/>
              <a:ext cx="0" cy="119033"/>
            </a:xfrm>
            <a:prstGeom prst="rect">
              <a:avLst/>
            </a:prstGeom>
            <a:solidFill>
              <a:srgbClr val="B3B3B3">
                <a:alpha val="85098"/>
              </a:srgbClr>
            </a:solidFill>
          </p:spPr>
          <p:txBody>
            <a:bodyPr/>
            <a:lstStyle/>
            <a:p/>
          </p:txBody>
        </p:sp>
        <p:sp>
          <p:nvSpPr>
            <p:cNvPr id="172" name="rc172"/>
            <p:cNvSpPr/>
            <p:nvPr/>
          </p:nvSpPr>
          <p:spPr>
            <a:xfrm>
              <a:off x="5672738" y="5577352"/>
              <a:ext cx="0" cy="119033"/>
            </a:xfrm>
            <a:prstGeom prst="rect">
              <a:avLst/>
            </a:prstGeom>
            <a:solidFill>
              <a:srgbClr val="B3B3B3">
                <a:alpha val="85098"/>
              </a:srgbClr>
            </a:solidFill>
          </p:spPr>
          <p:txBody>
            <a:bodyPr/>
            <a:lstStyle/>
            <a:p/>
          </p:txBody>
        </p:sp>
        <p:sp>
          <p:nvSpPr>
            <p:cNvPr id="173" name="rc173"/>
            <p:cNvSpPr/>
            <p:nvPr/>
          </p:nvSpPr>
          <p:spPr>
            <a:xfrm>
              <a:off x="8199740" y="5428560"/>
              <a:ext cx="0" cy="119033"/>
            </a:xfrm>
            <a:prstGeom prst="rect">
              <a:avLst/>
            </a:prstGeom>
            <a:solidFill>
              <a:srgbClr val="B3B3B3">
                <a:alpha val="85098"/>
              </a:srgbClr>
            </a:solidFill>
          </p:spPr>
          <p:txBody>
            <a:bodyPr/>
            <a:lstStyle/>
            <a:p/>
          </p:txBody>
        </p:sp>
        <p:sp>
          <p:nvSpPr>
            <p:cNvPr id="174" name="tx174"/>
            <p:cNvSpPr/>
            <p:nvPr/>
          </p:nvSpPr>
          <p:spPr>
            <a:xfrm>
              <a:off x="4224727"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5" name="tx175"/>
            <p:cNvSpPr/>
            <p:nvPr/>
          </p:nvSpPr>
          <p:spPr>
            <a:xfrm>
              <a:off x="575311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a:t>
              </a:r>
            </a:p>
          </p:txBody>
        </p:sp>
        <p:sp>
          <p:nvSpPr>
            <p:cNvPr id="176" name="tx176"/>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77" name="tx177"/>
            <p:cNvSpPr/>
            <p:nvPr/>
          </p:nvSpPr>
          <p:spPr>
            <a:xfrm>
              <a:off x="2712268"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8" name="tx178"/>
            <p:cNvSpPr/>
            <p:nvPr/>
          </p:nvSpPr>
          <p:spPr>
            <a:xfrm>
              <a:off x="340413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9" name="tx179"/>
            <p:cNvSpPr/>
            <p:nvPr/>
          </p:nvSpPr>
          <p:spPr>
            <a:xfrm>
              <a:off x="466763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0" name="tx180"/>
            <p:cNvSpPr/>
            <p:nvPr/>
          </p:nvSpPr>
          <p:spPr>
            <a:xfrm>
              <a:off x="407843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558602"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269993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8" name="tx188"/>
            <p:cNvSpPr/>
            <p:nvPr/>
          </p:nvSpPr>
          <p:spPr>
            <a:xfrm>
              <a:off x="4189036"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9" name="tx189"/>
            <p:cNvSpPr/>
            <p:nvPr/>
          </p:nvSpPr>
          <p:spPr>
            <a:xfrm>
              <a:off x="5678136"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0" name="tx190"/>
            <p:cNvSpPr/>
            <p:nvPr/>
          </p:nvSpPr>
          <p:spPr>
            <a:xfrm>
              <a:off x="7167236"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1" name="tx19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Serbia.
In 2025, DTP1 coverage in Serbia declined at 92%. The number of children missing out on any DTP vaccination (zero-dose children) increased from 3,000 in 2024 to 5,000 in 2025.
DTP3 coverage declined at 92% in 2025, leaving 5,000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92%, leaving 5,000 children un- or under-vaccinated, including 5,000 zero-dose and &lt;100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43742"/>
                  </a:moveTo>
                  <a:lnTo>
                    <a:pt x="135891" y="87485"/>
                  </a:lnTo>
                  <a:lnTo>
                    <a:pt x="271783" y="21871"/>
                  </a:lnTo>
                  <a:lnTo>
                    <a:pt x="407675" y="174970"/>
                  </a:lnTo>
                  <a:lnTo>
                    <a:pt x="543566" y="174970"/>
                  </a:lnTo>
                  <a:lnTo>
                    <a:pt x="679458" y="0"/>
                  </a:lnTo>
                  <a:lnTo>
                    <a:pt x="815350" y="43742"/>
                  </a:lnTo>
                  <a:lnTo>
                    <a:pt x="951242" y="21871"/>
                  </a:lnTo>
                  <a:lnTo>
                    <a:pt x="1087133" y="21871"/>
                  </a:lnTo>
                  <a:lnTo>
                    <a:pt x="1223025" y="21871"/>
                  </a:lnTo>
                  <a:lnTo>
                    <a:pt x="1358917" y="43742"/>
                  </a:lnTo>
                  <a:lnTo>
                    <a:pt x="1494809" y="21871"/>
                  </a:lnTo>
                  <a:lnTo>
                    <a:pt x="1630700" y="43742"/>
                  </a:lnTo>
                  <a:lnTo>
                    <a:pt x="1766592" y="21871"/>
                  </a:lnTo>
                  <a:lnTo>
                    <a:pt x="1902484" y="43742"/>
                  </a:lnTo>
                  <a:lnTo>
                    <a:pt x="2038375" y="21871"/>
                  </a:lnTo>
                  <a:lnTo>
                    <a:pt x="2174267" y="43742"/>
                  </a:lnTo>
                  <a:lnTo>
                    <a:pt x="2310159" y="21871"/>
                  </a:lnTo>
                  <a:lnTo>
                    <a:pt x="2446051" y="21871"/>
                  </a:lnTo>
                  <a:lnTo>
                    <a:pt x="2581942" y="43742"/>
                  </a:lnTo>
                  <a:lnTo>
                    <a:pt x="2717834" y="153099"/>
                  </a:lnTo>
                  <a:lnTo>
                    <a:pt x="2853726" y="174970"/>
                  </a:lnTo>
                  <a:lnTo>
                    <a:pt x="2989618" y="153099"/>
                  </a:lnTo>
                  <a:lnTo>
                    <a:pt x="3125509" y="131228"/>
                  </a:lnTo>
                  <a:lnTo>
                    <a:pt x="3261401" y="87485"/>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43742"/>
                  </a:moveTo>
                  <a:lnTo>
                    <a:pt x="135891" y="87485"/>
                  </a:lnTo>
                  <a:lnTo>
                    <a:pt x="271783" y="21871"/>
                  </a:lnTo>
                  <a:lnTo>
                    <a:pt x="407675" y="174970"/>
                  </a:lnTo>
                  <a:lnTo>
                    <a:pt x="543566" y="174970"/>
                  </a:lnTo>
                  <a:lnTo>
                    <a:pt x="679458" y="0"/>
                  </a:lnTo>
                  <a:lnTo>
                    <a:pt x="815350" y="43742"/>
                  </a:lnTo>
                  <a:lnTo>
                    <a:pt x="951242" y="21871"/>
                  </a:lnTo>
                  <a:lnTo>
                    <a:pt x="1087133" y="21871"/>
                  </a:lnTo>
                  <a:lnTo>
                    <a:pt x="1223025" y="21871"/>
                  </a:lnTo>
                  <a:lnTo>
                    <a:pt x="1358917" y="43742"/>
                  </a:lnTo>
                  <a:lnTo>
                    <a:pt x="1494809" y="21871"/>
                  </a:lnTo>
                  <a:lnTo>
                    <a:pt x="1630700" y="43742"/>
                  </a:lnTo>
                  <a:lnTo>
                    <a:pt x="1766592" y="21871"/>
                  </a:lnTo>
                  <a:lnTo>
                    <a:pt x="1902484" y="43742"/>
                  </a:lnTo>
                  <a:lnTo>
                    <a:pt x="2038375" y="21871"/>
                  </a:lnTo>
                  <a:lnTo>
                    <a:pt x="2174267" y="43742"/>
                  </a:lnTo>
                  <a:lnTo>
                    <a:pt x="2310159" y="21871"/>
                  </a:lnTo>
                  <a:lnTo>
                    <a:pt x="2446051" y="21871"/>
                  </a:lnTo>
                  <a:lnTo>
                    <a:pt x="2581942" y="43742"/>
                  </a:lnTo>
                  <a:lnTo>
                    <a:pt x="2717834" y="153099"/>
                  </a:lnTo>
                  <a:lnTo>
                    <a:pt x="2853726" y="174970"/>
                  </a:lnTo>
                  <a:lnTo>
                    <a:pt x="2989618" y="153099"/>
                  </a:lnTo>
                  <a:lnTo>
                    <a:pt x="3125509" y="131228"/>
                  </a:lnTo>
                  <a:lnTo>
                    <a:pt x="3261401" y="87485"/>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43742"/>
                  </a:moveTo>
                  <a:lnTo>
                    <a:pt x="135891" y="87485"/>
                  </a:lnTo>
                  <a:lnTo>
                    <a:pt x="271783" y="21871"/>
                  </a:lnTo>
                  <a:lnTo>
                    <a:pt x="407675" y="174970"/>
                  </a:lnTo>
                  <a:lnTo>
                    <a:pt x="543566" y="174970"/>
                  </a:lnTo>
                  <a:lnTo>
                    <a:pt x="679458" y="0"/>
                  </a:lnTo>
                  <a:lnTo>
                    <a:pt x="815350" y="43742"/>
                  </a:lnTo>
                  <a:lnTo>
                    <a:pt x="951242" y="21871"/>
                  </a:lnTo>
                  <a:lnTo>
                    <a:pt x="1087133" y="21871"/>
                  </a:lnTo>
                  <a:lnTo>
                    <a:pt x="1223025" y="21871"/>
                  </a:lnTo>
                  <a:lnTo>
                    <a:pt x="1358917" y="43742"/>
                  </a:lnTo>
                  <a:lnTo>
                    <a:pt x="1494809" y="21871"/>
                  </a:lnTo>
                  <a:lnTo>
                    <a:pt x="1630700" y="43742"/>
                  </a:lnTo>
                  <a:lnTo>
                    <a:pt x="1766592" y="21871"/>
                  </a:lnTo>
                  <a:lnTo>
                    <a:pt x="1902484" y="43742"/>
                  </a:lnTo>
                  <a:lnTo>
                    <a:pt x="2038375" y="21871"/>
                  </a:lnTo>
                  <a:lnTo>
                    <a:pt x="2174267" y="43742"/>
                  </a:lnTo>
                  <a:lnTo>
                    <a:pt x="2310159" y="21871"/>
                  </a:lnTo>
                  <a:lnTo>
                    <a:pt x="2446051" y="21871"/>
                  </a:lnTo>
                  <a:lnTo>
                    <a:pt x="2581942" y="43742"/>
                  </a:lnTo>
                  <a:lnTo>
                    <a:pt x="2717834" y="153099"/>
                  </a:lnTo>
                  <a:lnTo>
                    <a:pt x="2853726" y="174970"/>
                  </a:lnTo>
                  <a:lnTo>
                    <a:pt x="2989618" y="153099"/>
                  </a:lnTo>
                  <a:lnTo>
                    <a:pt x="3125509" y="131228"/>
                  </a:lnTo>
                  <a:lnTo>
                    <a:pt x="3261401" y="87485"/>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20838" y="1403693"/>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Serbia,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911449"/>
              <a:ext cx="3397293" cy="835087"/>
            </a:xfrm>
            <a:custGeom>
              <a:avLst/>
              <a:pathLst>
                <a:path w="3397293" h="835087">
                  <a:moveTo>
                    <a:pt x="0" y="208771"/>
                  </a:moveTo>
                  <a:lnTo>
                    <a:pt x="135891" y="417543"/>
                  </a:lnTo>
                  <a:lnTo>
                    <a:pt x="271783" y="104385"/>
                  </a:lnTo>
                  <a:lnTo>
                    <a:pt x="407675" y="835087"/>
                  </a:lnTo>
                  <a:lnTo>
                    <a:pt x="543566" y="835087"/>
                  </a:lnTo>
                  <a:lnTo>
                    <a:pt x="679458" y="0"/>
                  </a:lnTo>
                  <a:lnTo>
                    <a:pt x="815350" y="208771"/>
                  </a:lnTo>
                  <a:lnTo>
                    <a:pt x="951242" y="104385"/>
                  </a:lnTo>
                  <a:lnTo>
                    <a:pt x="1087133" y="104385"/>
                  </a:lnTo>
                  <a:lnTo>
                    <a:pt x="1223025" y="104385"/>
                  </a:lnTo>
                  <a:lnTo>
                    <a:pt x="1358917" y="208771"/>
                  </a:lnTo>
                  <a:lnTo>
                    <a:pt x="1494809" y="104385"/>
                  </a:lnTo>
                  <a:lnTo>
                    <a:pt x="1630700" y="208771"/>
                  </a:lnTo>
                  <a:lnTo>
                    <a:pt x="1766592" y="104385"/>
                  </a:lnTo>
                  <a:lnTo>
                    <a:pt x="1902484" y="208771"/>
                  </a:lnTo>
                  <a:lnTo>
                    <a:pt x="2038375" y="104385"/>
                  </a:lnTo>
                  <a:lnTo>
                    <a:pt x="2174267" y="208771"/>
                  </a:lnTo>
                  <a:lnTo>
                    <a:pt x="2310159" y="104385"/>
                  </a:lnTo>
                  <a:lnTo>
                    <a:pt x="2446051" y="104385"/>
                  </a:lnTo>
                  <a:lnTo>
                    <a:pt x="2581942" y="208771"/>
                  </a:lnTo>
                  <a:lnTo>
                    <a:pt x="2717834" y="730701"/>
                  </a:lnTo>
                  <a:lnTo>
                    <a:pt x="2853726" y="835087"/>
                  </a:lnTo>
                  <a:lnTo>
                    <a:pt x="2989618" y="730701"/>
                  </a:lnTo>
                  <a:lnTo>
                    <a:pt x="3125509" y="626315"/>
                  </a:lnTo>
                  <a:lnTo>
                    <a:pt x="3261401" y="417543"/>
                  </a:lnTo>
                  <a:lnTo>
                    <a:pt x="3397293" y="73070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911449"/>
              <a:ext cx="3397293" cy="835087"/>
            </a:xfrm>
            <a:custGeom>
              <a:avLst/>
              <a:pathLst>
                <a:path w="3397293" h="835087">
                  <a:moveTo>
                    <a:pt x="0" y="208771"/>
                  </a:moveTo>
                  <a:lnTo>
                    <a:pt x="135891" y="417543"/>
                  </a:lnTo>
                  <a:lnTo>
                    <a:pt x="271783" y="104385"/>
                  </a:lnTo>
                  <a:lnTo>
                    <a:pt x="407675" y="835087"/>
                  </a:lnTo>
                  <a:lnTo>
                    <a:pt x="543566" y="835087"/>
                  </a:lnTo>
                  <a:lnTo>
                    <a:pt x="679458" y="0"/>
                  </a:lnTo>
                  <a:lnTo>
                    <a:pt x="815350" y="208771"/>
                  </a:lnTo>
                  <a:lnTo>
                    <a:pt x="951242" y="104385"/>
                  </a:lnTo>
                  <a:lnTo>
                    <a:pt x="1087133" y="104385"/>
                  </a:lnTo>
                  <a:lnTo>
                    <a:pt x="1223025" y="104385"/>
                  </a:lnTo>
                  <a:lnTo>
                    <a:pt x="1358917" y="208771"/>
                  </a:lnTo>
                  <a:lnTo>
                    <a:pt x="1494809" y="104385"/>
                  </a:lnTo>
                  <a:lnTo>
                    <a:pt x="1630700" y="208771"/>
                  </a:lnTo>
                  <a:lnTo>
                    <a:pt x="1766592" y="104385"/>
                  </a:lnTo>
                  <a:lnTo>
                    <a:pt x="1902484" y="208771"/>
                  </a:lnTo>
                  <a:lnTo>
                    <a:pt x="2038375" y="104385"/>
                  </a:lnTo>
                  <a:lnTo>
                    <a:pt x="2174267" y="208771"/>
                  </a:lnTo>
                  <a:lnTo>
                    <a:pt x="2310159" y="104385"/>
                  </a:lnTo>
                  <a:lnTo>
                    <a:pt x="2446051" y="104385"/>
                  </a:lnTo>
                  <a:lnTo>
                    <a:pt x="2581942" y="208771"/>
                  </a:lnTo>
                  <a:lnTo>
                    <a:pt x="2717834" y="730701"/>
                  </a:lnTo>
                  <a:lnTo>
                    <a:pt x="2853726" y="835087"/>
                  </a:lnTo>
                  <a:lnTo>
                    <a:pt x="2989618" y="730701"/>
                  </a:lnTo>
                  <a:lnTo>
                    <a:pt x="3125509" y="626315"/>
                  </a:lnTo>
                  <a:lnTo>
                    <a:pt x="3261401" y="417543"/>
                  </a:lnTo>
                  <a:lnTo>
                    <a:pt x="3397293" y="73070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013729"/>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013729"/>
              <a:ext cx="0" cy="897719"/>
            </a:xfrm>
            <a:custGeom>
              <a:avLst/>
              <a:pathLst>
                <a:path w="0" h="897719">
                  <a:moveTo>
                    <a:pt x="0" y="897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013729"/>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013729"/>
              <a:ext cx="0" cy="1002105"/>
            </a:xfrm>
            <a:custGeom>
              <a:avLst/>
              <a:pathLst>
                <a:path w="0" h="1002105">
                  <a:moveTo>
                    <a:pt x="0" y="10021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013729"/>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013729"/>
              <a:ext cx="0" cy="1315263"/>
            </a:xfrm>
            <a:custGeom>
              <a:avLst/>
              <a:pathLst>
                <a:path w="0" h="1315263">
                  <a:moveTo>
                    <a:pt x="0" y="131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013729"/>
              <a:ext cx="0" cy="1628421"/>
            </a:xfrm>
            <a:custGeom>
              <a:avLst/>
              <a:pathLst>
                <a:path w="0" h="1628421">
                  <a:moveTo>
                    <a:pt x="0" y="16284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911449"/>
              <a:ext cx="3397293" cy="835087"/>
            </a:xfrm>
            <a:custGeom>
              <a:avLst/>
              <a:pathLst>
                <a:path w="3397293" h="835087">
                  <a:moveTo>
                    <a:pt x="0" y="208771"/>
                  </a:moveTo>
                  <a:lnTo>
                    <a:pt x="135891" y="417543"/>
                  </a:lnTo>
                  <a:lnTo>
                    <a:pt x="271783" y="104385"/>
                  </a:lnTo>
                  <a:lnTo>
                    <a:pt x="407675" y="835087"/>
                  </a:lnTo>
                  <a:lnTo>
                    <a:pt x="543566" y="835087"/>
                  </a:lnTo>
                  <a:lnTo>
                    <a:pt x="679458" y="0"/>
                  </a:lnTo>
                  <a:lnTo>
                    <a:pt x="815350" y="208771"/>
                  </a:lnTo>
                  <a:lnTo>
                    <a:pt x="951242" y="104385"/>
                  </a:lnTo>
                  <a:lnTo>
                    <a:pt x="1087133" y="104385"/>
                  </a:lnTo>
                  <a:lnTo>
                    <a:pt x="1223025" y="104385"/>
                  </a:lnTo>
                  <a:lnTo>
                    <a:pt x="1358917" y="208771"/>
                  </a:lnTo>
                  <a:lnTo>
                    <a:pt x="1494809" y="104385"/>
                  </a:lnTo>
                  <a:lnTo>
                    <a:pt x="1630700" y="208771"/>
                  </a:lnTo>
                  <a:lnTo>
                    <a:pt x="1766592" y="104385"/>
                  </a:lnTo>
                  <a:lnTo>
                    <a:pt x="1902484" y="208771"/>
                  </a:lnTo>
                  <a:lnTo>
                    <a:pt x="2038375" y="104385"/>
                  </a:lnTo>
                  <a:lnTo>
                    <a:pt x="2174267" y="208771"/>
                  </a:lnTo>
                  <a:lnTo>
                    <a:pt x="2310159" y="104385"/>
                  </a:lnTo>
                  <a:lnTo>
                    <a:pt x="2446051" y="104385"/>
                  </a:lnTo>
                  <a:lnTo>
                    <a:pt x="2581942" y="208771"/>
                  </a:lnTo>
                  <a:lnTo>
                    <a:pt x="2717834" y="730701"/>
                  </a:lnTo>
                  <a:lnTo>
                    <a:pt x="2853726" y="835087"/>
                  </a:lnTo>
                  <a:lnTo>
                    <a:pt x="2989618" y="730701"/>
                  </a:lnTo>
                  <a:lnTo>
                    <a:pt x="3125509" y="626315"/>
                  </a:lnTo>
                  <a:lnTo>
                    <a:pt x="3261401" y="417543"/>
                  </a:lnTo>
                  <a:lnTo>
                    <a:pt x="3397293" y="730701"/>
                  </a:lnTo>
                </a:path>
              </a:pathLst>
            </a:custGeom>
            <a:ln w="27101" cap="flat">
              <a:solidFill>
                <a:srgbClr val="0058AB">
                  <a:alpha val="100000"/>
                </a:srgbClr>
              </a:solidFill>
              <a:prstDash val="solid"/>
              <a:round/>
            </a:ln>
          </p:spPr>
          <p:txBody>
            <a:bodyPr/>
            <a:lstStyle/>
            <a:p/>
          </p:txBody>
        </p:sp>
        <p:sp>
          <p:nvSpPr>
            <p:cNvPr id="93" name="tx93"/>
            <p:cNvSpPr/>
            <p:nvPr/>
          </p:nvSpPr>
          <p:spPr>
            <a:xfrm>
              <a:off x="5407519"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1932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19328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1932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193291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43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20" name="tx120"/>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2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06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861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65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446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239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964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75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550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343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071709" cy="114824"/>
            </a:xfrm>
            <a:prstGeom prst="rect">
              <a:avLst/>
            </a:prstGeom>
            <a:solidFill>
              <a:srgbClr val="1CABE2">
                <a:alpha val="80000"/>
              </a:srgbClr>
            </a:solidFill>
          </p:spPr>
          <p:txBody>
            <a:bodyPr/>
            <a:lstStyle/>
            <a:p/>
          </p:txBody>
        </p:sp>
        <p:sp>
          <p:nvSpPr>
            <p:cNvPr id="137" name="rc137"/>
            <p:cNvSpPr/>
            <p:nvPr/>
          </p:nvSpPr>
          <p:spPr>
            <a:xfrm>
              <a:off x="1317178" y="5743865"/>
              <a:ext cx="4641518"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468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41261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57054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728472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Serbia (92%) was 2 percentage points higher than the global average (90%) and 2 percentage points higher than the average across all ECAR countries (90%).
National DTP1 coverage was 5 percentage points lower than in 2019 (97%).
This equates to 5,000 zero-dose children in 2025 compared to 2,000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DTP1 coverage was 92% - this is 5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Serbia ranked number 9 out of 21 countries for lowest DTP1 coverage (based on tied ranks).
Serbia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F26A21">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Serbia ranked number 8 out of 21 countries with 6,000 zero-dose children.
In 2025, Serbia ranked number 10 out of 21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24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867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209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196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538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880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69824"/>
              <a:ext cx="203168" cy="1315562"/>
            </a:xfrm>
            <a:prstGeom prst="rect">
              <a:avLst/>
            </a:prstGeom>
            <a:solidFill>
              <a:srgbClr val="80BD41">
                <a:alpha val="100000"/>
              </a:srgbClr>
            </a:solidFill>
          </p:spPr>
          <p:txBody>
            <a:bodyPr/>
            <a:lstStyle/>
            <a:p/>
          </p:txBody>
        </p:sp>
        <p:sp>
          <p:nvSpPr>
            <p:cNvPr id="26" name="rc26"/>
            <p:cNvSpPr/>
            <p:nvPr/>
          </p:nvSpPr>
          <p:spPr>
            <a:xfrm>
              <a:off x="1332670" y="3300579"/>
              <a:ext cx="203168" cy="41539"/>
            </a:xfrm>
            <a:prstGeom prst="rect">
              <a:avLst/>
            </a:prstGeom>
            <a:solidFill>
              <a:srgbClr val="0058AB">
                <a:alpha val="100000"/>
              </a:srgbClr>
            </a:solidFill>
          </p:spPr>
          <p:txBody>
            <a:bodyPr/>
            <a:lstStyle/>
            <a:p/>
          </p:txBody>
        </p:sp>
        <p:sp>
          <p:nvSpPr>
            <p:cNvPr id="27" name="rc27"/>
            <p:cNvSpPr/>
            <p:nvPr/>
          </p:nvSpPr>
          <p:spPr>
            <a:xfrm>
              <a:off x="1332670" y="3342119"/>
              <a:ext cx="203168" cy="27704"/>
            </a:xfrm>
            <a:prstGeom prst="rect">
              <a:avLst/>
            </a:prstGeom>
            <a:solidFill>
              <a:srgbClr val="1CABE2">
                <a:alpha val="100000"/>
              </a:srgbClr>
            </a:solidFill>
          </p:spPr>
          <p:txBody>
            <a:bodyPr/>
            <a:lstStyle/>
            <a:p/>
          </p:txBody>
        </p:sp>
        <p:sp>
          <p:nvSpPr>
            <p:cNvPr id="28" name="rc28"/>
            <p:cNvSpPr/>
            <p:nvPr/>
          </p:nvSpPr>
          <p:spPr>
            <a:xfrm>
              <a:off x="1558413" y="3398066"/>
              <a:ext cx="203168" cy="1287321"/>
            </a:xfrm>
            <a:prstGeom prst="rect">
              <a:avLst/>
            </a:prstGeom>
            <a:solidFill>
              <a:srgbClr val="80BD41">
                <a:alpha val="100000"/>
              </a:srgbClr>
            </a:solidFill>
          </p:spPr>
          <p:txBody>
            <a:bodyPr/>
            <a:lstStyle/>
            <a:p/>
          </p:txBody>
        </p:sp>
        <p:sp>
          <p:nvSpPr>
            <p:cNvPr id="29" name="rc29"/>
            <p:cNvSpPr/>
            <p:nvPr/>
          </p:nvSpPr>
          <p:spPr>
            <a:xfrm>
              <a:off x="1558413" y="3301168"/>
              <a:ext cx="203168" cy="69210"/>
            </a:xfrm>
            <a:prstGeom prst="rect">
              <a:avLst/>
            </a:prstGeom>
            <a:solidFill>
              <a:srgbClr val="0058AB">
                <a:alpha val="100000"/>
              </a:srgbClr>
            </a:solidFill>
          </p:spPr>
          <p:txBody>
            <a:bodyPr/>
            <a:lstStyle/>
            <a:p/>
          </p:txBody>
        </p:sp>
        <p:sp>
          <p:nvSpPr>
            <p:cNvPr id="30" name="rc30"/>
            <p:cNvSpPr/>
            <p:nvPr/>
          </p:nvSpPr>
          <p:spPr>
            <a:xfrm>
              <a:off x="1558413" y="3370378"/>
              <a:ext cx="203168" cy="27687"/>
            </a:xfrm>
            <a:prstGeom prst="rect">
              <a:avLst/>
            </a:prstGeom>
            <a:solidFill>
              <a:srgbClr val="1CABE2">
                <a:alpha val="100000"/>
              </a:srgbClr>
            </a:solidFill>
          </p:spPr>
          <p:txBody>
            <a:bodyPr/>
            <a:lstStyle/>
            <a:p/>
          </p:txBody>
        </p:sp>
        <p:sp>
          <p:nvSpPr>
            <p:cNvPr id="31" name="rc31"/>
            <p:cNvSpPr/>
            <p:nvPr/>
          </p:nvSpPr>
          <p:spPr>
            <a:xfrm>
              <a:off x="1784155" y="3365010"/>
              <a:ext cx="203168" cy="1320376"/>
            </a:xfrm>
            <a:prstGeom prst="rect">
              <a:avLst/>
            </a:prstGeom>
            <a:solidFill>
              <a:srgbClr val="80BD41">
                <a:alpha val="100000"/>
              </a:srgbClr>
            </a:solidFill>
          </p:spPr>
          <p:txBody>
            <a:bodyPr/>
            <a:lstStyle/>
            <a:p/>
          </p:txBody>
        </p:sp>
        <p:sp>
          <p:nvSpPr>
            <p:cNvPr id="32" name="rc32"/>
            <p:cNvSpPr/>
            <p:nvPr/>
          </p:nvSpPr>
          <p:spPr>
            <a:xfrm>
              <a:off x="1784155" y="3295523"/>
              <a:ext cx="203168" cy="27791"/>
            </a:xfrm>
            <a:prstGeom prst="rect">
              <a:avLst/>
            </a:prstGeom>
            <a:solidFill>
              <a:srgbClr val="0058AB">
                <a:alpha val="100000"/>
              </a:srgbClr>
            </a:solidFill>
          </p:spPr>
          <p:txBody>
            <a:bodyPr/>
            <a:lstStyle/>
            <a:p/>
          </p:txBody>
        </p:sp>
        <p:sp>
          <p:nvSpPr>
            <p:cNvPr id="33" name="rc33"/>
            <p:cNvSpPr/>
            <p:nvPr/>
          </p:nvSpPr>
          <p:spPr>
            <a:xfrm>
              <a:off x="1784155" y="3323315"/>
              <a:ext cx="203168" cy="41695"/>
            </a:xfrm>
            <a:prstGeom prst="rect">
              <a:avLst/>
            </a:prstGeom>
            <a:solidFill>
              <a:srgbClr val="1CABE2">
                <a:alpha val="100000"/>
              </a:srgbClr>
            </a:solidFill>
          </p:spPr>
          <p:txBody>
            <a:bodyPr/>
            <a:lstStyle/>
            <a:p/>
          </p:txBody>
        </p:sp>
        <p:sp>
          <p:nvSpPr>
            <p:cNvPr id="34" name="rc34"/>
            <p:cNvSpPr/>
            <p:nvPr/>
          </p:nvSpPr>
          <p:spPr>
            <a:xfrm>
              <a:off x="2009898" y="3445562"/>
              <a:ext cx="203168" cy="1239824"/>
            </a:xfrm>
            <a:prstGeom prst="rect">
              <a:avLst/>
            </a:prstGeom>
            <a:solidFill>
              <a:srgbClr val="80BD41">
                <a:alpha val="100000"/>
              </a:srgbClr>
            </a:solidFill>
          </p:spPr>
          <p:txBody>
            <a:bodyPr/>
            <a:lstStyle/>
            <a:p/>
          </p:txBody>
        </p:sp>
        <p:sp>
          <p:nvSpPr>
            <p:cNvPr id="35" name="rc35"/>
            <p:cNvSpPr/>
            <p:nvPr/>
          </p:nvSpPr>
          <p:spPr>
            <a:xfrm>
              <a:off x="2009898" y="3292320"/>
              <a:ext cx="203168" cy="125381"/>
            </a:xfrm>
            <a:prstGeom prst="rect">
              <a:avLst/>
            </a:prstGeom>
            <a:solidFill>
              <a:srgbClr val="0058AB">
                <a:alpha val="100000"/>
              </a:srgbClr>
            </a:solidFill>
          </p:spPr>
          <p:txBody>
            <a:bodyPr/>
            <a:lstStyle/>
            <a:p/>
          </p:txBody>
        </p:sp>
        <p:sp>
          <p:nvSpPr>
            <p:cNvPr id="36" name="rc36"/>
            <p:cNvSpPr/>
            <p:nvPr/>
          </p:nvSpPr>
          <p:spPr>
            <a:xfrm>
              <a:off x="2009898" y="3417701"/>
              <a:ext cx="203168" cy="27860"/>
            </a:xfrm>
            <a:prstGeom prst="rect">
              <a:avLst/>
            </a:prstGeom>
            <a:solidFill>
              <a:srgbClr val="1CABE2">
                <a:alpha val="100000"/>
              </a:srgbClr>
            </a:solidFill>
          </p:spPr>
          <p:txBody>
            <a:bodyPr/>
            <a:lstStyle/>
            <a:p/>
          </p:txBody>
        </p:sp>
        <p:sp>
          <p:nvSpPr>
            <p:cNvPr id="37" name="rc37"/>
            <p:cNvSpPr/>
            <p:nvPr/>
          </p:nvSpPr>
          <p:spPr>
            <a:xfrm>
              <a:off x="2235640" y="3476314"/>
              <a:ext cx="203168" cy="1209072"/>
            </a:xfrm>
            <a:prstGeom prst="rect">
              <a:avLst/>
            </a:prstGeom>
            <a:solidFill>
              <a:srgbClr val="80BD41">
                <a:alpha val="100000"/>
              </a:srgbClr>
            </a:solidFill>
          </p:spPr>
          <p:txBody>
            <a:bodyPr/>
            <a:lstStyle/>
            <a:p/>
          </p:txBody>
        </p:sp>
        <p:sp>
          <p:nvSpPr>
            <p:cNvPr id="38" name="rc38"/>
            <p:cNvSpPr/>
            <p:nvPr/>
          </p:nvSpPr>
          <p:spPr>
            <a:xfrm>
              <a:off x="2235640" y="3311436"/>
              <a:ext cx="203168" cy="123650"/>
            </a:xfrm>
            <a:prstGeom prst="rect">
              <a:avLst/>
            </a:prstGeom>
            <a:solidFill>
              <a:srgbClr val="0058AB">
                <a:alpha val="100000"/>
              </a:srgbClr>
            </a:solidFill>
          </p:spPr>
          <p:txBody>
            <a:bodyPr/>
            <a:lstStyle/>
            <a:p/>
          </p:txBody>
        </p:sp>
        <p:sp>
          <p:nvSpPr>
            <p:cNvPr id="39" name="rc39"/>
            <p:cNvSpPr/>
            <p:nvPr/>
          </p:nvSpPr>
          <p:spPr>
            <a:xfrm>
              <a:off x="2235640" y="3435086"/>
              <a:ext cx="203168" cy="41228"/>
            </a:xfrm>
            <a:prstGeom prst="rect">
              <a:avLst/>
            </a:prstGeom>
            <a:solidFill>
              <a:srgbClr val="1CABE2">
                <a:alpha val="100000"/>
              </a:srgbClr>
            </a:solidFill>
          </p:spPr>
          <p:txBody>
            <a:bodyPr/>
            <a:lstStyle/>
            <a:p/>
          </p:txBody>
        </p:sp>
        <p:sp>
          <p:nvSpPr>
            <p:cNvPr id="40" name="rc40"/>
            <p:cNvSpPr/>
            <p:nvPr/>
          </p:nvSpPr>
          <p:spPr>
            <a:xfrm>
              <a:off x="2461382" y="3370447"/>
              <a:ext cx="203168" cy="1314939"/>
            </a:xfrm>
            <a:prstGeom prst="rect">
              <a:avLst/>
            </a:prstGeom>
            <a:solidFill>
              <a:srgbClr val="80BD41">
                <a:alpha val="100000"/>
              </a:srgbClr>
            </a:solidFill>
          </p:spPr>
          <p:txBody>
            <a:bodyPr/>
            <a:lstStyle/>
            <a:p/>
          </p:txBody>
        </p:sp>
        <p:sp>
          <p:nvSpPr>
            <p:cNvPr id="41" name="rc41"/>
            <p:cNvSpPr/>
            <p:nvPr/>
          </p:nvSpPr>
          <p:spPr>
            <a:xfrm>
              <a:off x="2461382" y="3343608"/>
              <a:ext cx="203168" cy="13419"/>
            </a:xfrm>
            <a:prstGeom prst="rect">
              <a:avLst/>
            </a:prstGeom>
            <a:solidFill>
              <a:srgbClr val="0058AB">
                <a:alpha val="100000"/>
              </a:srgbClr>
            </a:solidFill>
          </p:spPr>
          <p:txBody>
            <a:bodyPr/>
            <a:lstStyle/>
            <a:p/>
          </p:txBody>
        </p:sp>
        <p:sp>
          <p:nvSpPr>
            <p:cNvPr id="42" name="rc42"/>
            <p:cNvSpPr/>
            <p:nvPr/>
          </p:nvSpPr>
          <p:spPr>
            <a:xfrm>
              <a:off x="2461382" y="3357028"/>
              <a:ext cx="203168" cy="13419"/>
            </a:xfrm>
            <a:prstGeom prst="rect">
              <a:avLst/>
            </a:prstGeom>
            <a:solidFill>
              <a:srgbClr val="1CABE2">
                <a:alpha val="100000"/>
              </a:srgbClr>
            </a:solidFill>
          </p:spPr>
          <p:txBody>
            <a:bodyPr/>
            <a:lstStyle/>
            <a:p/>
          </p:txBody>
        </p:sp>
        <p:sp>
          <p:nvSpPr>
            <p:cNvPr id="43" name="rc43"/>
            <p:cNvSpPr/>
            <p:nvPr/>
          </p:nvSpPr>
          <p:spPr>
            <a:xfrm>
              <a:off x="2687125" y="3602648"/>
              <a:ext cx="203168" cy="1082738"/>
            </a:xfrm>
            <a:prstGeom prst="rect">
              <a:avLst/>
            </a:prstGeom>
            <a:solidFill>
              <a:srgbClr val="80BD41">
                <a:alpha val="100000"/>
              </a:srgbClr>
            </a:solidFill>
          </p:spPr>
          <p:txBody>
            <a:bodyPr/>
            <a:lstStyle/>
            <a:p/>
          </p:txBody>
        </p:sp>
        <p:sp>
          <p:nvSpPr>
            <p:cNvPr id="44" name="rc44"/>
            <p:cNvSpPr/>
            <p:nvPr/>
          </p:nvSpPr>
          <p:spPr>
            <a:xfrm>
              <a:off x="2687125" y="3508504"/>
              <a:ext cx="203168" cy="35306"/>
            </a:xfrm>
            <a:prstGeom prst="rect">
              <a:avLst/>
            </a:prstGeom>
            <a:solidFill>
              <a:srgbClr val="0058AB">
                <a:alpha val="100000"/>
              </a:srgbClr>
            </a:solidFill>
          </p:spPr>
          <p:txBody>
            <a:bodyPr/>
            <a:lstStyle/>
            <a:p/>
          </p:txBody>
        </p:sp>
        <p:sp>
          <p:nvSpPr>
            <p:cNvPr id="45" name="rc45"/>
            <p:cNvSpPr/>
            <p:nvPr/>
          </p:nvSpPr>
          <p:spPr>
            <a:xfrm>
              <a:off x="2687125" y="3543810"/>
              <a:ext cx="203168" cy="58838"/>
            </a:xfrm>
            <a:prstGeom prst="rect">
              <a:avLst/>
            </a:prstGeom>
            <a:solidFill>
              <a:srgbClr val="1CABE2">
                <a:alpha val="100000"/>
              </a:srgbClr>
            </a:solidFill>
          </p:spPr>
          <p:txBody>
            <a:bodyPr/>
            <a:lstStyle/>
            <a:p/>
          </p:txBody>
        </p:sp>
        <p:sp>
          <p:nvSpPr>
            <p:cNvPr id="46" name="rc46"/>
            <p:cNvSpPr/>
            <p:nvPr/>
          </p:nvSpPr>
          <p:spPr>
            <a:xfrm>
              <a:off x="2912867" y="3590822"/>
              <a:ext cx="203168" cy="1094564"/>
            </a:xfrm>
            <a:prstGeom prst="rect">
              <a:avLst/>
            </a:prstGeom>
            <a:solidFill>
              <a:srgbClr val="80BD41">
                <a:alpha val="100000"/>
              </a:srgbClr>
            </a:solidFill>
          </p:spPr>
          <p:txBody>
            <a:bodyPr/>
            <a:lstStyle/>
            <a:p/>
          </p:txBody>
        </p:sp>
        <p:sp>
          <p:nvSpPr>
            <p:cNvPr id="47" name="rc47"/>
            <p:cNvSpPr/>
            <p:nvPr/>
          </p:nvSpPr>
          <p:spPr>
            <a:xfrm>
              <a:off x="2912867" y="3520954"/>
              <a:ext cx="203168" cy="23289"/>
            </a:xfrm>
            <a:prstGeom prst="rect">
              <a:avLst/>
            </a:prstGeom>
            <a:solidFill>
              <a:srgbClr val="0058AB">
                <a:alpha val="100000"/>
              </a:srgbClr>
            </a:solidFill>
          </p:spPr>
          <p:txBody>
            <a:bodyPr/>
            <a:lstStyle/>
            <a:p/>
          </p:txBody>
        </p:sp>
        <p:sp>
          <p:nvSpPr>
            <p:cNvPr id="48" name="rc48"/>
            <p:cNvSpPr/>
            <p:nvPr/>
          </p:nvSpPr>
          <p:spPr>
            <a:xfrm>
              <a:off x="2912867" y="3544243"/>
              <a:ext cx="203168" cy="46578"/>
            </a:xfrm>
            <a:prstGeom prst="rect">
              <a:avLst/>
            </a:prstGeom>
            <a:solidFill>
              <a:srgbClr val="1CABE2">
                <a:alpha val="100000"/>
              </a:srgbClr>
            </a:solidFill>
          </p:spPr>
          <p:txBody>
            <a:bodyPr/>
            <a:lstStyle/>
            <a:p/>
          </p:txBody>
        </p:sp>
        <p:sp>
          <p:nvSpPr>
            <p:cNvPr id="49" name="rc49"/>
            <p:cNvSpPr/>
            <p:nvPr/>
          </p:nvSpPr>
          <p:spPr>
            <a:xfrm>
              <a:off x="3138609" y="3576658"/>
              <a:ext cx="203168" cy="1108729"/>
            </a:xfrm>
            <a:prstGeom prst="rect">
              <a:avLst/>
            </a:prstGeom>
            <a:solidFill>
              <a:srgbClr val="80BD41">
                <a:alpha val="100000"/>
              </a:srgbClr>
            </a:solidFill>
          </p:spPr>
          <p:txBody>
            <a:bodyPr/>
            <a:lstStyle/>
            <a:p/>
          </p:txBody>
        </p:sp>
        <p:sp>
          <p:nvSpPr>
            <p:cNvPr id="50" name="rc50"/>
            <p:cNvSpPr/>
            <p:nvPr/>
          </p:nvSpPr>
          <p:spPr>
            <a:xfrm>
              <a:off x="3138609" y="3518304"/>
              <a:ext cx="203168" cy="23341"/>
            </a:xfrm>
            <a:prstGeom prst="rect">
              <a:avLst/>
            </a:prstGeom>
            <a:solidFill>
              <a:srgbClr val="0058AB">
                <a:alpha val="100000"/>
              </a:srgbClr>
            </a:solidFill>
          </p:spPr>
          <p:txBody>
            <a:bodyPr/>
            <a:lstStyle/>
            <a:p/>
          </p:txBody>
        </p:sp>
        <p:sp>
          <p:nvSpPr>
            <p:cNvPr id="51" name="rc51"/>
            <p:cNvSpPr/>
            <p:nvPr/>
          </p:nvSpPr>
          <p:spPr>
            <a:xfrm>
              <a:off x="3138609" y="3541646"/>
              <a:ext cx="203168" cy="35011"/>
            </a:xfrm>
            <a:prstGeom prst="rect">
              <a:avLst/>
            </a:prstGeom>
            <a:solidFill>
              <a:srgbClr val="1CABE2">
                <a:alpha val="100000"/>
              </a:srgbClr>
            </a:solidFill>
          </p:spPr>
          <p:txBody>
            <a:bodyPr/>
            <a:lstStyle/>
            <a:p/>
          </p:txBody>
        </p:sp>
        <p:sp>
          <p:nvSpPr>
            <p:cNvPr id="52" name="rc52"/>
            <p:cNvSpPr/>
            <p:nvPr/>
          </p:nvSpPr>
          <p:spPr>
            <a:xfrm>
              <a:off x="3364352" y="3560762"/>
              <a:ext cx="203168" cy="1124624"/>
            </a:xfrm>
            <a:prstGeom prst="rect">
              <a:avLst/>
            </a:prstGeom>
            <a:solidFill>
              <a:srgbClr val="80BD41">
                <a:alpha val="100000"/>
              </a:srgbClr>
            </a:solidFill>
          </p:spPr>
          <p:txBody>
            <a:bodyPr/>
            <a:lstStyle/>
            <a:p/>
          </p:txBody>
        </p:sp>
        <p:sp>
          <p:nvSpPr>
            <p:cNvPr id="53" name="rc53"/>
            <p:cNvSpPr/>
            <p:nvPr/>
          </p:nvSpPr>
          <p:spPr>
            <a:xfrm>
              <a:off x="3364352" y="3501578"/>
              <a:ext cx="203168" cy="23670"/>
            </a:xfrm>
            <a:prstGeom prst="rect">
              <a:avLst/>
            </a:prstGeom>
            <a:solidFill>
              <a:srgbClr val="0058AB">
                <a:alpha val="100000"/>
              </a:srgbClr>
            </a:solidFill>
          </p:spPr>
          <p:txBody>
            <a:bodyPr/>
            <a:lstStyle/>
            <a:p/>
          </p:txBody>
        </p:sp>
        <p:sp>
          <p:nvSpPr>
            <p:cNvPr id="54" name="rc54"/>
            <p:cNvSpPr/>
            <p:nvPr/>
          </p:nvSpPr>
          <p:spPr>
            <a:xfrm>
              <a:off x="3364352" y="3525248"/>
              <a:ext cx="203168" cy="35514"/>
            </a:xfrm>
            <a:prstGeom prst="rect">
              <a:avLst/>
            </a:prstGeom>
            <a:solidFill>
              <a:srgbClr val="1CABE2">
                <a:alpha val="100000"/>
              </a:srgbClr>
            </a:solidFill>
          </p:spPr>
          <p:txBody>
            <a:bodyPr/>
            <a:lstStyle/>
            <a:p/>
          </p:txBody>
        </p:sp>
        <p:sp>
          <p:nvSpPr>
            <p:cNvPr id="55" name="rc55"/>
            <p:cNvSpPr/>
            <p:nvPr/>
          </p:nvSpPr>
          <p:spPr>
            <a:xfrm>
              <a:off x="3590094" y="3589073"/>
              <a:ext cx="203168" cy="1096313"/>
            </a:xfrm>
            <a:prstGeom prst="rect">
              <a:avLst/>
            </a:prstGeom>
            <a:solidFill>
              <a:srgbClr val="80BD41">
                <a:alpha val="100000"/>
              </a:srgbClr>
            </a:solidFill>
          </p:spPr>
          <p:txBody>
            <a:bodyPr/>
            <a:lstStyle/>
            <a:p/>
          </p:txBody>
        </p:sp>
        <p:sp>
          <p:nvSpPr>
            <p:cNvPr id="56" name="rc56"/>
            <p:cNvSpPr/>
            <p:nvPr/>
          </p:nvSpPr>
          <p:spPr>
            <a:xfrm>
              <a:off x="3590094" y="3480643"/>
              <a:ext cx="203168" cy="36137"/>
            </a:xfrm>
            <a:prstGeom prst="rect">
              <a:avLst/>
            </a:prstGeom>
            <a:solidFill>
              <a:srgbClr val="0058AB">
                <a:alpha val="100000"/>
              </a:srgbClr>
            </a:solidFill>
          </p:spPr>
          <p:txBody>
            <a:bodyPr/>
            <a:lstStyle/>
            <a:p/>
          </p:txBody>
        </p:sp>
        <p:sp>
          <p:nvSpPr>
            <p:cNvPr id="57" name="rc57"/>
            <p:cNvSpPr/>
            <p:nvPr/>
          </p:nvSpPr>
          <p:spPr>
            <a:xfrm>
              <a:off x="3590094" y="3516781"/>
              <a:ext cx="203168" cy="72292"/>
            </a:xfrm>
            <a:prstGeom prst="rect">
              <a:avLst/>
            </a:prstGeom>
            <a:solidFill>
              <a:srgbClr val="1CABE2">
                <a:alpha val="100000"/>
              </a:srgbClr>
            </a:solidFill>
          </p:spPr>
          <p:txBody>
            <a:bodyPr/>
            <a:lstStyle/>
            <a:p/>
          </p:txBody>
        </p:sp>
        <p:sp>
          <p:nvSpPr>
            <p:cNvPr id="58" name="rc58"/>
            <p:cNvSpPr/>
            <p:nvPr/>
          </p:nvSpPr>
          <p:spPr>
            <a:xfrm>
              <a:off x="3815836" y="3560069"/>
              <a:ext cx="203168" cy="1125317"/>
            </a:xfrm>
            <a:prstGeom prst="rect">
              <a:avLst/>
            </a:prstGeom>
            <a:solidFill>
              <a:srgbClr val="80BD41">
                <a:alpha val="100000"/>
              </a:srgbClr>
            </a:solidFill>
          </p:spPr>
          <p:txBody>
            <a:bodyPr/>
            <a:lstStyle/>
            <a:p/>
          </p:txBody>
        </p:sp>
        <p:sp>
          <p:nvSpPr>
            <p:cNvPr id="59" name="rc59"/>
            <p:cNvSpPr/>
            <p:nvPr/>
          </p:nvSpPr>
          <p:spPr>
            <a:xfrm>
              <a:off x="3815836" y="3488245"/>
              <a:ext cx="203168" cy="23947"/>
            </a:xfrm>
            <a:prstGeom prst="rect">
              <a:avLst/>
            </a:prstGeom>
            <a:solidFill>
              <a:srgbClr val="0058AB">
                <a:alpha val="100000"/>
              </a:srgbClr>
            </a:solidFill>
          </p:spPr>
          <p:txBody>
            <a:bodyPr/>
            <a:lstStyle/>
            <a:p/>
          </p:txBody>
        </p:sp>
        <p:sp>
          <p:nvSpPr>
            <p:cNvPr id="60" name="rc60"/>
            <p:cNvSpPr/>
            <p:nvPr/>
          </p:nvSpPr>
          <p:spPr>
            <a:xfrm>
              <a:off x="3815836" y="3512192"/>
              <a:ext cx="203168" cy="47877"/>
            </a:xfrm>
            <a:prstGeom prst="rect">
              <a:avLst/>
            </a:prstGeom>
            <a:solidFill>
              <a:srgbClr val="1CABE2">
                <a:alpha val="100000"/>
              </a:srgbClr>
            </a:solidFill>
          </p:spPr>
          <p:txBody>
            <a:bodyPr/>
            <a:lstStyle/>
            <a:p/>
          </p:txBody>
        </p:sp>
        <p:sp>
          <p:nvSpPr>
            <p:cNvPr id="61" name="rc61"/>
            <p:cNvSpPr/>
            <p:nvPr/>
          </p:nvSpPr>
          <p:spPr>
            <a:xfrm>
              <a:off x="4041579" y="3578372"/>
              <a:ext cx="203168" cy="1107014"/>
            </a:xfrm>
            <a:prstGeom prst="rect">
              <a:avLst/>
            </a:prstGeom>
            <a:solidFill>
              <a:srgbClr val="80BD41">
                <a:alpha val="100000"/>
              </a:srgbClr>
            </a:solidFill>
          </p:spPr>
          <p:txBody>
            <a:bodyPr/>
            <a:lstStyle/>
            <a:p/>
          </p:txBody>
        </p:sp>
        <p:sp>
          <p:nvSpPr>
            <p:cNvPr id="62" name="rc62"/>
            <p:cNvSpPr/>
            <p:nvPr/>
          </p:nvSpPr>
          <p:spPr>
            <a:xfrm>
              <a:off x="4041579" y="3468886"/>
              <a:ext cx="203168" cy="36501"/>
            </a:xfrm>
            <a:prstGeom prst="rect">
              <a:avLst/>
            </a:prstGeom>
            <a:solidFill>
              <a:srgbClr val="0058AB">
                <a:alpha val="100000"/>
              </a:srgbClr>
            </a:solidFill>
          </p:spPr>
          <p:txBody>
            <a:bodyPr/>
            <a:lstStyle/>
            <a:p/>
          </p:txBody>
        </p:sp>
        <p:sp>
          <p:nvSpPr>
            <p:cNvPr id="63" name="rc63"/>
            <p:cNvSpPr/>
            <p:nvPr/>
          </p:nvSpPr>
          <p:spPr>
            <a:xfrm>
              <a:off x="4041579" y="3505387"/>
              <a:ext cx="203168" cy="72984"/>
            </a:xfrm>
            <a:prstGeom prst="rect">
              <a:avLst/>
            </a:prstGeom>
            <a:solidFill>
              <a:srgbClr val="1CABE2">
                <a:alpha val="100000"/>
              </a:srgbClr>
            </a:solidFill>
          </p:spPr>
          <p:txBody>
            <a:bodyPr/>
            <a:lstStyle/>
            <a:p/>
          </p:txBody>
        </p:sp>
        <p:sp>
          <p:nvSpPr>
            <p:cNvPr id="64" name="rc64"/>
            <p:cNvSpPr/>
            <p:nvPr/>
          </p:nvSpPr>
          <p:spPr>
            <a:xfrm>
              <a:off x="4267321" y="3557541"/>
              <a:ext cx="203168" cy="1127845"/>
            </a:xfrm>
            <a:prstGeom prst="rect">
              <a:avLst/>
            </a:prstGeom>
            <a:solidFill>
              <a:srgbClr val="80BD41">
                <a:alpha val="100000"/>
              </a:srgbClr>
            </a:solidFill>
          </p:spPr>
          <p:txBody>
            <a:bodyPr/>
            <a:lstStyle/>
            <a:p/>
          </p:txBody>
        </p:sp>
        <p:sp>
          <p:nvSpPr>
            <p:cNvPr id="65" name="rc65"/>
            <p:cNvSpPr/>
            <p:nvPr/>
          </p:nvSpPr>
          <p:spPr>
            <a:xfrm>
              <a:off x="4267321" y="3498184"/>
              <a:ext cx="203168" cy="23739"/>
            </a:xfrm>
            <a:prstGeom prst="rect">
              <a:avLst/>
            </a:prstGeom>
            <a:solidFill>
              <a:srgbClr val="0058AB">
                <a:alpha val="100000"/>
              </a:srgbClr>
            </a:solidFill>
          </p:spPr>
          <p:txBody>
            <a:bodyPr/>
            <a:lstStyle/>
            <a:p/>
          </p:txBody>
        </p:sp>
        <p:sp>
          <p:nvSpPr>
            <p:cNvPr id="66" name="rc66"/>
            <p:cNvSpPr/>
            <p:nvPr/>
          </p:nvSpPr>
          <p:spPr>
            <a:xfrm>
              <a:off x="4267321" y="3521923"/>
              <a:ext cx="203168" cy="35617"/>
            </a:xfrm>
            <a:prstGeom prst="rect">
              <a:avLst/>
            </a:prstGeom>
            <a:solidFill>
              <a:srgbClr val="1CABE2">
                <a:alpha val="100000"/>
              </a:srgbClr>
            </a:solidFill>
          </p:spPr>
          <p:txBody>
            <a:bodyPr/>
            <a:lstStyle/>
            <a:p/>
          </p:txBody>
        </p:sp>
        <p:sp>
          <p:nvSpPr>
            <p:cNvPr id="67" name="rc67"/>
            <p:cNvSpPr/>
            <p:nvPr/>
          </p:nvSpPr>
          <p:spPr>
            <a:xfrm>
              <a:off x="4493063" y="3576762"/>
              <a:ext cx="203168" cy="1108625"/>
            </a:xfrm>
            <a:prstGeom prst="rect">
              <a:avLst/>
            </a:prstGeom>
            <a:solidFill>
              <a:srgbClr val="80BD41">
                <a:alpha val="100000"/>
              </a:srgbClr>
            </a:solidFill>
          </p:spPr>
          <p:txBody>
            <a:bodyPr/>
            <a:lstStyle/>
            <a:p/>
          </p:txBody>
        </p:sp>
        <p:sp>
          <p:nvSpPr>
            <p:cNvPr id="68" name="rc68"/>
            <p:cNvSpPr/>
            <p:nvPr/>
          </p:nvSpPr>
          <p:spPr>
            <a:xfrm>
              <a:off x="4493063" y="3493318"/>
              <a:ext cx="203168" cy="35756"/>
            </a:xfrm>
            <a:prstGeom prst="rect">
              <a:avLst/>
            </a:prstGeom>
            <a:solidFill>
              <a:srgbClr val="0058AB">
                <a:alpha val="100000"/>
              </a:srgbClr>
            </a:solidFill>
          </p:spPr>
          <p:txBody>
            <a:bodyPr/>
            <a:lstStyle/>
            <a:p/>
          </p:txBody>
        </p:sp>
        <p:sp>
          <p:nvSpPr>
            <p:cNvPr id="69" name="rc69"/>
            <p:cNvSpPr/>
            <p:nvPr/>
          </p:nvSpPr>
          <p:spPr>
            <a:xfrm>
              <a:off x="4493063" y="3529075"/>
              <a:ext cx="203168" cy="47686"/>
            </a:xfrm>
            <a:prstGeom prst="rect">
              <a:avLst/>
            </a:prstGeom>
            <a:solidFill>
              <a:srgbClr val="1CABE2">
                <a:alpha val="100000"/>
              </a:srgbClr>
            </a:solidFill>
          </p:spPr>
          <p:txBody>
            <a:bodyPr/>
            <a:lstStyle/>
            <a:p/>
          </p:txBody>
        </p:sp>
        <p:sp>
          <p:nvSpPr>
            <p:cNvPr id="70" name="rc70"/>
            <p:cNvSpPr/>
            <p:nvPr/>
          </p:nvSpPr>
          <p:spPr>
            <a:xfrm>
              <a:off x="4718806" y="3571463"/>
              <a:ext cx="203168" cy="1113923"/>
            </a:xfrm>
            <a:prstGeom prst="rect">
              <a:avLst/>
            </a:prstGeom>
            <a:solidFill>
              <a:srgbClr val="80BD41">
                <a:alpha val="100000"/>
              </a:srgbClr>
            </a:solidFill>
          </p:spPr>
          <p:txBody>
            <a:bodyPr/>
            <a:lstStyle/>
            <a:p/>
          </p:txBody>
        </p:sp>
        <p:sp>
          <p:nvSpPr>
            <p:cNvPr id="71" name="rc71"/>
            <p:cNvSpPr/>
            <p:nvPr/>
          </p:nvSpPr>
          <p:spPr>
            <a:xfrm>
              <a:off x="4718806" y="3512833"/>
              <a:ext cx="203168" cy="23445"/>
            </a:xfrm>
            <a:prstGeom prst="rect">
              <a:avLst/>
            </a:prstGeom>
            <a:solidFill>
              <a:srgbClr val="0058AB">
                <a:alpha val="100000"/>
              </a:srgbClr>
            </a:solidFill>
          </p:spPr>
          <p:txBody>
            <a:bodyPr/>
            <a:lstStyle/>
            <a:p/>
          </p:txBody>
        </p:sp>
        <p:sp>
          <p:nvSpPr>
            <p:cNvPr id="72" name="rc72"/>
            <p:cNvSpPr/>
            <p:nvPr/>
          </p:nvSpPr>
          <p:spPr>
            <a:xfrm>
              <a:off x="4718806" y="3536278"/>
              <a:ext cx="203168" cy="35185"/>
            </a:xfrm>
            <a:prstGeom prst="rect">
              <a:avLst/>
            </a:prstGeom>
            <a:solidFill>
              <a:srgbClr val="1CABE2">
                <a:alpha val="100000"/>
              </a:srgbClr>
            </a:solidFill>
          </p:spPr>
          <p:txBody>
            <a:bodyPr/>
            <a:lstStyle/>
            <a:p/>
          </p:txBody>
        </p:sp>
        <p:sp>
          <p:nvSpPr>
            <p:cNvPr id="73" name="rc73"/>
            <p:cNvSpPr/>
            <p:nvPr/>
          </p:nvSpPr>
          <p:spPr>
            <a:xfrm>
              <a:off x="4944548" y="3614007"/>
              <a:ext cx="203168" cy="1071379"/>
            </a:xfrm>
            <a:prstGeom prst="rect">
              <a:avLst/>
            </a:prstGeom>
            <a:solidFill>
              <a:srgbClr val="80BD41">
                <a:alpha val="100000"/>
              </a:srgbClr>
            </a:solidFill>
          </p:spPr>
          <p:txBody>
            <a:bodyPr/>
            <a:lstStyle/>
            <a:p/>
          </p:txBody>
        </p:sp>
        <p:sp>
          <p:nvSpPr>
            <p:cNvPr id="74" name="rc74"/>
            <p:cNvSpPr/>
            <p:nvPr/>
          </p:nvSpPr>
          <p:spPr>
            <a:xfrm>
              <a:off x="4944548" y="3533369"/>
              <a:ext cx="203168" cy="34561"/>
            </a:xfrm>
            <a:prstGeom prst="rect">
              <a:avLst/>
            </a:prstGeom>
            <a:solidFill>
              <a:srgbClr val="0058AB">
                <a:alpha val="100000"/>
              </a:srgbClr>
            </a:solidFill>
          </p:spPr>
          <p:txBody>
            <a:bodyPr/>
            <a:lstStyle/>
            <a:p/>
          </p:txBody>
        </p:sp>
        <p:sp>
          <p:nvSpPr>
            <p:cNvPr id="75" name="rc75"/>
            <p:cNvSpPr/>
            <p:nvPr/>
          </p:nvSpPr>
          <p:spPr>
            <a:xfrm>
              <a:off x="4944548" y="3567931"/>
              <a:ext cx="203168" cy="46076"/>
            </a:xfrm>
            <a:prstGeom prst="rect">
              <a:avLst/>
            </a:prstGeom>
            <a:solidFill>
              <a:srgbClr val="1CABE2">
                <a:alpha val="100000"/>
              </a:srgbClr>
            </a:solidFill>
          </p:spPr>
          <p:txBody>
            <a:bodyPr/>
            <a:lstStyle/>
            <a:p/>
          </p:txBody>
        </p:sp>
        <p:sp>
          <p:nvSpPr>
            <p:cNvPr id="76" name="rc76"/>
            <p:cNvSpPr/>
            <p:nvPr/>
          </p:nvSpPr>
          <p:spPr>
            <a:xfrm>
              <a:off x="5170291" y="3596467"/>
              <a:ext cx="203168" cy="1088920"/>
            </a:xfrm>
            <a:prstGeom prst="rect">
              <a:avLst/>
            </a:prstGeom>
            <a:solidFill>
              <a:srgbClr val="80BD41">
                <a:alpha val="100000"/>
              </a:srgbClr>
            </a:solidFill>
          </p:spPr>
          <p:txBody>
            <a:bodyPr/>
            <a:lstStyle/>
            <a:p/>
          </p:txBody>
        </p:sp>
        <p:sp>
          <p:nvSpPr>
            <p:cNvPr id="77" name="rc77"/>
            <p:cNvSpPr/>
            <p:nvPr/>
          </p:nvSpPr>
          <p:spPr>
            <a:xfrm>
              <a:off x="5170291" y="3539152"/>
              <a:ext cx="203168" cy="22925"/>
            </a:xfrm>
            <a:prstGeom prst="rect">
              <a:avLst/>
            </a:prstGeom>
            <a:solidFill>
              <a:srgbClr val="0058AB">
                <a:alpha val="100000"/>
              </a:srgbClr>
            </a:solidFill>
          </p:spPr>
          <p:txBody>
            <a:bodyPr/>
            <a:lstStyle/>
            <a:p/>
          </p:txBody>
        </p:sp>
        <p:sp>
          <p:nvSpPr>
            <p:cNvPr id="78" name="rc78"/>
            <p:cNvSpPr/>
            <p:nvPr/>
          </p:nvSpPr>
          <p:spPr>
            <a:xfrm>
              <a:off x="5170291" y="3562078"/>
              <a:ext cx="203168" cy="34388"/>
            </a:xfrm>
            <a:prstGeom prst="rect">
              <a:avLst/>
            </a:prstGeom>
            <a:solidFill>
              <a:srgbClr val="1CABE2">
                <a:alpha val="100000"/>
              </a:srgbClr>
            </a:solidFill>
          </p:spPr>
          <p:txBody>
            <a:bodyPr/>
            <a:lstStyle/>
            <a:p/>
          </p:txBody>
        </p:sp>
        <p:sp>
          <p:nvSpPr>
            <p:cNvPr id="79" name="rc79"/>
            <p:cNvSpPr/>
            <p:nvPr/>
          </p:nvSpPr>
          <p:spPr>
            <a:xfrm>
              <a:off x="5396033" y="3592657"/>
              <a:ext cx="203168" cy="1092729"/>
            </a:xfrm>
            <a:prstGeom prst="rect">
              <a:avLst/>
            </a:prstGeom>
            <a:solidFill>
              <a:srgbClr val="80BD41">
                <a:alpha val="100000"/>
              </a:srgbClr>
            </a:solidFill>
          </p:spPr>
          <p:txBody>
            <a:bodyPr/>
            <a:lstStyle/>
            <a:p/>
          </p:txBody>
        </p:sp>
        <p:sp>
          <p:nvSpPr>
            <p:cNvPr id="80" name="rc80"/>
            <p:cNvSpPr/>
            <p:nvPr/>
          </p:nvSpPr>
          <p:spPr>
            <a:xfrm>
              <a:off x="5396033" y="3558857"/>
              <a:ext cx="203168" cy="22527"/>
            </a:xfrm>
            <a:prstGeom prst="rect">
              <a:avLst/>
            </a:prstGeom>
            <a:solidFill>
              <a:srgbClr val="0058AB">
                <a:alpha val="100000"/>
              </a:srgbClr>
            </a:solidFill>
          </p:spPr>
          <p:txBody>
            <a:bodyPr/>
            <a:lstStyle/>
            <a:p/>
          </p:txBody>
        </p:sp>
        <p:sp>
          <p:nvSpPr>
            <p:cNvPr id="81" name="rc81"/>
            <p:cNvSpPr/>
            <p:nvPr/>
          </p:nvSpPr>
          <p:spPr>
            <a:xfrm>
              <a:off x="5396033" y="3581385"/>
              <a:ext cx="203168" cy="11272"/>
            </a:xfrm>
            <a:prstGeom prst="rect">
              <a:avLst/>
            </a:prstGeom>
            <a:solidFill>
              <a:srgbClr val="1CABE2">
                <a:alpha val="100000"/>
              </a:srgbClr>
            </a:solidFill>
          </p:spPr>
          <p:txBody>
            <a:bodyPr/>
            <a:lstStyle/>
            <a:p/>
          </p:txBody>
        </p:sp>
        <p:sp>
          <p:nvSpPr>
            <p:cNvPr id="82" name="rc82"/>
            <p:cNvSpPr/>
            <p:nvPr/>
          </p:nvSpPr>
          <p:spPr>
            <a:xfrm>
              <a:off x="5621775" y="3596536"/>
              <a:ext cx="203168" cy="1088850"/>
            </a:xfrm>
            <a:prstGeom prst="rect">
              <a:avLst/>
            </a:prstGeom>
            <a:solidFill>
              <a:srgbClr val="80BD41">
                <a:alpha val="100000"/>
              </a:srgbClr>
            </a:solidFill>
          </p:spPr>
          <p:txBody>
            <a:bodyPr/>
            <a:lstStyle/>
            <a:p/>
          </p:txBody>
        </p:sp>
        <p:sp>
          <p:nvSpPr>
            <p:cNvPr id="83" name="rc83"/>
            <p:cNvSpPr/>
            <p:nvPr/>
          </p:nvSpPr>
          <p:spPr>
            <a:xfrm>
              <a:off x="5621775" y="3562857"/>
              <a:ext cx="203168" cy="33678"/>
            </a:xfrm>
            <a:prstGeom prst="rect">
              <a:avLst/>
            </a:prstGeom>
            <a:solidFill>
              <a:srgbClr val="0058AB">
                <a:alpha val="100000"/>
              </a:srgbClr>
            </a:solidFill>
          </p:spPr>
          <p:txBody>
            <a:bodyPr/>
            <a:lstStyle/>
            <a:p/>
          </p:txBody>
        </p:sp>
        <p:sp>
          <p:nvSpPr>
            <p:cNvPr id="84" name="rc84"/>
            <p:cNvSpPr/>
            <p:nvPr/>
          </p:nvSpPr>
          <p:spPr>
            <a:xfrm>
              <a:off x="5621775" y="3596536"/>
              <a:ext cx="203168" cy="0"/>
            </a:xfrm>
            <a:prstGeom prst="rect">
              <a:avLst/>
            </a:prstGeom>
            <a:solidFill>
              <a:srgbClr val="1CABE2">
                <a:alpha val="100000"/>
              </a:srgbClr>
            </a:solidFill>
          </p:spPr>
          <p:txBody>
            <a:bodyPr/>
            <a:lstStyle/>
            <a:p/>
          </p:txBody>
        </p:sp>
        <p:sp>
          <p:nvSpPr>
            <p:cNvPr id="85" name="rc85"/>
            <p:cNvSpPr/>
            <p:nvPr/>
          </p:nvSpPr>
          <p:spPr>
            <a:xfrm>
              <a:off x="5847518" y="3693936"/>
              <a:ext cx="203168" cy="991451"/>
            </a:xfrm>
            <a:prstGeom prst="rect">
              <a:avLst/>
            </a:prstGeom>
            <a:solidFill>
              <a:srgbClr val="80BD41">
                <a:alpha val="100000"/>
              </a:srgbClr>
            </a:solidFill>
          </p:spPr>
          <p:txBody>
            <a:bodyPr/>
            <a:lstStyle/>
            <a:p/>
          </p:txBody>
        </p:sp>
        <p:sp>
          <p:nvSpPr>
            <p:cNvPr id="86" name="rc86"/>
            <p:cNvSpPr/>
            <p:nvPr/>
          </p:nvSpPr>
          <p:spPr>
            <a:xfrm>
              <a:off x="5847518" y="3607722"/>
              <a:ext cx="203168" cy="86213"/>
            </a:xfrm>
            <a:prstGeom prst="rect">
              <a:avLst/>
            </a:prstGeom>
            <a:solidFill>
              <a:srgbClr val="0058AB">
                <a:alpha val="100000"/>
              </a:srgbClr>
            </a:solidFill>
          </p:spPr>
          <p:txBody>
            <a:bodyPr/>
            <a:lstStyle/>
            <a:p/>
          </p:txBody>
        </p:sp>
        <p:sp>
          <p:nvSpPr>
            <p:cNvPr id="87" name="rc87"/>
            <p:cNvSpPr/>
            <p:nvPr/>
          </p:nvSpPr>
          <p:spPr>
            <a:xfrm>
              <a:off x="5847518" y="3693936"/>
              <a:ext cx="203168" cy="0"/>
            </a:xfrm>
            <a:prstGeom prst="rect">
              <a:avLst/>
            </a:prstGeom>
            <a:solidFill>
              <a:srgbClr val="1CABE2">
                <a:alpha val="100000"/>
              </a:srgbClr>
            </a:solidFill>
          </p:spPr>
          <p:txBody>
            <a:bodyPr/>
            <a:lstStyle/>
            <a:p/>
          </p:txBody>
        </p:sp>
        <p:sp>
          <p:nvSpPr>
            <p:cNvPr id="88" name="rc88"/>
            <p:cNvSpPr/>
            <p:nvPr/>
          </p:nvSpPr>
          <p:spPr>
            <a:xfrm>
              <a:off x="6073260" y="3705035"/>
              <a:ext cx="203168" cy="980351"/>
            </a:xfrm>
            <a:prstGeom prst="rect">
              <a:avLst/>
            </a:prstGeom>
            <a:solidFill>
              <a:srgbClr val="80BD41">
                <a:alpha val="100000"/>
              </a:srgbClr>
            </a:solidFill>
          </p:spPr>
          <p:txBody>
            <a:bodyPr/>
            <a:lstStyle/>
            <a:p/>
          </p:txBody>
        </p:sp>
        <p:sp>
          <p:nvSpPr>
            <p:cNvPr id="89" name="rc89"/>
            <p:cNvSpPr/>
            <p:nvPr/>
          </p:nvSpPr>
          <p:spPr>
            <a:xfrm>
              <a:off x="6073260" y="3608085"/>
              <a:ext cx="203168" cy="96949"/>
            </a:xfrm>
            <a:prstGeom prst="rect">
              <a:avLst/>
            </a:prstGeom>
            <a:solidFill>
              <a:srgbClr val="0058AB">
                <a:alpha val="100000"/>
              </a:srgbClr>
            </a:solidFill>
          </p:spPr>
          <p:txBody>
            <a:bodyPr/>
            <a:lstStyle/>
            <a:p/>
          </p:txBody>
        </p:sp>
        <p:sp>
          <p:nvSpPr>
            <p:cNvPr id="90" name="rc90"/>
            <p:cNvSpPr/>
            <p:nvPr/>
          </p:nvSpPr>
          <p:spPr>
            <a:xfrm>
              <a:off x="6073260" y="3705035"/>
              <a:ext cx="203168" cy="0"/>
            </a:xfrm>
            <a:prstGeom prst="rect">
              <a:avLst/>
            </a:prstGeom>
            <a:solidFill>
              <a:srgbClr val="1CABE2">
                <a:alpha val="100000"/>
              </a:srgbClr>
            </a:solidFill>
          </p:spPr>
          <p:txBody>
            <a:bodyPr/>
            <a:lstStyle/>
            <a:p/>
          </p:txBody>
        </p:sp>
        <p:sp>
          <p:nvSpPr>
            <p:cNvPr id="91" name="rc91"/>
            <p:cNvSpPr/>
            <p:nvPr/>
          </p:nvSpPr>
          <p:spPr>
            <a:xfrm>
              <a:off x="6299002" y="3713017"/>
              <a:ext cx="203168" cy="972369"/>
            </a:xfrm>
            <a:prstGeom prst="rect">
              <a:avLst/>
            </a:prstGeom>
            <a:solidFill>
              <a:srgbClr val="80BD41">
                <a:alpha val="100000"/>
              </a:srgbClr>
            </a:solidFill>
          </p:spPr>
          <p:txBody>
            <a:bodyPr/>
            <a:lstStyle/>
            <a:p/>
          </p:txBody>
        </p:sp>
        <p:sp>
          <p:nvSpPr>
            <p:cNvPr id="92" name="rc92"/>
            <p:cNvSpPr/>
            <p:nvPr/>
          </p:nvSpPr>
          <p:spPr>
            <a:xfrm>
              <a:off x="6299002" y="3628466"/>
              <a:ext cx="203168" cy="84551"/>
            </a:xfrm>
            <a:prstGeom prst="rect">
              <a:avLst/>
            </a:prstGeom>
            <a:solidFill>
              <a:srgbClr val="0058AB">
                <a:alpha val="100000"/>
              </a:srgbClr>
            </a:solidFill>
          </p:spPr>
          <p:txBody>
            <a:bodyPr/>
            <a:lstStyle/>
            <a:p/>
          </p:txBody>
        </p:sp>
        <p:sp>
          <p:nvSpPr>
            <p:cNvPr id="93" name="rc93"/>
            <p:cNvSpPr/>
            <p:nvPr/>
          </p:nvSpPr>
          <p:spPr>
            <a:xfrm>
              <a:off x="6299002" y="3713017"/>
              <a:ext cx="203168" cy="0"/>
            </a:xfrm>
            <a:prstGeom prst="rect">
              <a:avLst/>
            </a:prstGeom>
            <a:solidFill>
              <a:srgbClr val="1CABE2">
                <a:alpha val="100000"/>
              </a:srgbClr>
            </a:solidFill>
          </p:spPr>
          <p:txBody>
            <a:bodyPr/>
            <a:lstStyle/>
            <a:p/>
          </p:txBody>
        </p:sp>
        <p:sp>
          <p:nvSpPr>
            <p:cNvPr id="94" name="rc94"/>
            <p:cNvSpPr/>
            <p:nvPr/>
          </p:nvSpPr>
          <p:spPr>
            <a:xfrm>
              <a:off x="6524745" y="3725207"/>
              <a:ext cx="203168" cy="960179"/>
            </a:xfrm>
            <a:prstGeom prst="rect">
              <a:avLst/>
            </a:prstGeom>
            <a:solidFill>
              <a:srgbClr val="80BD41">
                <a:alpha val="100000"/>
              </a:srgbClr>
            </a:solidFill>
          </p:spPr>
          <p:txBody>
            <a:bodyPr/>
            <a:lstStyle/>
            <a:p/>
          </p:txBody>
        </p:sp>
        <p:sp>
          <p:nvSpPr>
            <p:cNvPr id="95" name="rc95"/>
            <p:cNvSpPr/>
            <p:nvPr/>
          </p:nvSpPr>
          <p:spPr>
            <a:xfrm>
              <a:off x="6524745" y="3652932"/>
              <a:ext cx="203168" cy="72274"/>
            </a:xfrm>
            <a:prstGeom prst="rect">
              <a:avLst/>
            </a:prstGeom>
            <a:solidFill>
              <a:srgbClr val="0058AB">
                <a:alpha val="100000"/>
              </a:srgbClr>
            </a:solidFill>
          </p:spPr>
          <p:txBody>
            <a:bodyPr/>
            <a:lstStyle/>
            <a:p/>
          </p:txBody>
        </p:sp>
        <p:sp>
          <p:nvSpPr>
            <p:cNvPr id="96" name="rc96"/>
            <p:cNvSpPr/>
            <p:nvPr/>
          </p:nvSpPr>
          <p:spPr>
            <a:xfrm>
              <a:off x="6524745" y="3725207"/>
              <a:ext cx="203168" cy="0"/>
            </a:xfrm>
            <a:prstGeom prst="rect">
              <a:avLst/>
            </a:prstGeom>
            <a:solidFill>
              <a:srgbClr val="1CABE2">
                <a:alpha val="100000"/>
              </a:srgbClr>
            </a:solidFill>
          </p:spPr>
          <p:txBody>
            <a:bodyPr/>
            <a:lstStyle/>
            <a:p/>
          </p:txBody>
        </p:sp>
        <p:sp>
          <p:nvSpPr>
            <p:cNvPr id="97" name="rc97"/>
            <p:cNvSpPr/>
            <p:nvPr/>
          </p:nvSpPr>
          <p:spPr>
            <a:xfrm>
              <a:off x="6750487" y="3718350"/>
              <a:ext cx="203168" cy="967036"/>
            </a:xfrm>
            <a:prstGeom prst="rect">
              <a:avLst/>
            </a:prstGeom>
            <a:solidFill>
              <a:srgbClr val="80BD41">
                <a:alpha val="100000"/>
              </a:srgbClr>
            </a:solidFill>
          </p:spPr>
          <p:txBody>
            <a:bodyPr/>
            <a:lstStyle/>
            <a:p/>
          </p:txBody>
        </p:sp>
        <p:sp>
          <p:nvSpPr>
            <p:cNvPr id="98" name="rc98"/>
            <p:cNvSpPr/>
            <p:nvPr/>
          </p:nvSpPr>
          <p:spPr>
            <a:xfrm>
              <a:off x="6750487" y="3667460"/>
              <a:ext cx="203168" cy="50890"/>
            </a:xfrm>
            <a:prstGeom prst="rect">
              <a:avLst/>
            </a:prstGeom>
            <a:solidFill>
              <a:srgbClr val="0058AB">
                <a:alpha val="100000"/>
              </a:srgbClr>
            </a:solidFill>
          </p:spPr>
          <p:txBody>
            <a:bodyPr/>
            <a:lstStyle/>
            <a:p/>
          </p:txBody>
        </p:sp>
        <p:sp>
          <p:nvSpPr>
            <p:cNvPr id="99" name="rc99"/>
            <p:cNvSpPr/>
            <p:nvPr/>
          </p:nvSpPr>
          <p:spPr>
            <a:xfrm>
              <a:off x="6750487" y="3718350"/>
              <a:ext cx="203168" cy="0"/>
            </a:xfrm>
            <a:prstGeom prst="rect">
              <a:avLst/>
            </a:prstGeom>
            <a:solidFill>
              <a:srgbClr val="1CABE2">
                <a:alpha val="100000"/>
              </a:srgbClr>
            </a:solidFill>
          </p:spPr>
          <p:txBody>
            <a:bodyPr/>
            <a:lstStyle/>
            <a:p/>
          </p:txBody>
        </p:sp>
        <p:sp>
          <p:nvSpPr>
            <p:cNvPr id="100" name="rc100"/>
            <p:cNvSpPr/>
            <p:nvPr/>
          </p:nvSpPr>
          <p:spPr>
            <a:xfrm>
              <a:off x="6976229" y="3762211"/>
              <a:ext cx="203168" cy="923176"/>
            </a:xfrm>
            <a:prstGeom prst="rect">
              <a:avLst/>
            </a:prstGeom>
            <a:solidFill>
              <a:srgbClr val="80BD41">
                <a:alpha val="100000"/>
              </a:srgbClr>
            </a:solidFill>
          </p:spPr>
          <p:txBody>
            <a:bodyPr/>
            <a:lstStyle/>
            <a:p/>
          </p:txBody>
        </p:sp>
        <p:sp>
          <p:nvSpPr>
            <p:cNvPr id="101" name="rc101"/>
            <p:cNvSpPr/>
            <p:nvPr/>
          </p:nvSpPr>
          <p:spPr>
            <a:xfrm>
              <a:off x="6976229" y="3681936"/>
              <a:ext cx="203168" cy="80274"/>
            </a:xfrm>
            <a:prstGeom prst="rect">
              <a:avLst/>
            </a:prstGeom>
            <a:solidFill>
              <a:srgbClr val="0058AB">
                <a:alpha val="100000"/>
              </a:srgbClr>
            </a:solidFill>
          </p:spPr>
          <p:txBody>
            <a:bodyPr/>
            <a:lstStyle/>
            <a:p/>
          </p:txBody>
        </p:sp>
        <p:sp>
          <p:nvSpPr>
            <p:cNvPr id="102" name="rc102"/>
            <p:cNvSpPr/>
            <p:nvPr/>
          </p:nvSpPr>
          <p:spPr>
            <a:xfrm>
              <a:off x="6976229" y="3762211"/>
              <a:ext cx="203168" cy="0"/>
            </a:xfrm>
            <a:prstGeom prst="rect">
              <a:avLst/>
            </a:prstGeom>
            <a:solidFill>
              <a:srgbClr val="1CABE2">
                <a:alpha val="100000"/>
              </a:srgbClr>
            </a:solidFill>
          </p:spPr>
          <p:txBody>
            <a:bodyPr/>
            <a:lstStyle/>
            <a:p/>
          </p:txBody>
        </p:sp>
        <p:sp>
          <p:nvSpPr>
            <p:cNvPr id="103" name="rc103"/>
            <p:cNvSpPr/>
            <p:nvPr/>
          </p:nvSpPr>
          <p:spPr>
            <a:xfrm>
              <a:off x="7201972" y="3698922"/>
              <a:ext cx="203168" cy="58739"/>
            </a:xfrm>
            <a:prstGeom prst="rect">
              <a:avLst/>
            </a:prstGeom>
            <a:solidFill>
              <a:srgbClr val="F26A21">
                <a:alpha val="100000"/>
              </a:srgbClr>
            </a:solidFill>
          </p:spPr>
          <p:txBody>
            <a:bodyPr/>
            <a:lstStyle/>
            <a:p/>
          </p:txBody>
        </p:sp>
        <p:sp>
          <p:nvSpPr>
            <p:cNvPr id="104" name="rc104"/>
            <p:cNvSpPr/>
            <p:nvPr/>
          </p:nvSpPr>
          <p:spPr>
            <a:xfrm>
              <a:off x="7201972" y="3757662"/>
              <a:ext cx="203168" cy="927725"/>
            </a:xfrm>
            <a:prstGeom prst="rect">
              <a:avLst/>
            </a:prstGeom>
            <a:solidFill>
              <a:srgbClr val="FFC20E">
                <a:alpha val="100000"/>
              </a:srgbClr>
            </a:solidFill>
          </p:spPr>
          <p:txBody>
            <a:bodyPr/>
            <a:lstStyle/>
            <a:p/>
          </p:txBody>
        </p:sp>
        <p:sp>
          <p:nvSpPr>
            <p:cNvPr id="105" name="rc105"/>
            <p:cNvSpPr/>
            <p:nvPr/>
          </p:nvSpPr>
          <p:spPr>
            <a:xfrm>
              <a:off x="7427714" y="3712030"/>
              <a:ext cx="203168" cy="42981"/>
            </a:xfrm>
            <a:prstGeom prst="rect">
              <a:avLst/>
            </a:prstGeom>
            <a:solidFill>
              <a:srgbClr val="F26A21">
                <a:alpha val="100000"/>
              </a:srgbClr>
            </a:solidFill>
          </p:spPr>
          <p:txBody>
            <a:bodyPr/>
            <a:lstStyle/>
            <a:p/>
          </p:txBody>
        </p:sp>
        <p:sp>
          <p:nvSpPr>
            <p:cNvPr id="106" name="rc106"/>
            <p:cNvSpPr/>
            <p:nvPr/>
          </p:nvSpPr>
          <p:spPr>
            <a:xfrm>
              <a:off x="7427714" y="3755011"/>
              <a:ext cx="203168" cy="930375"/>
            </a:xfrm>
            <a:prstGeom prst="rect">
              <a:avLst/>
            </a:prstGeom>
            <a:solidFill>
              <a:srgbClr val="FFC20E">
                <a:alpha val="100000"/>
              </a:srgbClr>
            </a:solidFill>
          </p:spPr>
          <p:txBody>
            <a:bodyPr/>
            <a:lstStyle/>
            <a:p/>
          </p:txBody>
        </p:sp>
        <p:sp>
          <p:nvSpPr>
            <p:cNvPr id="107" name="rc107"/>
            <p:cNvSpPr/>
            <p:nvPr/>
          </p:nvSpPr>
          <p:spPr>
            <a:xfrm>
              <a:off x="7653457" y="3724774"/>
              <a:ext cx="203168" cy="31450"/>
            </a:xfrm>
            <a:prstGeom prst="rect">
              <a:avLst/>
            </a:prstGeom>
            <a:solidFill>
              <a:srgbClr val="F26A21">
                <a:alpha val="100000"/>
              </a:srgbClr>
            </a:solidFill>
          </p:spPr>
          <p:txBody>
            <a:bodyPr/>
            <a:lstStyle/>
            <a:p/>
          </p:txBody>
        </p:sp>
        <p:sp>
          <p:nvSpPr>
            <p:cNvPr id="108" name="rc108"/>
            <p:cNvSpPr/>
            <p:nvPr/>
          </p:nvSpPr>
          <p:spPr>
            <a:xfrm>
              <a:off x="7653457" y="3756225"/>
              <a:ext cx="203168" cy="929161"/>
            </a:xfrm>
            <a:prstGeom prst="rect">
              <a:avLst/>
            </a:prstGeom>
            <a:solidFill>
              <a:srgbClr val="FFC20E">
                <a:alpha val="100000"/>
              </a:srgbClr>
            </a:solidFill>
          </p:spPr>
          <p:txBody>
            <a:bodyPr/>
            <a:lstStyle/>
            <a:p/>
          </p:txBody>
        </p:sp>
        <p:sp>
          <p:nvSpPr>
            <p:cNvPr id="109" name="rc109"/>
            <p:cNvSpPr/>
            <p:nvPr/>
          </p:nvSpPr>
          <p:spPr>
            <a:xfrm>
              <a:off x="7879199" y="3737155"/>
              <a:ext cx="203168" cy="23013"/>
            </a:xfrm>
            <a:prstGeom prst="rect">
              <a:avLst/>
            </a:prstGeom>
            <a:solidFill>
              <a:srgbClr val="F26A21">
                <a:alpha val="100000"/>
              </a:srgbClr>
            </a:solidFill>
          </p:spPr>
          <p:txBody>
            <a:bodyPr/>
            <a:lstStyle/>
            <a:p/>
          </p:txBody>
        </p:sp>
        <p:sp>
          <p:nvSpPr>
            <p:cNvPr id="110" name="rc110"/>
            <p:cNvSpPr/>
            <p:nvPr/>
          </p:nvSpPr>
          <p:spPr>
            <a:xfrm>
              <a:off x="7879199" y="3760168"/>
              <a:ext cx="203168" cy="925218"/>
            </a:xfrm>
            <a:prstGeom prst="rect">
              <a:avLst/>
            </a:prstGeom>
            <a:solidFill>
              <a:srgbClr val="FFC20E">
                <a:alpha val="100000"/>
              </a:srgbClr>
            </a:solidFill>
          </p:spPr>
          <p:txBody>
            <a:bodyPr/>
            <a:lstStyle/>
            <a:p/>
          </p:txBody>
        </p:sp>
        <p:sp>
          <p:nvSpPr>
            <p:cNvPr id="111" name="rc111"/>
            <p:cNvSpPr/>
            <p:nvPr/>
          </p:nvSpPr>
          <p:spPr>
            <a:xfrm>
              <a:off x="8104941" y="3748618"/>
              <a:ext cx="203168" cy="16839"/>
            </a:xfrm>
            <a:prstGeom prst="rect">
              <a:avLst/>
            </a:prstGeom>
            <a:solidFill>
              <a:srgbClr val="F26A21">
                <a:alpha val="100000"/>
              </a:srgbClr>
            </a:solidFill>
          </p:spPr>
          <p:txBody>
            <a:bodyPr/>
            <a:lstStyle/>
            <a:p/>
          </p:txBody>
        </p:sp>
        <p:sp>
          <p:nvSpPr>
            <p:cNvPr id="112" name="rc112"/>
            <p:cNvSpPr/>
            <p:nvPr/>
          </p:nvSpPr>
          <p:spPr>
            <a:xfrm>
              <a:off x="8104941" y="3765457"/>
              <a:ext cx="203168" cy="919929"/>
            </a:xfrm>
            <a:prstGeom prst="rect">
              <a:avLst/>
            </a:prstGeom>
            <a:solidFill>
              <a:srgbClr val="FFC20E">
                <a:alpha val="100000"/>
              </a:srgbClr>
            </a:solidFill>
          </p:spPr>
          <p:txBody>
            <a:bodyPr/>
            <a:lstStyle/>
            <a:p/>
          </p:txBody>
        </p:sp>
        <p:sp>
          <p:nvSpPr>
            <p:cNvPr id="113" name="pl113"/>
            <p:cNvSpPr/>
            <p:nvPr/>
          </p:nvSpPr>
          <p:spPr>
            <a:xfrm>
              <a:off x="1434255" y="2071041"/>
              <a:ext cx="5643558" cy="211260"/>
            </a:xfrm>
            <a:custGeom>
              <a:avLst/>
              <a:pathLst>
                <a:path w="5643558" h="211260">
                  <a:moveTo>
                    <a:pt x="0" y="52815"/>
                  </a:moveTo>
                  <a:lnTo>
                    <a:pt x="225742" y="105630"/>
                  </a:lnTo>
                  <a:lnTo>
                    <a:pt x="451484" y="26407"/>
                  </a:lnTo>
                  <a:lnTo>
                    <a:pt x="677227" y="211260"/>
                  </a:lnTo>
                  <a:lnTo>
                    <a:pt x="902969" y="211260"/>
                  </a:lnTo>
                  <a:lnTo>
                    <a:pt x="1128711" y="0"/>
                  </a:lnTo>
                  <a:lnTo>
                    <a:pt x="1354454" y="52815"/>
                  </a:lnTo>
                  <a:lnTo>
                    <a:pt x="1580196" y="26407"/>
                  </a:lnTo>
                  <a:lnTo>
                    <a:pt x="1805938" y="26407"/>
                  </a:lnTo>
                  <a:lnTo>
                    <a:pt x="2031681" y="26407"/>
                  </a:lnTo>
                  <a:lnTo>
                    <a:pt x="2257423" y="52815"/>
                  </a:lnTo>
                  <a:lnTo>
                    <a:pt x="2483165" y="26407"/>
                  </a:lnTo>
                  <a:lnTo>
                    <a:pt x="2708908" y="52815"/>
                  </a:lnTo>
                  <a:lnTo>
                    <a:pt x="2934650" y="26407"/>
                  </a:lnTo>
                  <a:lnTo>
                    <a:pt x="3160393" y="52815"/>
                  </a:lnTo>
                  <a:lnTo>
                    <a:pt x="3386135" y="26407"/>
                  </a:lnTo>
                  <a:lnTo>
                    <a:pt x="3611877" y="52815"/>
                  </a:lnTo>
                  <a:lnTo>
                    <a:pt x="3837620" y="26407"/>
                  </a:lnTo>
                  <a:lnTo>
                    <a:pt x="4063362" y="26407"/>
                  </a:lnTo>
                  <a:lnTo>
                    <a:pt x="4289104" y="52815"/>
                  </a:lnTo>
                  <a:lnTo>
                    <a:pt x="4514847" y="184852"/>
                  </a:lnTo>
                  <a:lnTo>
                    <a:pt x="4740589" y="211260"/>
                  </a:lnTo>
                  <a:lnTo>
                    <a:pt x="4966331" y="184852"/>
                  </a:lnTo>
                  <a:lnTo>
                    <a:pt x="5192074" y="158445"/>
                  </a:lnTo>
                  <a:lnTo>
                    <a:pt x="5417816" y="105630"/>
                  </a:lnTo>
                  <a:lnTo>
                    <a:pt x="5643558" y="18485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97449"/>
              <a:ext cx="5643558" cy="264075"/>
            </a:xfrm>
            <a:custGeom>
              <a:avLst/>
              <a:pathLst>
                <a:path w="5643558" h="264075">
                  <a:moveTo>
                    <a:pt x="0" y="79222"/>
                  </a:moveTo>
                  <a:lnTo>
                    <a:pt x="225742" y="132037"/>
                  </a:lnTo>
                  <a:lnTo>
                    <a:pt x="451484" y="79222"/>
                  </a:lnTo>
                  <a:lnTo>
                    <a:pt x="677227" y="237667"/>
                  </a:lnTo>
                  <a:lnTo>
                    <a:pt x="902969" y="264075"/>
                  </a:lnTo>
                  <a:lnTo>
                    <a:pt x="1128711" y="0"/>
                  </a:lnTo>
                  <a:lnTo>
                    <a:pt x="1354454" y="158445"/>
                  </a:lnTo>
                  <a:lnTo>
                    <a:pt x="1580196" y="105630"/>
                  </a:lnTo>
                  <a:lnTo>
                    <a:pt x="1805938" y="79222"/>
                  </a:lnTo>
                  <a:lnTo>
                    <a:pt x="2031681" y="79222"/>
                  </a:lnTo>
                  <a:lnTo>
                    <a:pt x="2257423" y="184852"/>
                  </a:lnTo>
                  <a:lnTo>
                    <a:pt x="2483165" y="105630"/>
                  </a:lnTo>
                  <a:lnTo>
                    <a:pt x="2708908" y="184852"/>
                  </a:lnTo>
                  <a:lnTo>
                    <a:pt x="2934650" y="79222"/>
                  </a:lnTo>
                  <a:lnTo>
                    <a:pt x="3160393" y="132037"/>
                  </a:lnTo>
                  <a:lnTo>
                    <a:pt x="3386135" y="79222"/>
                  </a:lnTo>
                  <a:lnTo>
                    <a:pt x="3611877" y="132037"/>
                  </a:lnTo>
                  <a:lnTo>
                    <a:pt x="3837620" y="79222"/>
                  </a:lnTo>
                  <a:lnTo>
                    <a:pt x="4063362" y="26407"/>
                  </a:lnTo>
                  <a:lnTo>
                    <a:pt x="4289104" y="26407"/>
                  </a:lnTo>
                  <a:lnTo>
                    <a:pt x="4514847" y="158445"/>
                  </a:lnTo>
                  <a:lnTo>
                    <a:pt x="4740589" y="184852"/>
                  </a:lnTo>
                  <a:lnTo>
                    <a:pt x="4966331" y="158445"/>
                  </a:lnTo>
                  <a:lnTo>
                    <a:pt x="5192074" y="132037"/>
                  </a:lnTo>
                  <a:lnTo>
                    <a:pt x="5417816" y="79222"/>
                  </a:lnTo>
                  <a:lnTo>
                    <a:pt x="5643558" y="158445"/>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5503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807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3225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5800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700948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136592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88077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10651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33225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55800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700948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621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8964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0306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1567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Serbia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Serbia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Serbia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958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862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77671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8671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4105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3149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2193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959597"/>
              <a:ext cx="217589" cy="1091014"/>
            </a:xfrm>
            <a:prstGeom prst="rect">
              <a:avLst/>
            </a:prstGeom>
            <a:solidFill>
              <a:srgbClr val="0058AB">
                <a:alpha val="100000"/>
              </a:srgbClr>
            </a:solidFill>
          </p:spPr>
          <p:txBody>
            <a:bodyPr/>
            <a:lstStyle/>
            <a:p/>
          </p:txBody>
        </p:sp>
        <p:sp>
          <p:nvSpPr>
            <p:cNvPr id="41" name="rc41"/>
            <p:cNvSpPr/>
            <p:nvPr/>
          </p:nvSpPr>
          <p:spPr>
            <a:xfrm>
              <a:off x="1472058" y="3232860"/>
              <a:ext cx="217589" cy="1817750"/>
            </a:xfrm>
            <a:prstGeom prst="rect">
              <a:avLst/>
            </a:prstGeom>
            <a:solidFill>
              <a:srgbClr val="0058AB">
                <a:alpha val="100000"/>
              </a:srgbClr>
            </a:solidFill>
          </p:spPr>
          <p:txBody>
            <a:bodyPr/>
            <a:lstStyle/>
            <a:p/>
          </p:txBody>
        </p:sp>
        <p:sp>
          <p:nvSpPr>
            <p:cNvPr id="42" name="rc42"/>
            <p:cNvSpPr/>
            <p:nvPr/>
          </p:nvSpPr>
          <p:spPr>
            <a:xfrm>
              <a:off x="1713825" y="4320691"/>
              <a:ext cx="217589" cy="729919"/>
            </a:xfrm>
            <a:prstGeom prst="rect">
              <a:avLst/>
            </a:prstGeom>
            <a:solidFill>
              <a:srgbClr val="0058AB">
                <a:alpha val="100000"/>
              </a:srgbClr>
            </a:solidFill>
          </p:spPr>
          <p:txBody>
            <a:bodyPr/>
            <a:lstStyle/>
            <a:p/>
          </p:txBody>
        </p:sp>
        <p:sp>
          <p:nvSpPr>
            <p:cNvPr id="43" name="rc43"/>
            <p:cNvSpPr/>
            <p:nvPr/>
          </p:nvSpPr>
          <p:spPr>
            <a:xfrm>
              <a:off x="1955592" y="1757558"/>
              <a:ext cx="217589" cy="3293053"/>
            </a:xfrm>
            <a:prstGeom prst="rect">
              <a:avLst/>
            </a:prstGeom>
            <a:solidFill>
              <a:srgbClr val="0058AB">
                <a:alpha val="100000"/>
              </a:srgbClr>
            </a:solidFill>
          </p:spPr>
          <p:txBody>
            <a:bodyPr/>
            <a:lstStyle/>
            <a:p/>
          </p:txBody>
        </p:sp>
        <p:sp>
          <p:nvSpPr>
            <p:cNvPr id="44" name="rc44"/>
            <p:cNvSpPr/>
            <p:nvPr/>
          </p:nvSpPr>
          <p:spPr>
            <a:xfrm>
              <a:off x="2197358" y="1803036"/>
              <a:ext cx="217589" cy="3247575"/>
            </a:xfrm>
            <a:prstGeom prst="rect">
              <a:avLst/>
            </a:prstGeom>
            <a:solidFill>
              <a:srgbClr val="0058AB">
                <a:alpha val="100000"/>
              </a:srgbClr>
            </a:solidFill>
          </p:spPr>
          <p:txBody>
            <a:bodyPr/>
            <a:lstStyle/>
            <a:p/>
          </p:txBody>
        </p:sp>
        <p:sp>
          <p:nvSpPr>
            <p:cNvPr id="45" name="rc45"/>
            <p:cNvSpPr/>
            <p:nvPr/>
          </p:nvSpPr>
          <p:spPr>
            <a:xfrm>
              <a:off x="2439125" y="4698158"/>
              <a:ext cx="217589" cy="352453"/>
            </a:xfrm>
            <a:prstGeom prst="rect">
              <a:avLst/>
            </a:prstGeom>
            <a:solidFill>
              <a:srgbClr val="0058AB">
                <a:alpha val="100000"/>
              </a:srgbClr>
            </a:solidFill>
          </p:spPr>
          <p:txBody>
            <a:bodyPr/>
            <a:lstStyle/>
            <a:p/>
          </p:txBody>
        </p:sp>
        <p:sp>
          <p:nvSpPr>
            <p:cNvPr id="46" name="rc46"/>
            <p:cNvSpPr/>
            <p:nvPr/>
          </p:nvSpPr>
          <p:spPr>
            <a:xfrm>
              <a:off x="2680891" y="4123317"/>
              <a:ext cx="217589" cy="927293"/>
            </a:xfrm>
            <a:prstGeom prst="rect">
              <a:avLst/>
            </a:prstGeom>
            <a:solidFill>
              <a:srgbClr val="0058AB">
                <a:alpha val="100000"/>
              </a:srgbClr>
            </a:solidFill>
          </p:spPr>
          <p:txBody>
            <a:bodyPr/>
            <a:lstStyle/>
            <a:p/>
          </p:txBody>
        </p:sp>
        <p:sp>
          <p:nvSpPr>
            <p:cNvPr id="47" name="rc47"/>
            <p:cNvSpPr/>
            <p:nvPr/>
          </p:nvSpPr>
          <p:spPr>
            <a:xfrm>
              <a:off x="2922658" y="4438934"/>
              <a:ext cx="217589" cy="611677"/>
            </a:xfrm>
            <a:prstGeom prst="rect">
              <a:avLst/>
            </a:prstGeom>
            <a:solidFill>
              <a:srgbClr val="0058AB">
                <a:alpha val="100000"/>
              </a:srgbClr>
            </a:solidFill>
          </p:spPr>
          <p:txBody>
            <a:bodyPr/>
            <a:lstStyle/>
            <a:p/>
          </p:txBody>
        </p:sp>
        <p:sp>
          <p:nvSpPr>
            <p:cNvPr id="48" name="rc48"/>
            <p:cNvSpPr/>
            <p:nvPr/>
          </p:nvSpPr>
          <p:spPr>
            <a:xfrm>
              <a:off x="3164425" y="4437569"/>
              <a:ext cx="217589" cy="613041"/>
            </a:xfrm>
            <a:prstGeom prst="rect">
              <a:avLst/>
            </a:prstGeom>
            <a:solidFill>
              <a:srgbClr val="0058AB">
                <a:alpha val="100000"/>
              </a:srgbClr>
            </a:solidFill>
          </p:spPr>
          <p:txBody>
            <a:bodyPr/>
            <a:lstStyle/>
            <a:p/>
          </p:txBody>
        </p:sp>
        <p:sp>
          <p:nvSpPr>
            <p:cNvPr id="49" name="rc49"/>
            <p:cNvSpPr/>
            <p:nvPr/>
          </p:nvSpPr>
          <p:spPr>
            <a:xfrm>
              <a:off x="3406191" y="4428929"/>
              <a:ext cx="217589" cy="621682"/>
            </a:xfrm>
            <a:prstGeom prst="rect">
              <a:avLst/>
            </a:prstGeom>
            <a:solidFill>
              <a:srgbClr val="0058AB">
                <a:alpha val="100000"/>
              </a:srgbClr>
            </a:solidFill>
          </p:spPr>
          <p:txBody>
            <a:bodyPr/>
            <a:lstStyle/>
            <a:p/>
          </p:txBody>
        </p:sp>
        <p:sp>
          <p:nvSpPr>
            <p:cNvPr id="50" name="rc50"/>
            <p:cNvSpPr/>
            <p:nvPr/>
          </p:nvSpPr>
          <p:spPr>
            <a:xfrm>
              <a:off x="3647958" y="4101488"/>
              <a:ext cx="217589" cy="949123"/>
            </a:xfrm>
            <a:prstGeom prst="rect">
              <a:avLst/>
            </a:prstGeom>
            <a:solidFill>
              <a:srgbClr val="0058AB">
                <a:alpha val="100000"/>
              </a:srgbClr>
            </a:solidFill>
          </p:spPr>
          <p:txBody>
            <a:bodyPr/>
            <a:lstStyle/>
            <a:p/>
          </p:txBody>
        </p:sp>
        <p:sp>
          <p:nvSpPr>
            <p:cNvPr id="51" name="rc51"/>
            <p:cNvSpPr/>
            <p:nvPr/>
          </p:nvSpPr>
          <p:spPr>
            <a:xfrm>
              <a:off x="3889725" y="4421652"/>
              <a:ext cx="217589" cy="628959"/>
            </a:xfrm>
            <a:prstGeom prst="rect">
              <a:avLst/>
            </a:prstGeom>
            <a:solidFill>
              <a:srgbClr val="0058AB">
                <a:alpha val="100000"/>
              </a:srgbClr>
            </a:solidFill>
          </p:spPr>
          <p:txBody>
            <a:bodyPr/>
            <a:lstStyle/>
            <a:p/>
          </p:txBody>
        </p:sp>
        <p:sp>
          <p:nvSpPr>
            <p:cNvPr id="52" name="rc52"/>
            <p:cNvSpPr/>
            <p:nvPr/>
          </p:nvSpPr>
          <p:spPr>
            <a:xfrm>
              <a:off x="4131491" y="4091938"/>
              <a:ext cx="217589" cy="958673"/>
            </a:xfrm>
            <a:prstGeom prst="rect">
              <a:avLst/>
            </a:prstGeom>
            <a:solidFill>
              <a:srgbClr val="0058AB">
                <a:alpha val="100000"/>
              </a:srgbClr>
            </a:solidFill>
          </p:spPr>
          <p:txBody>
            <a:bodyPr/>
            <a:lstStyle/>
            <a:p/>
          </p:txBody>
        </p:sp>
        <p:sp>
          <p:nvSpPr>
            <p:cNvPr id="53" name="rc53"/>
            <p:cNvSpPr/>
            <p:nvPr/>
          </p:nvSpPr>
          <p:spPr>
            <a:xfrm>
              <a:off x="4373258" y="4427110"/>
              <a:ext cx="217589" cy="623501"/>
            </a:xfrm>
            <a:prstGeom prst="rect">
              <a:avLst/>
            </a:prstGeom>
            <a:solidFill>
              <a:srgbClr val="0058AB">
                <a:alpha val="100000"/>
              </a:srgbClr>
            </a:solidFill>
          </p:spPr>
          <p:txBody>
            <a:bodyPr/>
            <a:lstStyle/>
            <a:p/>
          </p:txBody>
        </p:sp>
        <p:sp>
          <p:nvSpPr>
            <p:cNvPr id="54" name="rc54"/>
            <p:cNvSpPr/>
            <p:nvPr/>
          </p:nvSpPr>
          <p:spPr>
            <a:xfrm>
              <a:off x="4615025" y="4111493"/>
              <a:ext cx="217589" cy="939118"/>
            </a:xfrm>
            <a:prstGeom prst="rect">
              <a:avLst/>
            </a:prstGeom>
            <a:solidFill>
              <a:srgbClr val="0058AB">
                <a:alpha val="100000"/>
              </a:srgbClr>
            </a:solidFill>
          </p:spPr>
          <p:txBody>
            <a:bodyPr/>
            <a:lstStyle/>
            <a:p/>
          </p:txBody>
        </p:sp>
        <p:sp>
          <p:nvSpPr>
            <p:cNvPr id="55" name="rc55"/>
            <p:cNvSpPr/>
            <p:nvPr/>
          </p:nvSpPr>
          <p:spPr>
            <a:xfrm>
              <a:off x="4856791" y="4434841"/>
              <a:ext cx="217589" cy="615770"/>
            </a:xfrm>
            <a:prstGeom prst="rect">
              <a:avLst/>
            </a:prstGeom>
            <a:solidFill>
              <a:srgbClr val="0058AB">
                <a:alpha val="100000"/>
              </a:srgbClr>
            </a:solidFill>
          </p:spPr>
          <p:txBody>
            <a:bodyPr/>
            <a:lstStyle/>
            <a:p/>
          </p:txBody>
        </p:sp>
        <p:sp>
          <p:nvSpPr>
            <p:cNvPr id="56" name="rc56"/>
            <p:cNvSpPr/>
            <p:nvPr/>
          </p:nvSpPr>
          <p:spPr>
            <a:xfrm>
              <a:off x="5098558" y="4142873"/>
              <a:ext cx="217589" cy="907738"/>
            </a:xfrm>
            <a:prstGeom prst="rect">
              <a:avLst/>
            </a:prstGeom>
            <a:solidFill>
              <a:srgbClr val="0058AB">
                <a:alpha val="100000"/>
              </a:srgbClr>
            </a:solidFill>
          </p:spPr>
          <p:txBody>
            <a:bodyPr/>
            <a:lstStyle/>
            <a:p/>
          </p:txBody>
        </p:sp>
        <p:sp>
          <p:nvSpPr>
            <p:cNvPr id="57" name="rc57"/>
            <p:cNvSpPr/>
            <p:nvPr/>
          </p:nvSpPr>
          <p:spPr>
            <a:xfrm>
              <a:off x="5340325" y="4448484"/>
              <a:ext cx="217589" cy="602127"/>
            </a:xfrm>
            <a:prstGeom prst="rect">
              <a:avLst/>
            </a:prstGeom>
            <a:solidFill>
              <a:srgbClr val="0058AB">
                <a:alpha val="100000"/>
              </a:srgbClr>
            </a:solidFill>
          </p:spPr>
          <p:txBody>
            <a:bodyPr/>
            <a:lstStyle/>
            <a:p/>
          </p:txBody>
        </p:sp>
        <p:sp>
          <p:nvSpPr>
            <p:cNvPr id="58" name="rc58"/>
            <p:cNvSpPr/>
            <p:nvPr/>
          </p:nvSpPr>
          <p:spPr>
            <a:xfrm>
              <a:off x="5582091" y="4458944"/>
              <a:ext cx="217589" cy="591667"/>
            </a:xfrm>
            <a:prstGeom prst="rect">
              <a:avLst/>
            </a:prstGeom>
            <a:solidFill>
              <a:srgbClr val="0058AB">
                <a:alpha val="100000"/>
              </a:srgbClr>
            </a:solidFill>
          </p:spPr>
          <p:txBody>
            <a:bodyPr/>
            <a:lstStyle/>
            <a:p/>
          </p:txBody>
        </p:sp>
        <p:sp>
          <p:nvSpPr>
            <p:cNvPr id="59" name="rc59"/>
            <p:cNvSpPr/>
            <p:nvPr/>
          </p:nvSpPr>
          <p:spPr>
            <a:xfrm>
              <a:off x="5823858" y="4166066"/>
              <a:ext cx="217589" cy="884544"/>
            </a:xfrm>
            <a:prstGeom prst="rect">
              <a:avLst/>
            </a:prstGeom>
            <a:solidFill>
              <a:srgbClr val="0058AB">
                <a:alpha val="100000"/>
              </a:srgbClr>
            </a:solidFill>
          </p:spPr>
          <p:txBody>
            <a:bodyPr/>
            <a:lstStyle/>
            <a:p/>
          </p:txBody>
        </p:sp>
        <p:sp>
          <p:nvSpPr>
            <p:cNvPr id="60" name="rc60"/>
            <p:cNvSpPr/>
            <p:nvPr/>
          </p:nvSpPr>
          <p:spPr>
            <a:xfrm>
              <a:off x="6065625" y="2786268"/>
              <a:ext cx="217589" cy="2264343"/>
            </a:xfrm>
            <a:prstGeom prst="rect">
              <a:avLst/>
            </a:prstGeom>
            <a:solidFill>
              <a:srgbClr val="0058AB">
                <a:alpha val="100000"/>
              </a:srgbClr>
            </a:solidFill>
          </p:spPr>
          <p:txBody>
            <a:bodyPr/>
            <a:lstStyle/>
            <a:p/>
          </p:txBody>
        </p:sp>
        <p:sp>
          <p:nvSpPr>
            <p:cNvPr id="61" name="rc61"/>
            <p:cNvSpPr/>
            <p:nvPr/>
          </p:nvSpPr>
          <p:spPr>
            <a:xfrm>
              <a:off x="6307391" y="2504305"/>
              <a:ext cx="217589" cy="2546306"/>
            </a:xfrm>
            <a:prstGeom prst="rect">
              <a:avLst/>
            </a:prstGeom>
            <a:solidFill>
              <a:srgbClr val="0058AB">
                <a:alpha val="100000"/>
              </a:srgbClr>
            </a:solidFill>
          </p:spPr>
          <p:txBody>
            <a:bodyPr/>
            <a:lstStyle/>
            <a:p/>
          </p:txBody>
        </p:sp>
        <p:sp>
          <p:nvSpPr>
            <p:cNvPr id="62" name="rc62"/>
            <p:cNvSpPr/>
            <p:nvPr/>
          </p:nvSpPr>
          <p:spPr>
            <a:xfrm>
              <a:off x="6549158" y="2829926"/>
              <a:ext cx="217589" cy="2220684"/>
            </a:xfrm>
            <a:prstGeom prst="rect">
              <a:avLst/>
            </a:prstGeom>
            <a:solidFill>
              <a:srgbClr val="0058AB">
                <a:alpha val="100000"/>
              </a:srgbClr>
            </a:solidFill>
          </p:spPr>
          <p:txBody>
            <a:bodyPr/>
            <a:lstStyle/>
            <a:p/>
          </p:txBody>
        </p:sp>
        <p:sp>
          <p:nvSpPr>
            <p:cNvPr id="63" name="rc63"/>
            <p:cNvSpPr/>
            <p:nvPr/>
          </p:nvSpPr>
          <p:spPr>
            <a:xfrm>
              <a:off x="6790924" y="3152365"/>
              <a:ext cx="217589" cy="1898246"/>
            </a:xfrm>
            <a:prstGeom prst="rect">
              <a:avLst/>
            </a:prstGeom>
            <a:solidFill>
              <a:srgbClr val="0058AB">
                <a:alpha val="100000"/>
              </a:srgbClr>
            </a:solidFill>
          </p:spPr>
          <p:txBody>
            <a:bodyPr/>
            <a:lstStyle/>
            <a:p/>
          </p:txBody>
        </p:sp>
        <p:sp>
          <p:nvSpPr>
            <p:cNvPr id="64" name="rc64"/>
            <p:cNvSpPr/>
            <p:nvPr/>
          </p:nvSpPr>
          <p:spPr>
            <a:xfrm>
              <a:off x="7032691" y="3714016"/>
              <a:ext cx="217589" cy="1336594"/>
            </a:xfrm>
            <a:prstGeom prst="rect">
              <a:avLst/>
            </a:prstGeom>
            <a:solidFill>
              <a:srgbClr val="0058AB">
                <a:alpha val="100000"/>
              </a:srgbClr>
            </a:solidFill>
          </p:spPr>
          <p:txBody>
            <a:bodyPr/>
            <a:lstStyle/>
            <a:p/>
          </p:txBody>
        </p:sp>
        <p:sp>
          <p:nvSpPr>
            <p:cNvPr id="65" name="rc65"/>
            <p:cNvSpPr/>
            <p:nvPr/>
          </p:nvSpPr>
          <p:spPr>
            <a:xfrm>
              <a:off x="7274458" y="2942257"/>
              <a:ext cx="217589" cy="2108354"/>
            </a:xfrm>
            <a:prstGeom prst="rect">
              <a:avLst/>
            </a:prstGeom>
            <a:solidFill>
              <a:srgbClr val="0058AB">
                <a:alpha val="100000"/>
              </a:srgbClr>
            </a:solidFill>
          </p:spPr>
          <p:txBody>
            <a:bodyPr/>
            <a:lstStyle/>
            <a:p/>
          </p:txBody>
        </p:sp>
        <p:sp>
          <p:nvSpPr>
            <p:cNvPr id="66" name="rc66"/>
            <p:cNvSpPr/>
            <p:nvPr/>
          </p:nvSpPr>
          <p:spPr>
            <a:xfrm>
              <a:off x="8483291" y="4608566"/>
              <a:ext cx="217589" cy="442044"/>
            </a:xfrm>
            <a:prstGeom prst="rect">
              <a:avLst/>
            </a:prstGeom>
            <a:solidFill>
              <a:srgbClr val="69DBFF">
                <a:alpha val="100000"/>
              </a:srgbClr>
            </a:solidFill>
          </p:spPr>
          <p:txBody>
            <a:bodyPr/>
            <a:lstStyle/>
            <a:p/>
          </p:txBody>
        </p:sp>
        <p:sp>
          <p:nvSpPr>
            <p:cNvPr id="67" name="pl67"/>
            <p:cNvSpPr/>
            <p:nvPr/>
          </p:nvSpPr>
          <p:spPr>
            <a:xfrm>
              <a:off x="6174420" y="4166066"/>
              <a:ext cx="2417666" cy="442272"/>
            </a:xfrm>
            <a:custGeom>
              <a:avLst/>
              <a:pathLst>
                <a:path w="2417666" h="442272">
                  <a:moveTo>
                    <a:pt x="0" y="0"/>
                  </a:moveTo>
                  <a:lnTo>
                    <a:pt x="241766" y="44227"/>
                  </a:lnTo>
                  <a:lnTo>
                    <a:pt x="483533" y="88454"/>
                  </a:lnTo>
                  <a:lnTo>
                    <a:pt x="725299" y="132681"/>
                  </a:lnTo>
                  <a:lnTo>
                    <a:pt x="967066" y="176908"/>
                  </a:lnTo>
                  <a:lnTo>
                    <a:pt x="1208833" y="221136"/>
                  </a:lnTo>
                  <a:lnTo>
                    <a:pt x="1450599" y="265363"/>
                  </a:lnTo>
                  <a:lnTo>
                    <a:pt x="1692366" y="309590"/>
                  </a:lnTo>
                  <a:lnTo>
                    <a:pt x="1934133" y="353817"/>
                  </a:lnTo>
                  <a:lnTo>
                    <a:pt x="2175899" y="398045"/>
                  </a:lnTo>
                  <a:lnTo>
                    <a:pt x="2417666" y="442272"/>
                  </a:lnTo>
                </a:path>
              </a:pathLst>
            </a:custGeom>
            <a:ln w="13550" cap="flat">
              <a:solidFill>
                <a:srgbClr val="000000">
                  <a:alpha val="100000"/>
                </a:srgbClr>
              </a:solidFill>
              <a:prstDash val="solid"/>
              <a:round/>
            </a:ln>
          </p:spPr>
          <p:txBody>
            <a:bodyPr/>
            <a:lstStyle/>
            <a:p/>
          </p:txBody>
        </p:sp>
        <p:sp>
          <p:nvSpPr>
            <p:cNvPr id="68" name="pt68"/>
            <p:cNvSpPr/>
            <p:nvPr/>
          </p:nvSpPr>
          <p:spPr>
            <a:xfrm>
              <a:off x="6149594" y="4141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1854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229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273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318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362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4066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450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95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5392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835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836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317406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2" name="tx82"/>
            <p:cNvSpPr/>
            <p:nvPr/>
          </p:nvSpPr>
          <p:spPr>
            <a:xfrm>
              <a:off x="508103" y="22645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20754" y="1330710"/>
              <a:ext cx="58896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Serbia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218%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218%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7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4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4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09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14689"/>
              <a:ext cx="239888" cy="1293332"/>
            </a:xfrm>
            <a:prstGeom prst="rect">
              <a:avLst/>
            </a:prstGeom>
            <a:solidFill>
              <a:srgbClr val="80BD41">
                <a:alpha val="100000"/>
              </a:srgbClr>
            </a:solidFill>
          </p:spPr>
          <p:txBody>
            <a:bodyPr/>
            <a:lstStyle/>
            <a:p/>
          </p:txBody>
        </p:sp>
        <p:sp>
          <p:nvSpPr>
            <p:cNvPr id="23" name="rc23"/>
            <p:cNvSpPr/>
            <p:nvPr/>
          </p:nvSpPr>
          <p:spPr>
            <a:xfrm>
              <a:off x="1296273" y="2974679"/>
              <a:ext cx="239888" cy="40010"/>
            </a:xfrm>
            <a:prstGeom prst="rect">
              <a:avLst/>
            </a:prstGeom>
            <a:solidFill>
              <a:srgbClr val="1CABE2">
                <a:alpha val="100000"/>
              </a:srgbClr>
            </a:solidFill>
          </p:spPr>
          <p:txBody>
            <a:bodyPr/>
            <a:lstStyle/>
            <a:p/>
          </p:txBody>
        </p:sp>
        <p:sp>
          <p:nvSpPr>
            <p:cNvPr id="24" name="rc24"/>
            <p:cNvSpPr/>
            <p:nvPr/>
          </p:nvSpPr>
          <p:spPr>
            <a:xfrm>
              <a:off x="1562816" y="3042029"/>
              <a:ext cx="239888" cy="1265991"/>
            </a:xfrm>
            <a:prstGeom prst="rect">
              <a:avLst/>
            </a:prstGeom>
            <a:solidFill>
              <a:srgbClr val="80BD41">
                <a:alpha val="100000"/>
              </a:srgbClr>
            </a:solidFill>
          </p:spPr>
          <p:txBody>
            <a:bodyPr/>
            <a:lstStyle/>
            <a:p/>
          </p:txBody>
        </p:sp>
        <p:sp>
          <p:nvSpPr>
            <p:cNvPr id="25" name="rc25"/>
            <p:cNvSpPr/>
            <p:nvPr/>
          </p:nvSpPr>
          <p:spPr>
            <a:xfrm>
              <a:off x="1562816" y="2975346"/>
              <a:ext cx="239888" cy="66683"/>
            </a:xfrm>
            <a:prstGeom prst="rect">
              <a:avLst/>
            </a:prstGeom>
            <a:solidFill>
              <a:srgbClr val="1CABE2">
                <a:alpha val="100000"/>
              </a:srgbClr>
            </a:solidFill>
          </p:spPr>
          <p:txBody>
            <a:bodyPr/>
            <a:lstStyle/>
            <a:p/>
          </p:txBody>
        </p:sp>
        <p:sp>
          <p:nvSpPr>
            <p:cNvPr id="26" name="rc26"/>
            <p:cNvSpPr/>
            <p:nvPr/>
          </p:nvSpPr>
          <p:spPr>
            <a:xfrm>
              <a:off x="1829360" y="2996684"/>
              <a:ext cx="239888" cy="1311336"/>
            </a:xfrm>
            <a:prstGeom prst="rect">
              <a:avLst/>
            </a:prstGeom>
            <a:solidFill>
              <a:srgbClr val="80BD41">
                <a:alpha val="100000"/>
              </a:srgbClr>
            </a:solidFill>
          </p:spPr>
          <p:txBody>
            <a:bodyPr/>
            <a:lstStyle/>
            <a:p/>
          </p:txBody>
        </p:sp>
        <p:sp>
          <p:nvSpPr>
            <p:cNvPr id="27" name="rc27"/>
            <p:cNvSpPr/>
            <p:nvPr/>
          </p:nvSpPr>
          <p:spPr>
            <a:xfrm>
              <a:off x="1829360" y="2970011"/>
              <a:ext cx="239888" cy="26673"/>
            </a:xfrm>
            <a:prstGeom prst="rect">
              <a:avLst/>
            </a:prstGeom>
            <a:solidFill>
              <a:srgbClr val="1CABE2">
                <a:alpha val="100000"/>
              </a:srgbClr>
            </a:solidFill>
          </p:spPr>
          <p:txBody>
            <a:bodyPr/>
            <a:lstStyle/>
            <a:p/>
          </p:txBody>
        </p:sp>
        <p:sp>
          <p:nvSpPr>
            <p:cNvPr id="28" name="rc28"/>
            <p:cNvSpPr/>
            <p:nvPr/>
          </p:nvSpPr>
          <p:spPr>
            <a:xfrm>
              <a:off x="2095903" y="3087541"/>
              <a:ext cx="239888" cy="1220480"/>
            </a:xfrm>
            <a:prstGeom prst="rect">
              <a:avLst/>
            </a:prstGeom>
            <a:solidFill>
              <a:srgbClr val="80BD41">
                <a:alpha val="100000"/>
              </a:srgbClr>
            </a:solidFill>
          </p:spPr>
          <p:txBody>
            <a:bodyPr/>
            <a:lstStyle/>
            <a:p/>
          </p:txBody>
        </p:sp>
        <p:sp>
          <p:nvSpPr>
            <p:cNvPr id="29" name="rc29"/>
            <p:cNvSpPr/>
            <p:nvPr/>
          </p:nvSpPr>
          <p:spPr>
            <a:xfrm>
              <a:off x="2095903" y="2966843"/>
              <a:ext cx="239888" cy="120697"/>
            </a:xfrm>
            <a:prstGeom prst="rect">
              <a:avLst/>
            </a:prstGeom>
            <a:solidFill>
              <a:srgbClr val="1CABE2">
                <a:alpha val="100000"/>
              </a:srgbClr>
            </a:solidFill>
          </p:spPr>
          <p:txBody>
            <a:bodyPr/>
            <a:lstStyle/>
            <a:p/>
          </p:txBody>
        </p:sp>
        <p:sp>
          <p:nvSpPr>
            <p:cNvPr id="30" name="rc30"/>
            <p:cNvSpPr/>
            <p:nvPr/>
          </p:nvSpPr>
          <p:spPr>
            <a:xfrm>
              <a:off x="2362446" y="3104212"/>
              <a:ext cx="239888" cy="1203809"/>
            </a:xfrm>
            <a:prstGeom prst="rect">
              <a:avLst/>
            </a:prstGeom>
            <a:solidFill>
              <a:srgbClr val="80BD41">
                <a:alpha val="100000"/>
              </a:srgbClr>
            </a:solidFill>
          </p:spPr>
          <p:txBody>
            <a:bodyPr/>
            <a:lstStyle/>
            <a:p/>
          </p:txBody>
        </p:sp>
        <p:sp>
          <p:nvSpPr>
            <p:cNvPr id="31" name="rc31"/>
            <p:cNvSpPr/>
            <p:nvPr/>
          </p:nvSpPr>
          <p:spPr>
            <a:xfrm>
              <a:off x="2362446" y="2985181"/>
              <a:ext cx="239888" cy="119030"/>
            </a:xfrm>
            <a:prstGeom prst="rect">
              <a:avLst/>
            </a:prstGeom>
            <a:solidFill>
              <a:srgbClr val="1CABE2">
                <a:alpha val="100000"/>
              </a:srgbClr>
            </a:solidFill>
          </p:spPr>
          <p:txBody>
            <a:bodyPr/>
            <a:lstStyle/>
            <a:p/>
          </p:txBody>
        </p:sp>
        <p:sp>
          <p:nvSpPr>
            <p:cNvPr id="32" name="rc32"/>
            <p:cNvSpPr/>
            <p:nvPr/>
          </p:nvSpPr>
          <p:spPr>
            <a:xfrm>
              <a:off x="2628989" y="3029026"/>
              <a:ext cx="239888" cy="1278995"/>
            </a:xfrm>
            <a:prstGeom prst="rect">
              <a:avLst/>
            </a:prstGeom>
            <a:solidFill>
              <a:srgbClr val="80BD41">
                <a:alpha val="100000"/>
              </a:srgbClr>
            </a:solidFill>
          </p:spPr>
          <p:txBody>
            <a:bodyPr/>
            <a:lstStyle/>
            <a:p/>
          </p:txBody>
        </p:sp>
        <p:sp>
          <p:nvSpPr>
            <p:cNvPr id="33" name="rc33"/>
            <p:cNvSpPr/>
            <p:nvPr/>
          </p:nvSpPr>
          <p:spPr>
            <a:xfrm>
              <a:off x="2628989" y="3016023"/>
              <a:ext cx="239888" cy="13003"/>
            </a:xfrm>
            <a:prstGeom prst="rect">
              <a:avLst/>
            </a:prstGeom>
            <a:solidFill>
              <a:srgbClr val="1CABE2">
                <a:alpha val="100000"/>
              </a:srgbClr>
            </a:solidFill>
          </p:spPr>
          <p:txBody>
            <a:bodyPr/>
            <a:lstStyle/>
            <a:p/>
          </p:txBody>
        </p:sp>
        <p:sp>
          <p:nvSpPr>
            <p:cNvPr id="34" name="rc34"/>
            <p:cNvSpPr/>
            <p:nvPr/>
          </p:nvSpPr>
          <p:spPr>
            <a:xfrm>
              <a:off x="2895532" y="3208906"/>
              <a:ext cx="239888" cy="1099115"/>
            </a:xfrm>
            <a:prstGeom prst="rect">
              <a:avLst/>
            </a:prstGeom>
            <a:solidFill>
              <a:srgbClr val="80BD41">
                <a:alpha val="100000"/>
              </a:srgbClr>
            </a:solidFill>
          </p:spPr>
          <p:txBody>
            <a:bodyPr/>
            <a:lstStyle/>
            <a:p/>
          </p:txBody>
        </p:sp>
        <p:sp>
          <p:nvSpPr>
            <p:cNvPr id="35" name="rc35"/>
            <p:cNvSpPr/>
            <p:nvPr/>
          </p:nvSpPr>
          <p:spPr>
            <a:xfrm>
              <a:off x="2895532" y="3174897"/>
              <a:ext cx="239888" cy="34008"/>
            </a:xfrm>
            <a:prstGeom prst="rect">
              <a:avLst/>
            </a:prstGeom>
            <a:solidFill>
              <a:srgbClr val="1CABE2">
                <a:alpha val="100000"/>
              </a:srgbClr>
            </a:solidFill>
          </p:spPr>
          <p:txBody>
            <a:bodyPr/>
            <a:lstStyle/>
            <a:p/>
          </p:txBody>
        </p:sp>
        <p:sp>
          <p:nvSpPr>
            <p:cNvPr id="36" name="rc36"/>
            <p:cNvSpPr/>
            <p:nvPr/>
          </p:nvSpPr>
          <p:spPr>
            <a:xfrm>
              <a:off x="3162075" y="3209406"/>
              <a:ext cx="239888" cy="1098615"/>
            </a:xfrm>
            <a:prstGeom prst="rect">
              <a:avLst/>
            </a:prstGeom>
            <a:solidFill>
              <a:srgbClr val="80BD41">
                <a:alpha val="100000"/>
              </a:srgbClr>
            </a:solidFill>
          </p:spPr>
          <p:txBody>
            <a:bodyPr/>
            <a:lstStyle/>
            <a:p/>
          </p:txBody>
        </p:sp>
        <p:sp>
          <p:nvSpPr>
            <p:cNvPr id="37" name="rc37"/>
            <p:cNvSpPr/>
            <p:nvPr/>
          </p:nvSpPr>
          <p:spPr>
            <a:xfrm>
              <a:off x="3162075" y="3187067"/>
              <a:ext cx="239888" cy="22339"/>
            </a:xfrm>
            <a:prstGeom prst="rect">
              <a:avLst/>
            </a:prstGeom>
            <a:solidFill>
              <a:srgbClr val="1CABE2">
                <a:alpha val="100000"/>
              </a:srgbClr>
            </a:solidFill>
          </p:spPr>
          <p:txBody>
            <a:bodyPr/>
            <a:lstStyle/>
            <a:p/>
          </p:txBody>
        </p:sp>
        <p:sp>
          <p:nvSpPr>
            <p:cNvPr id="38" name="rc38"/>
            <p:cNvSpPr/>
            <p:nvPr/>
          </p:nvSpPr>
          <p:spPr>
            <a:xfrm>
              <a:off x="3428618" y="3206905"/>
              <a:ext cx="239888" cy="1101116"/>
            </a:xfrm>
            <a:prstGeom prst="rect">
              <a:avLst/>
            </a:prstGeom>
            <a:solidFill>
              <a:srgbClr val="80BD41">
                <a:alpha val="100000"/>
              </a:srgbClr>
            </a:solidFill>
          </p:spPr>
          <p:txBody>
            <a:bodyPr/>
            <a:lstStyle/>
            <a:p/>
          </p:txBody>
        </p:sp>
        <p:sp>
          <p:nvSpPr>
            <p:cNvPr id="39" name="rc39"/>
            <p:cNvSpPr/>
            <p:nvPr/>
          </p:nvSpPr>
          <p:spPr>
            <a:xfrm>
              <a:off x="3428618" y="3184399"/>
              <a:ext cx="239888" cy="22505"/>
            </a:xfrm>
            <a:prstGeom prst="rect">
              <a:avLst/>
            </a:prstGeom>
            <a:solidFill>
              <a:srgbClr val="1CABE2">
                <a:alpha val="100000"/>
              </a:srgbClr>
            </a:solidFill>
          </p:spPr>
          <p:txBody>
            <a:bodyPr/>
            <a:lstStyle/>
            <a:p/>
          </p:txBody>
        </p:sp>
        <p:sp>
          <p:nvSpPr>
            <p:cNvPr id="40" name="rc40"/>
            <p:cNvSpPr/>
            <p:nvPr/>
          </p:nvSpPr>
          <p:spPr>
            <a:xfrm>
              <a:off x="3695161" y="3191068"/>
              <a:ext cx="239888" cy="1116953"/>
            </a:xfrm>
            <a:prstGeom prst="rect">
              <a:avLst/>
            </a:prstGeom>
            <a:solidFill>
              <a:srgbClr val="80BD41">
                <a:alpha val="100000"/>
              </a:srgbClr>
            </a:solidFill>
          </p:spPr>
          <p:txBody>
            <a:bodyPr/>
            <a:lstStyle/>
            <a:p/>
          </p:txBody>
        </p:sp>
        <p:sp>
          <p:nvSpPr>
            <p:cNvPr id="41" name="rc41"/>
            <p:cNvSpPr/>
            <p:nvPr/>
          </p:nvSpPr>
          <p:spPr>
            <a:xfrm>
              <a:off x="3695161" y="3168228"/>
              <a:ext cx="239888" cy="22839"/>
            </a:xfrm>
            <a:prstGeom prst="rect">
              <a:avLst/>
            </a:prstGeom>
            <a:solidFill>
              <a:srgbClr val="1CABE2">
                <a:alpha val="100000"/>
              </a:srgbClr>
            </a:solidFill>
          </p:spPr>
          <p:txBody>
            <a:bodyPr/>
            <a:lstStyle/>
            <a:p/>
          </p:txBody>
        </p:sp>
        <p:sp>
          <p:nvSpPr>
            <p:cNvPr id="42" name="rc42"/>
            <p:cNvSpPr/>
            <p:nvPr/>
          </p:nvSpPr>
          <p:spPr>
            <a:xfrm>
              <a:off x="3961705" y="3182899"/>
              <a:ext cx="239888" cy="1125122"/>
            </a:xfrm>
            <a:prstGeom prst="rect">
              <a:avLst/>
            </a:prstGeom>
            <a:solidFill>
              <a:srgbClr val="80BD41">
                <a:alpha val="100000"/>
              </a:srgbClr>
            </a:solidFill>
          </p:spPr>
          <p:txBody>
            <a:bodyPr/>
            <a:lstStyle/>
            <a:p/>
          </p:txBody>
        </p:sp>
        <p:sp>
          <p:nvSpPr>
            <p:cNvPr id="43" name="rc43"/>
            <p:cNvSpPr/>
            <p:nvPr/>
          </p:nvSpPr>
          <p:spPr>
            <a:xfrm>
              <a:off x="3961705" y="3148057"/>
              <a:ext cx="239888" cy="34842"/>
            </a:xfrm>
            <a:prstGeom prst="rect">
              <a:avLst/>
            </a:prstGeom>
            <a:solidFill>
              <a:srgbClr val="1CABE2">
                <a:alpha val="100000"/>
              </a:srgbClr>
            </a:solidFill>
          </p:spPr>
          <p:txBody>
            <a:bodyPr/>
            <a:lstStyle/>
            <a:p/>
          </p:txBody>
        </p:sp>
        <p:sp>
          <p:nvSpPr>
            <p:cNvPr id="44" name="rc44"/>
            <p:cNvSpPr/>
            <p:nvPr/>
          </p:nvSpPr>
          <p:spPr>
            <a:xfrm>
              <a:off x="4228248" y="3178564"/>
              <a:ext cx="239888" cy="1129456"/>
            </a:xfrm>
            <a:prstGeom prst="rect">
              <a:avLst/>
            </a:prstGeom>
            <a:solidFill>
              <a:srgbClr val="80BD41">
                <a:alpha val="100000"/>
              </a:srgbClr>
            </a:solidFill>
          </p:spPr>
          <p:txBody>
            <a:bodyPr/>
            <a:lstStyle/>
            <a:p/>
          </p:txBody>
        </p:sp>
        <p:sp>
          <p:nvSpPr>
            <p:cNvPr id="45" name="rc45"/>
            <p:cNvSpPr/>
            <p:nvPr/>
          </p:nvSpPr>
          <p:spPr>
            <a:xfrm>
              <a:off x="4228248" y="3155558"/>
              <a:ext cx="239888" cy="23005"/>
            </a:xfrm>
            <a:prstGeom prst="rect">
              <a:avLst/>
            </a:prstGeom>
            <a:solidFill>
              <a:srgbClr val="1CABE2">
                <a:alpha val="100000"/>
              </a:srgbClr>
            </a:solidFill>
          </p:spPr>
          <p:txBody>
            <a:bodyPr/>
            <a:lstStyle/>
            <a:p/>
          </p:txBody>
        </p:sp>
        <p:sp>
          <p:nvSpPr>
            <p:cNvPr id="46" name="rc46"/>
            <p:cNvSpPr/>
            <p:nvPr/>
          </p:nvSpPr>
          <p:spPr>
            <a:xfrm>
              <a:off x="4494791" y="3171896"/>
              <a:ext cx="239888" cy="1136125"/>
            </a:xfrm>
            <a:prstGeom prst="rect">
              <a:avLst/>
            </a:prstGeom>
            <a:solidFill>
              <a:srgbClr val="80BD41">
                <a:alpha val="100000"/>
              </a:srgbClr>
            </a:solidFill>
          </p:spPr>
          <p:txBody>
            <a:bodyPr/>
            <a:lstStyle/>
            <a:p/>
          </p:txBody>
        </p:sp>
        <p:sp>
          <p:nvSpPr>
            <p:cNvPr id="47" name="rc47"/>
            <p:cNvSpPr/>
            <p:nvPr/>
          </p:nvSpPr>
          <p:spPr>
            <a:xfrm>
              <a:off x="4494791" y="3136720"/>
              <a:ext cx="239888" cy="35175"/>
            </a:xfrm>
            <a:prstGeom prst="rect">
              <a:avLst/>
            </a:prstGeom>
            <a:solidFill>
              <a:srgbClr val="1CABE2">
                <a:alpha val="100000"/>
              </a:srgbClr>
            </a:solidFill>
          </p:spPr>
          <p:txBody>
            <a:bodyPr/>
            <a:lstStyle/>
            <a:p/>
          </p:txBody>
        </p:sp>
        <p:sp>
          <p:nvSpPr>
            <p:cNvPr id="48" name="rc48"/>
            <p:cNvSpPr/>
            <p:nvPr/>
          </p:nvSpPr>
          <p:spPr>
            <a:xfrm>
              <a:off x="4761334" y="3187900"/>
              <a:ext cx="239888" cy="1120121"/>
            </a:xfrm>
            <a:prstGeom prst="rect">
              <a:avLst/>
            </a:prstGeom>
            <a:solidFill>
              <a:srgbClr val="80BD41">
                <a:alpha val="100000"/>
              </a:srgbClr>
            </a:solidFill>
          </p:spPr>
          <p:txBody>
            <a:bodyPr/>
            <a:lstStyle/>
            <a:p/>
          </p:txBody>
        </p:sp>
        <p:sp>
          <p:nvSpPr>
            <p:cNvPr id="49" name="rc49"/>
            <p:cNvSpPr/>
            <p:nvPr/>
          </p:nvSpPr>
          <p:spPr>
            <a:xfrm>
              <a:off x="4761334" y="3165061"/>
              <a:ext cx="239888" cy="22839"/>
            </a:xfrm>
            <a:prstGeom prst="rect">
              <a:avLst/>
            </a:prstGeom>
            <a:solidFill>
              <a:srgbClr val="1CABE2">
                <a:alpha val="100000"/>
              </a:srgbClr>
            </a:solidFill>
          </p:spPr>
          <p:txBody>
            <a:bodyPr/>
            <a:lstStyle/>
            <a:p/>
          </p:txBody>
        </p:sp>
        <p:sp>
          <p:nvSpPr>
            <p:cNvPr id="50" name="rc50"/>
            <p:cNvSpPr/>
            <p:nvPr/>
          </p:nvSpPr>
          <p:spPr>
            <a:xfrm>
              <a:off x="5027877" y="3194735"/>
              <a:ext cx="239888" cy="1113285"/>
            </a:xfrm>
            <a:prstGeom prst="rect">
              <a:avLst/>
            </a:prstGeom>
            <a:solidFill>
              <a:srgbClr val="80BD41">
                <a:alpha val="100000"/>
              </a:srgbClr>
            </a:solidFill>
          </p:spPr>
          <p:txBody>
            <a:bodyPr/>
            <a:lstStyle/>
            <a:p/>
          </p:txBody>
        </p:sp>
        <p:sp>
          <p:nvSpPr>
            <p:cNvPr id="51" name="rc51"/>
            <p:cNvSpPr/>
            <p:nvPr/>
          </p:nvSpPr>
          <p:spPr>
            <a:xfrm>
              <a:off x="5027877" y="3160393"/>
              <a:ext cx="239888" cy="34342"/>
            </a:xfrm>
            <a:prstGeom prst="rect">
              <a:avLst/>
            </a:prstGeom>
            <a:solidFill>
              <a:srgbClr val="1CABE2">
                <a:alpha val="100000"/>
              </a:srgbClr>
            </a:solidFill>
          </p:spPr>
          <p:txBody>
            <a:bodyPr/>
            <a:lstStyle/>
            <a:p/>
          </p:txBody>
        </p:sp>
        <p:sp>
          <p:nvSpPr>
            <p:cNvPr id="52" name="rc52"/>
            <p:cNvSpPr/>
            <p:nvPr/>
          </p:nvSpPr>
          <p:spPr>
            <a:xfrm>
              <a:off x="5294420" y="3201737"/>
              <a:ext cx="239888" cy="1106284"/>
            </a:xfrm>
            <a:prstGeom prst="rect">
              <a:avLst/>
            </a:prstGeom>
            <a:solidFill>
              <a:srgbClr val="80BD41">
                <a:alpha val="100000"/>
              </a:srgbClr>
            </a:solidFill>
          </p:spPr>
          <p:txBody>
            <a:bodyPr/>
            <a:lstStyle/>
            <a:p/>
          </p:txBody>
        </p:sp>
        <p:sp>
          <p:nvSpPr>
            <p:cNvPr id="53" name="rc53"/>
            <p:cNvSpPr/>
            <p:nvPr/>
          </p:nvSpPr>
          <p:spPr>
            <a:xfrm>
              <a:off x="5294420" y="3179231"/>
              <a:ext cx="239888" cy="22505"/>
            </a:xfrm>
            <a:prstGeom prst="rect">
              <a:avLst/>
            </a:prstGeom>
            <a:solidFill>
              <a:srgbClr val="1CABE2">
                <a:alpha val="100000"/>
              </a:srgbClr>
            </a:solidFill>
          </p:spPr>
          <p:txBody>
            <a:bodyPr/>
            <a:lstStyle/>
            <a:p/>
          </p:txBody>
        </p:sp>
        <p:sp>
          <p:nvSpPr>
            <p:cNvPr id="54" name="rc54"/>
            <p:cNvSpPr/>
            <p:nvPr/>
          </p:nvSpPr>
          <p:spPr>
            <a:xfrm>
              <a:off x="5560963" y="3232245"/>
              <a:ext cx="239888" cy="1075776"/>
            </a:xfrm>
            <a:prstGeom prst="rect">
              <a:avLst/>
            </a:prstGeom>
            <a:solidFill>
              <a:srgbClr val="80BD41">
                <a:alpha val="100000"/>
              </a:srgbClr>
            </a:solidFill>
          </p:spPr>
          <p:txBody>
            <a:bodyPr/>
            <a:lstStyle/>
            <a:p/>
          </p:txBody>
        </p:sp>
        <p:sp>
          <p:nvSpPr>
            <p:cNvPr id="55" name="rc55"/>
            <p:cNvSpPr/>
            <p:nvPr/>
          </p:nvSpPr>
          <p:spPr>
            <a:xfrm>
              <a:off x="5560963" y="3198903"/>
              <a:ext cx="239888" cy="33341"/>
            </a:xfrm>
            <a:prstGeom prst="rect">
              <a:avLst/>
            </a:prstGeom>
            <a:solidFill>
              <a:srgbClr val="1CABE2">
                <a:alpha val="100000"/>
              </a:srgbClr>
            </a:solidFill>
          </p:spPr>
          <p:txBody>
            <a:bodyPr/>
            <a:lstStyle/>
            <a:p/>
          </p:txBody>
        </p:sp>
        <p:sp>
          <p:nvSpPr>
            <p:cNvPr id="56" name="rc56"/>
            <p:cNvSpPr/>
            <p:nvPr/>
          </p:nvSpPr>
          <p:spPr>
            <a:xfrm>
              <a:off x="5827506" y="3226577"/>
              <a:ext cx="239888" cy="1081444"/>
            </a:xfrm>
            <a:prstGeom prst="rect">
              <a:avLst/>
            </a:prstGeom>
            <a:solidFill>
              <a:srgbClr val="80BD41">
                <a:alpha val="100000"/>
              </a:srgbClr>
            </a:solidFill>
          </p:spPr>
          <p:txBody>
            <a:bodyPr/>
            <a:lstStyle/>
            <a:p/>
          </p:txBody>
        </p:sp>
        <p:sp>
          <p:nvSpPr>
            <p:cNvPr id="57" name="rc57"/>
            <p:cNvSpPr/>
            <p:nvPr/>
          </p:nvSpPr>
          <p:spPr>
            <a:xfrm>
              <a:off x="5827506" y="3204571"/>
              <a:ext cx="239888" cy="22005"/>
            </a:xfrm>
            <a:prstGeom prst="rect">
              <a:avLst/>
            </a:prstGeom>
            <a:solidFill>
              <a:srgbClr val="1CABE2">
                <a:alpha val="100000"/>
              </a:srgbClr>
            </a:solidFill>
          </p:spPr>
          <p:txBody>
            <a:bodyPr/>
            <a:lstStyle/>
            <a:p/>
          </p:txBody>
        </p:sp>
        <p:sp>
          <p:nvSpPr>
            <p:cNvPr id="58" name="rc58"/>
            <p:cNvSpPr/>
            <p:nvPr/>
          </p:nvSpPr>
          <p:spPr>
            <a:xfrm>
              <a:off x="6094049" y="3245081"/>
              <a:ext cx="239888" cy="1062939"/>
            </a:xfrm>
            <a:prstGeom prst="rect">
              <a:avLst/>
            </a:prstGeom>
            <a:solidFill>
              <a:srgbClr val="80BD41">
                <a:alpha val="100000"/>
              </a:srgbClr>
            </a:solidFill>
          </p:spPr>
          <p:txBody>
            <a:bodyPr/>
            <a:lstStyle/>
            <a:p/>
          </p:txBody>
        </p:sp>
        <p:sp>
          <p:nvSpPr>
            <p:cNvPr id="59" name="rc59"/>
            <p:cNvSpPr/>
            <p:nvPr/>
          </p:nvSpPr>
          <p:spPr>
            <a:xfrm>
              <a:off x="6094049" y="3223409"/>
              <a:ext cx="239888" cy="21672"/>
            </a:xfrm>
            <a:prstGeom prst="rect">
              <a:avLst/>
            </a:prstGeom>
            <a:solidFill>
              <a:srgbClr val="1CABE2">
                <a:alpha val="100000"/>
              </a:srgbClr>
            </a:solidFill>
          </p:spPr>
          <p:txBody>
            <a:bodyPr/>
            <a:lstStyle/>
            <a:p/>
          </p:txBody>
        </p:sp>
        <p:sp>
          <p:nvSpPr>
            <p:cNvPr id="60" name="rc60"/>
            <p:cNvSpPr/>
            <p:nvPr/>
          </p:nvSpPr>
          <p:spPr>
            <a:xfrm>
              <a:off x="6360593" y="3259752"/>
              <a:ext cx="239888" cy="1048269"/>
            </a:xfrm>
            <a:prstGeom prst="rect">
              <a:avLst/>
            </a:prstGeom>
            <a:solidFill>
              <a:srgbClr val="80BD41">
                <a:alpha val="100000"/>
              </a:srgbClr>
            </a:solidFill>
          </p:spPr>
          <p:txBody>
            <a:bodyPr/>
            <a:lstStyle/>
            <a:p/>
          </p:txBody>
        </p:sp>
        <p:sp>
          <p:nvSpPr>
            <p:cNvPr id="61" name="rc61"/>
            <p:cNvSpPr/>
            <p:nvPr/>
          </p:nvSpPr>
          <p:spPr>
            <a:xfrm>
              <a:off x="6360593" y="3227244"/>
              <a:ext cx="239888" cy="32508"/>
            </a:xfrm>
            <a:prstGeom prst="rect">
              <a:avLst/>
            </a:prstGeom>
            <a:solidFill>
              <a:srgbClr val="1CABE2">
                <a:alpha val="100000"/>
              </a:srgbClr>
            </a:solidFill>
          </p:spPr>
          <p:txBody>
            <a:bodyPr/>
            <a:lstStyle/>
            <a:p/>
          </p:txBody>
        </p:sp>
        <p:sp>
          <p:nvSpPr>
            <p:cNvPr id="62" name="rc62"/>
            <p:cNvSpPr/>
            <p:nvPr/>
          </p:nvSpPr>
          <p:spPr>
            <a:xfrm>
              <a:off x="6627136" y="3353443"/>
              <a:ext cx="239888" cy="954578"/>
            </a:xfrm>
            <a:prstGeom prst="rect">
              <a:avLst/>
            </a:prstGeom>
            <a:solidFill>
              <a:srgbClr val="80BD41">
                <a:alpha val="100000"/>
              </a:srgbClr>
            </a:solidFill>
          </p:spPr>
          <p:txBody>
            <a:bodyPr/>
            <a:lstStyle/>
            <a:p/>
          </p:txBody>
        </p:sp>
        <p:sp>
          <p:nvSpPr>
            <p:cNvPr id="63" name="rc63"/>
            <p:cNvSpPr/>
            <p:nvPr/>
          </p:nvSpPr>
          <p:spPr>
            <a:xfrm>
              <a:off x="6627136" y="3270421"/>
              <a:ext cx="239888" cy="83021"/>
            </a:xfrm>
            <a:prstGeom prst="rect">
              <a:avLst/>
            </a:prstGeom>
            <a:solidFill>
              <a:srgbClr val="1CABE2">
                <a:alpha val="100000"/>
              </a:srgbClr>
            </a:solidFill>
          </p:spPr>
          <p:txBody>
            <a:bodyPr/>
            <a:lstStyle/>
            <a:p/>
          </p:txBody>
        </p:sp>
        <p:sp>
          <p:nvSpPr>
            <p:cNvPr id="64" name="rc64"/>
            <p:cNvSpPr/>
            <p:nvPr/>
          </p:nvSpPr>
          <p:spPr>
            <a:xfrm>
              <a:off x="6893679" y="3364112"/>
              <a:ext cx="239888" cy="943909"/>
            </a:xfrm>
            <a:prstGeom prst="rect">
              <a:avLst/>
            </a:prstGeom>
            <a:solidFill>
              <a:srgbClr val="80BD41">
                <a:alpha val="100000"/>
              </a:srgbClr>
            </a:solidFill>
          </p:spPr>
          <p:txBody>
            <a:bodyPr/>
            <a:lstStyle/>
            <a:p/>
          </p:txBody>
        </p:sp>
        <p:sp>
          <p:nvSpPr>
            <p:cNvPr id="65" name="rc65"/>
            <p:cNvSpPr/>
            <p:nvPr/>
          </p:nvSpPr>
          <p:spPr>
            <a:xfrm>
              <a:off x="6893679" y="3270755"/>
              <a:ext cx="239888" cy="93357"/>
            </a:xfrm>
            <a:prstGeom prst="rect">
              <a:avLst/>
            </a:prstGeom>
            <a:solidFill>
              <a:srgbClr val="1CABE2">
                <a:alpha val="100000"/>
              </a:srgbClr>
            </a:solidFill>
          </p:spPr>
          <p:txBody>
            <a:bodyPr/>
            <a:lstStyle/>
            <a:p/>
          </p:txBody>
        </p:sp>
        <p:sp>
          <p:nvSpPr>
            <p:cNvPr id="66" name="rc66"/>
            <p:cNvSpPr/>
            <p:nvPr/>
          </p:nvSpPr>
          <p:spPr>
            <a:xfrm>
              <a:off x="7160222" y="3371781"/>
              <a:ext cx="239888" cy="936240"/>
            </a:xfrm>
            <a:prstGeom prst="rect">
              <a:avLst/>
            </a:prstGeom>
            <a:solidFill>
              <a:srgbClr val="80BD41">
                <a:alpha val="100000"/>
              </a:srgbClr>
            </a:solidFill>
          </p:spPr>
          <p:txBody>
            <a:bodyPr/>
            <a:lstStyle/>
            <a:p/>
          </p:txBody>
        </p:sp>
        <p:sp>
          <p:nvSpPr>
            <p:cNvPr id="67" name="rc67"/>
            <p:cNvSpPr/>
            <p:nvPr/>
          </p:nvSpPr>
          <p:spPr>
            <a:xfrm>
              <a:off x="7160222" y="3290426"/>
              <a:ext cx="239888" cy="81354"/>
            </a:xfrm>
            <a:prstGeom prst="rect">
              <a:avLst/>
            </a:prstGeom>
            <a:solidFill>
              <a:srgbClr val="1CABE2">
                <a:alpha val="100000"/>
              </a:srgbClr>
            </a:solidFill>
          </p:spPr>
          <p:txBody>
            <a:bodyPr/>
            <a:lstStyle/>
            <a:p/>
          </p:txBody>
        </p:sp>
        <p:sp>
          <p:nvSpPr>
            <p:cNvPr id="68" name="rc68"/>
            <p:cNvSpPr/>
            <p:nvPr/>
          </p:nvSpPr>
          <p:spPr>
            <a:xfrm>
              <a:off x="7426765" y="3383617"/>
              <a:ext cx="239888" cy="924404"/>
            </a:xfrm>
            <a:prstGeom prst="rect">
              <a:avLst/>
            </a:prstGeom>
            <a:solidFill>
              <a:srgbClr val="80BD41">
                <a:alpha val="100000"/>
              </a:srgbClr>
            </a:solidFill>
          </p:spPr>
          <p:txBody>
            <a:bodyPr/>
            <a:lstStyle/>
            <a:p/>
          </p:txBody>
        </p:sp>
        <p:sp>
          <p:nvSpPr>
            <p:cNvPr id="69" name="rc69"/>
            <p:cNvSpPr/>
            <p:nvPr/>
          </p:nvSpPr>
          <p:spPr>
            <a:xfrm>
              <a:off x="7426765" y="3314099"/>
              <a:ext cx="239888" cy="69517"/>
            </a:xfrm>
            <a:prstGeom prst="rect">
              <a:avLst/>
            </a:prstGeom>
            <a:solidFill>
              <a:srgbClr val="1CABE2">
                <a:alpha val="100000"/>
              </a:srgbClr>
            </a:solidFill>
          </p:spPr>
          <p:txBody>
            <a:bodyPr/>
            <a:lstStyle/>
            <a:p/>
          </p:txBody>
        </p:sp>
        <p:sp>
          <p:nvSpPr>
            <p:cNvPr id="70" name="rc70"/>
            <p:cNvSpPr/>
            <p:nvPr/>
          </p:nvSpPr>
          <p:spPr>
            <a:xfrm>
              <a:off x="7693308" y="3376949"/>
              <a:ext cx="239888" cy="931072"/>
            </a:xfrm>
            <a:prstGeom prst="rect">
              <a:avLst/>
            </a:prstGeom>
            <a:solidFill>
              <a:srgbClr val="80BD41">
                <a:alpha val="100000"/>
              </a:srgbClr>
            </a:solidFill>
          </p:spPr>
          <p:txBody>
            <a:bodyPr/>
            <a:lstStyle/>
            <a:p/>
          </p:txBody>
        </p:sp>
        <p:sp>
          <p:nvSpPr>
            <p:cNvPr id="71" name="rc71"/>
            <p:cNvSpPr/>
            <p:nvPr/>
          </p:nvSpPr>
          <p:spPr>
            <a:xfrm>
              <a:off x="7693308" y="3327936"/>
              <a:ext cx="239888" cy="49012"/>
            </a:xfrm>
            <a:prstGeom prst="rect">
              <a:avLst/>
            </a:prstGeom>
            <a:solidFill>
              <a:srgbClr val="1CABE2">
                <a:alpha val="100000"/>
              </a:srgbClr>
            </a:solidFill>
          </p:spPr>
          <p:txBody>
            <a:bodyPr/>
            <a:lstStyle/>
            <a:p/>
          </p:txBody>
        </p:sp>
        <p:sp>
          <p:nvSpPr>
            <p:cNvPr id="72" name="rc72"/>
            <p:cNvSpPr/>
            <p:nvPr/>
          </p:nvSpPr>
          <p:spPr>
            <a:xfrm>
              <a:off x="7959851" y="3419293"/>
              <a:ext cx="239888" cy="888728"/>
            </a:xfrm>
            <a:prstGeom prst="rect">
              <a:avLst/>
            </a:prstGeom>
            <a:solidFill>
              <a:srgbClr val="80BD41">
                <a:alpha val="100000"/>
              </a:srgbClr>
            </a:solidFill>
          </p:spPr>
          <p:txBody>
            <a:bodyPr/>
            <a:lstStyle/>
            <a:p/>
          </p:txBody>
        </p:sp>
        <p:sp>
          <p:nvSpPr>
            <p:cNvPr id="73" name="rc73"/>
            <p:cNvSpPr/>
            <p:nvPr/>
          </p:nvSpPr>
          <p:spPr>
            <a:xfrm>
              <a:off x="7959851" y="3341940"/>
              <a:ext cx="239888" cy="77353"/>
            </a:xfrm>
            <a:prstGeom prst="rect">
              <a:avLst/>
            </a:prstGeom>
            <a:solidFill>
              <a:srgbClr val="1CABE2">
                <a:alpha val="100000"/>
              </a:srgbClr>
            </a:solidFill>
          </p:spPr>
          <p:txBody>
            <a:bodyPr/>
            <a:lstStyle/>
            <a:p/>
          </p:txBody>
        </p:sp>
        <p:sp>
          <p:nvSpPr>
            <p:cNvPr id="74" name="pl74"/>
            <p:cNvSpPr/>
            <p:nvPr/>
          </p:nvSpPr>
          <p:spPr>
            <a:xfrm>
              <a:off x="1416218" y="2095023"/>
              <a:ext cx="6663577" cy="178828"/>
            </a:xfrm>
            <a:custGeom>
              <a:avLst/>
              <a:pathLst>
                <a:path w="6663577" h="178828">
                  <a:moveTo>
                    <a:pt x="0" y="44707"/>
                  </a:moveTo>
                  <a:lnTo>
                    <a:pt x="266543" y="89414"/>
                  </a:lnTo>
                  <a:lnTo>
                    <a:pt x="533086" y="22353"/>
                  </a:lnTo>
                  <a:lnTo>
                    <a:pt x="799629" y="178828"/>
                  </a:lnTo>
                  <a:lnTo>
                    <a:pt x="1066172" y="178828"/>
                  </a:lnTo>
                  <a:lnTo>
                    <a:pt x="1332715" y="0"/>
                  </a:lnTo>
                  <a:lnTo>
                    <a:pt x="1599258" y="44707"/>
                  </a:lnTo>
                  <a:lnTo>
                    <a:pt x="1865801" y="22353"/>
                  </a:lnTo>
                  <a:lnTo>
                    <a:pt x="2132344" y="22353"/>
                  </a:lnTo>
                  <a:lnTo>
                    <a:pt x="2398888" y="22353"/>
                  </a:lnTo>
                  <a:lnTo>
                    <a:pt x="2665431" y="44707"/>
                  </a:lnTo>
                  <a:lnTo>
                    <a:pt x="2931974" y="22353"/>
                  </a:lnTo>
                  <a:lnTo>
                    <a:pt x="3198517" y="44707"/>
                  </a:lnTo>
                  <a:lnTo>
                    <a:pt x="3465060" y="22353"/>
                  </a:lnTo>
                  <a:lnTo>
                    <a:pt x="3731603" y="44707"/>
                  </a:lnTo>
                  <a:lnTo>
                    <a:pt x="3998146" y="22353"/>
                  </a:lnTo>
                  <a:lnTo>
                    <a:pt x="4264689" y="44707"/>
                  </a:lnTo>
                  <a:lnTo>
                    <a:pt x="4531233" y="22353"/>
                  </a:lnTo>
                  <a:lnTo>
                    <a:pt x="4797776" y="22353"/>
                  </a:lnTo>
                  <a:lnTo>
                    <a:pt x="5064319" y="44707"/>
                  </a:lnTo>
                  <a:lnTo>
                    <a:pt x="5330862" y="156474"/>
                  </a:lnTo>
                  <a:lnTo>
                    <a:pt x="5597405" y="178828"/>
                  </a:lnTo>
                  <a:lnTo>
                    <a:pt x="5863948" y="156474"/>
                  </a:lnTo>
                  <a:lnTo>
                    <a:pt x="6130491" y="134121"/>
                  </a:lnTo>
                  <a:lnTo>
                    <a:pt x="6397034" y="89414"/>
                  </a:lnTo>
                  <a:lnTo>
                    <a:pt x="6663577" y="156474"/>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63967" y="283891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7" name="tx87"/>
            <p:cNvSpPr/>
            <p:nvPr/>
          </p:nvSpPr>
          <p:spPr>
            <a:xfrm>
              <a:off x="2657505" y="28814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8" name="tx88"/>
            <p:cNvSpPr/>
            <p:nvPr/>
          </p:nvSpPr>
          <p:spPr>
            <a:xfrm>
              <a:off x="3990221" y="3012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9" name="tx89"/>
            <p:cNvSpPr/>
            <p:nvPr/>
          </p:nvSpPr>
          <p:spPr>
            <a:xfrm>
              <a:off x="5322937" y="3043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90" name="tx90"/>
            <p:cNvSpPr/>
            <p:nvPr/>
          </p:nvSpPr>
          <p:spPr>
            <a:xfrm>
              <a:off x="6389109" y="309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91" name="tx91"/>
            <p:cNvSpPr/>
            <p:nvPr/>
          </p:nvSpPr>
          <p:spPr>
            <a:xfrm>
              <a:off x="6655652" y="3134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2" name="tx92"/>
            <p:cNvSpPr/>
            <p:nvPr/>
          </p:nvSpPr>
          <p:spPr>
            <a:xfrm>
              <a:off x="6922195" y="3134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3" name="tx93"/>
            <p:cNvSpPr/>
            <p:nvPr/>
          </p:nvSpPr>
          <p:spPr>
            <a:xfrm>
              <a:off x="7227915" y="31545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4" name="tx94"/>
            <p:cNvSpPr/>
            <p:nvPr/>
          </p:nvSpPr>
          <p:spPr>
            <a:xfrm>
              <a:off x="7455282" y="3178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5" name="tx95"/>
            <p:cNvSpPr/>
            <p:nvPr/>
          </p:nvSpPr>
          <p:spPr>
            <a:xfrm>
              <a:off x="7721825" y="3192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8027545" y="32060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26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77.6</a:t>
              </a:r>
            </a:p>
          </p:txBody>
        </p:sp>
        <p:sp>
          <p:nvSpPr>
            <p:cNvPr id="109" name="tx109"/>
            <p:cNvSpPr/>
            <p:nvPr/>
          </p:nvSpPr>
          <p:spPr>
            <a:xfrm>
              <a:off x="1350915" y="29607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2657505" y="3633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a:t>
              </a:r>
            </a:p>
          </p:txBody>
        </p:sp>
        <p:sp>
          <p:nvSpPr>
            <p:cNvPr id="111" name="tx111"/>
            <p:cNvSpPr/>
            <p:nvPr/>
          </p:nvSpPr>
          <p:spPr>
            <a:xfrm>
              <a:off x="2695375" y="29886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710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67.5</a:t>
              </a:r>
            </a:p>
          </p:txBody>
        </p:sp>
        <p:sp>
          <p:nvSpPr>
            <p:cNvPr id="113" name="tx113"/>
            <p:cNvSpPr/>
            <p:nvPr/>
          </p:nvSpPr>
          <p:spPr>
            <a:xfrm>
              <a:off x="4016347" y="31315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5322937" y="3719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15" name="tx115"/>
            <p:cNvSpPr/>
            <p:nvPr/>
          </p:nvSpPr>
          <p:spPr>
            <a:xfrm>
              <a:off x="5349062" y="31565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6389109" y="3748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17" name="tx117"/>
            <p:cNvSpPr/>
            <p:nvPr/>
          </p:nvSpPr>
          <p:spPr>
            <a:xfrm>
              <a:off x="6454411" y="320959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6655652" y="3795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a:t>
              </a:r>
            </a:p>
          </p:txBody>
        </p:sp>
        <p:sp>
          <p:nvSpPr>
            <p:cNvPr id="119" name="tx119"/>
            <p:cNvSpPr/>
            <p:nvPr/>
          </p:nvSpPr>
          <p:spPr>
            <a:xfrm>
              <a:off x="6720955" y="327807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6922195" y="3801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21" name="tx121"/>
            <p:cNvSpPr/>
            <p:nvPr/>
          </p:nvSpPr>
          <p:spPr>
            <a:xfrm>
              <a:off x="6948321" y="32823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188738" y="3804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23" name="tx123"/>
            <p:cNvSpPr/>
            <p:nvPr/>
          </p:nvSpPr>
          <p:spPr>
            <a:xfrm>
              <a:off x="7214864" y="32960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4" name="tx124"/>
            <p:cNvSpPr/>
            <p:nvPr/>
          </p:nvSpPr>
          <p:spPr>
            <a:xfrm>
              <a:off x="7455282" y="3811964"/>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25" name="tx125"/>
            <p:cNvSpPr/>
            <p:nvPr/>
          </p:nvSpPr>
          <p:spPr>
            <a:xfrm>
              <a:off x="7481407" y="33149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721825" y="3807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7" name="tx127"/>
            <p:cNvSpPr/>
            <p:nvPr/>
          </p:nvSpPr>
          <p:spPr>
            <a:xfrm>
              <a:off x="7747950" y="33173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8" name="tx128"/>
            <p:cNvSpPr/>
            <p:nvPr/>
          </p:nvSpPr>
          <p:spPr>
            <a:xfrm>
              <a:off x="7988368" y="38285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9" name="tx129"/>
            <p:cNvSpPr/>
            <p:nvPr/>
          </p:nvSpPr>
          <p:spPr>
            <a:xfrm>
              <a:off x="8014493" y="33455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2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888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2892"/>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159" name="pl159"/>
            <p:cNvSpPr/>
            <p:nvPr/>
          </p:nvSpPr>
          <p:spPr>
            <a:xfrm>
              <a:off x="23104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3387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367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395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3245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3528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3811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6376971" cy="129091"/>
            </a:xfrm>
            <a:prstGeom prst="rect">
              <a:avLst/>
            </a:prstGeom>
            <a:solidFill>
              <a:srgbClr val="80BD41">
                <a:alpha val="100000"/>
              </a:srgbClr>
            </a:solidFill>
          </p:spPr>
          <p:txBody>
            <a:bodyPr/>
            <a:lstStyle/>
            <a:p/>
          </p:txBody>
        </p:sp>
        <p:sp>
          <p:nvSpPr>
            <p:cNvPr id="171" name="rc171"/>
            <p:cNvSpPr/>
            <p:nvPr/>
          </p:nvSpPr>
          <p:spPr>
            <a:xfrm>
              <a:off x="7673244" y="5954972"/>
              <a:ext cx="197759" cy="129091"/>
            </a:xfrm>
            <a:prstGeom prst="rect">
              <a:avLst/>
            </a:prstGeom>
            <a:solidFill>
              <a:srgbClr val="1CABE2">
                <a:alpha val="100000"/>
              </a:srgbClr>
            </a:solidFill>
          </p:spPr>
          <p:txBody>
            <a:bodyPr/>
            <a:lstStyle/>
            <a:p/>
          </p:txBody>
        </p:sp>
        <p:sp>
          <p:nvSpPr>
            <p:cNvPr id="172" name="rc172"/>
            <p:cNvSpPr/>
            <p:nvPr/>
          </p:nvSpPr>
          <p:spPr>
            <a:xfrm>
              <a:off x="1296273" y="5793607"/>
              <a:ext cx="5664024" cy="129091"/>
            </a:xfrm>
            <a:prstGeom prst="rect">
              <a:avLst/>
            </a:prstGeom>
            <a:solidFill>
              <a:srgbClr val="80BD41">
                <a:alpha val="100000"/>
              </a:srgbClr>
            </a:solidFill>
          </p:spPr>
          <p:txBody>
            <a:bodyPr/>
            <a:lstStyle/>
            <a:p/>
          </p:txBody>
        </p:sp>
        <p:sp>
          <p:nvSpPr>
            <p:cNvPr id="173" name="rc173"/>
            <p:cNvSpPr/>
            <p:nvPr/>
          </p:nvSpPr>
          <p:spPr>
            <a:xfrm>
              <a:off x="6960297" y="5793607"/>
              <a:ext cx="298159" cy="129091"/>
            </a:xfrm>
            <a:prstGeom prst="rect">
              <a:avLst/>
            </a:prstGeom>
            <a:solidFill>
              <a:srgbClr val="1CABE2">
                <a:alpha val="100000"/>
              </a:srgbClr>
            </a:solidFill>
          </p:spPr>
          <p:txBody>
            <a:bodyPr/>
            <a:lstStyle/>
            <a:p/>
          </p:txBody>
        </p:sp>
        <p:sp>
          <p:nvSpPr>
            <p:cNvPr id="174" name="rc174"/>
            <p:cNvSpPr/>
            <p:nvPr/>
          </p:nvSpPr>
          <p:spPr>
            <a:xfrm>
              <a:off x="1296273" y="5632243"/>
              <a:ext cx="5406430" cy="129091"/>
            </a:xfrm>
            <a:prstGeom prst="rect">
              <a:avLst/>
            </a:prstGeom>
            <a:solidFill>
              <a:srgbClr val="80BD41">
                <a:alpha val="100000"/>
              </a:srgbClr>
            </a:solidFill>
          </p:spPr>
          <p:txBody>
            <a:bodyPr/>
            <a:lstStyle/>
            <a:p/>
          </p:txBody>
        </p:sp>
        <p:sp>
          <p:nvSpPr>
            <p:cNvPr id="175" name="rc175"/>
            <p:cNvSpPr/>
            <p:nvPr/>
          </p:nvSpPr>
          <p:spPr>
            <a:xfrm>
              <a:off x="6702704" y="5632243"/>
              <a:ext cx="470565" cy="129091"/>
            </a:xfrm>
            <a:prstGeom prst="rect">
              <a:avLst/>
            </a:prstGeom>
            <a:solidFill>
              <a:srgbClr val="1CABE2">
                <a:alpha val="100000"/>
              </a:srgbClr>
            </a:solidFill>
          </p:spPr>
          <p:txBody>
            <a:bodyPr/>
            <a:lstStyle/>
            <a:p/>
          </p:txBody>
        </p:sp>
        <p:sp>
          <p:nvSpPr>
            <p:cNvPr id="176" name="tx176"/>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77" name="tx177"/>
            <p:cNvSpPr/>
            <p:nvPr/>
          </p:nvSpPr>
          <p:spPr>
            <a:xfrm>
              <a:off x="744404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8" name="tx178"/>
            <p:cNvSpPr/>
            <p:nvPr/>
          </p:nvSpPr>
          <p:spPr>
            <a:xfrm>
              <a:off x="740281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9" name="tx179"/>
            <p:cNvSpPr/>
            <p:nvPr/>
          </p:nvSpPr>
          <p:spPr>
            <a:xfrm>
              <a:off x="437926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a:t>
              </a:r>
            </a:p>
          </p:txBody>
        </p:sp>
        <p:sp>
          <p:nvSpPr>
            <p:cNvPr id="180" name="tx180"/>
            <p:cNvSpPr/>
            <p:nvPr/>
          </p:nvSpPr>
          <p:spPr>
            <a:xfrm>
              <a:off x="7741979"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1" name="tx181"/>
            <p:cNvSpPr/>
            <p:nvPr/>
          </p:nvSpPr>
          <p:spPr>
            <a:xfrm>
              <a:off x="402279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82" name="tx182"/>
            <p:cNvSpPr/>
            <p:nvPr/>
          </p:nvSpPr>
          <p:spPr>
            <a:xfrm>
              <a:off x="703402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3" name="tx183"/>
            <p:cNvSpPr/>
            <p:nvPr/>
          </p:nvSpPr>
          <p:spPr>
            <a:xfrm>
              <a:off x="389399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84" name="tx184"/>
            <p:cNvSpPr/>
            <p:nvPr/>
          </p:nvSpPr>
          <p:spPr>
            <a:xfrm>
              <a:off x="686263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24687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2751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1" name="tx191"/>
            <p:cNvSpPr/>
            <p:nvPr/>
          </p:nvSpPr>
          <p:spPr>
            <a:xfrm>
              <a:off x="73034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(97%).
The number of children vaccinated with DTP1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Serbia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18713"/>
            </a:xfrm>
            <a:custGeom>
              <a:avLst/>
              <a:pathLst>
                <a:path w="3397293" h="218713">
                  <a:moveTo>
                    <a:pt x="0" y="65614"/>
                  </a:moveTo>
                  <a:lnTo>
                    <a:pt x="135891" y="109356"/>
                  </a:lnTo>
                  <a:lnTo>
                    <a:pt x="271783" y="65614"/>
                  </a:lnTo>
                  <a:lnTo>
                    <a:pt x="407675" y="196842"/>
                  </a:lnTo>
                  <a:lnTo>
                    <a:pt x="543566" y="218713"/>
                  </a:lnTo>
                  <a:lnTo>
                    <a:pt x="679458" y="0"/>
                  </a:lnTo>
                  <a:lnTo>
                    <a:pt x="815350" y="131228"/>
                  </a:lnTo>
                  <a:lnTo>
                    <a:pt x="951242" y="87485"/>
                  </a:lnTo>
                  <a:lnTo>
                    <a:pt x="1087133" y="65614"/>
                  </a:lnTo>
                  <a:lnTo>
                    <a:pt x="1223025" y="65614"/>
                  </a:lnTo>
                  <a:lnTo>
                    <a:pt x="1358917" y="153099"/>
                  </a:lnTo>
                  <a:lnTo>
                    <a:pt x="1494809" y="87485"/>
                  </a:lnTo>
                  <a:lnTo>
                    <a:pt x="1630700" y="153099"/>
                  </a:lnTo>
                  <a:lnTo>
                    <a:pt x="1766592" y="65614"/>
                  </a:lnTo>
                  <a:lnTo>
                    <a:pt x="1902484" y="109356"/>
                  </a:lnTo>
                  <a:lnTo>
                    <a:pt x="2038375" y="65614"/>
                  </a:lnTo>
                  <a:lnTo>
                    <a:pt x="2174267" y="109356"/>
                  </a:lnTo>
                  <a:lnTo>
                    <a:pt x="2310159" y="65614"/>
                  </a:lnTo>
                  <a:lnTo>
                    <a:pt x="2446051" y="21871"/>
                  </a:lnTo>
                  <a:lnTo>
                    <a:pt x="2581942" y="21871"/>
                  </a:lnTo>
                  <a:lnTo>
                    <a:pt x="2717834" y="131228"/>
                  </a:lnTo>
                  <a:lnTo>
                    <a:pt x="2853726" y="153099"/>
                  </a:lnTo>
                  <a:lnTo>
                    <a:pt x="2989618" y="131228"/>
                  </a:lnTo>
                  <a:lnTo>
                    <a:pt x="3125509" y="109356"/>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18713"/>
            </a:xfrm>
            <a:custGeom>
              <a:avLst/>
              <a:pathLst>
                <a:path w="3397293" h="218713">
                  <a:moveTo>
                    <a:pt x="0" y="65614"/>
                  </a:moveTo>
                  <a:lnTo>
                    <a:pt x="135891" y="109356"/>
                  </a:lnTo>
                  <a:lnTo>
                    <a:pt x="271783" y="65614"/>
                  </a:lnTo>
                  <a:lnTo>
                    <a:pt x="407675" y="196842"/>
                  </a:lnTo>
                  <a:lnTo>
                    <a:pt x="543566" y="218713"/>
                  </a:lnTo>
                  <a:lnTo>
                    <a:pt x="679458" y="0"/>
                  </a:lnTo>
                  <a:lnTo>
                    <a:pt x="815350" y="131228"/>
                  </a:lnTo>
                  <a:lnTo>
                    <a:pt x="951242" y="87485"/>
                  </a:lnTo>
                  <a:lnTo>
                    <a:pt x="1087133" y="65614"/>
                  </a:lnTo>
                  <a:lnTo>
                    <a:pt x="1223025" y="65614"/>
                  </a:lnTo>
                  <a:lnTo>
                    <a:pt x="1358917" y="153099"/>
                  </a:lnTo>
                  <a:lnTo>
                    <a:pt x="1494809" y="87485"/>
                  </a:lnTo>
                  <a:lnTo>
                    <a:pt x="1630700" y="153099"/>
                  </a:lnTo>
                  <a:lnTo>
                    <a:pt x="1766592" y="65614"/>
                  </a:lnTo>
                  <a:lnTo>
                    <a:pt x="1902484" y="109356"/>
                  </a:lnTo>
                  <a:lnTo>
                    <a:pt x="2038375" y="65614"/>
                  </a:lnTo>
                  <a:lnTo>
                    <a:pt x="2174267" y="109356"/>
                  </a:lnTo>
                  <a:lnTo>
                    <a:pt x="2310159" y="65614"/>
                  </a:lnTo>
                  <a:lnTo>
                    <a:pt x="2446051" y="21871"/>
                  </a:lnTo>
                  <a:lnTo>
                    <a:pt x="2581942" y="21871"/>
                  </a:lnTo>
                  <a:lnTo>
                    <a:pt x="2717834" y="131228"/>
                  </a:lnTo>
                  <a:lnTo>
                    <a:pt x="2853726" y="153099"/>
                  </a:lnTo>
                  <a:lnTo>
                    <a:pt x="2989618" y="131228"/>
                  </a:lnTo>
                  <a:lnTo>
                    <a:pt x="3125509" y="109356"/>
                  </a:lnTo>
                  <a:lnTo>
                    <a:pt x="3261401" y="65614"/>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18713"/>
            </a:xfrm>
            <a:custGeom>
              <a:avLst/>
              <a:pathLst>
                <a:path w="3397293" h="218713">
                  <a:moveTo>
                    <a:pt x="0" y="65614"/>
                  </a:moveTo>
                  <a:lnTo>
                    <a:pt x="135891" y="109356"/>
                  </a:lnTo>
                  <a:lnTo>
                    <a:pt x="271783" y="65614"/>
                  </a:lnTo>
                  <a:lnTo>
                    <a:pt x="407675" y="196842"/>
                  </a:lnTo>
                  <a:lnTo>
                    <a:pt x="543566" y="218713"/>
                  </a:lnTo>
                  <a:lnTo>
                    <a:pt x="679458" y="0"/>
                  </a:lnTo>
                  <a:lnTo>
                    <a:pt x="815350" y="131228"/>
                  </a:lnTo>
                  <a:lnTo>
                    <a:pt x="951242" y="87485"/>
                  </a:lnTo>
                  <a:lnTo>
                    <a:pt x="1087133" y="65614"/>
                  </a:lnTo>
                  <a:lnTo>
                    <a:pt x="1223025" y="65614"/>
                  </a:lnTo>
                  <a:lnTo>
                    <a:pt x="1358917" y="153099"/>
                  </a:lnTo>
                  <a:lnTo>
                    <a:pt x="1494809" y="87485"/>
                  </a:lnTo>
                  <a:lnTo>
                    <a:pt x="1630700" y="153099"/>
                  </a:lnTo>
                  <a:lnTo>
                    <a:pt x="1766592" y="65614"/>
                  </a:lnTo>
                  <a:lnTo>
                    <a:pt x="1902484" y="109356"/>
                  </a:lnTo>
                  <a:lnTo>
                    <a:pt x="2038375" y="65614"/>
                  </a:lnTo>
                  <a:lnTo>
                    <a:pt x="2174267" y="109356"/>
                  </a:lnTo>
                  <a:lnTo>
                    <a:pt x="2310159" y="65614"/>
                  </a:lnTo>
                  <a:lnTo>
                    <a:pt x="2446051" y="21871"/>
                  </a:lnTo>
                  <a:lnTo>
                    <a:pt x="2581942" y="21871"/>
                  </a:lnTo>
                  <a:lnTo>
                    <a:pt x="2717834" y="131228"/>
                  </a:lnTo>
                  <a:lnTo>
                    <a:pt x="2853726" y="153099"/>
                  </a:lnTo>
                  <a:lnTo>
                    <a:pt x="2989618" y="131228"/>
                  </a:lnTo>
                  <a:lnTo>
                    <a:pt x="3125509" y="109356"/>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20838" y="1403693"/>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Serbia,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83866"/>
              <a:ext cx="3397293" cy="850552"/>
            </a:xfrm>
            <a:custGeom>
              <a:avLst/>
              <a:pathLst>
                <a:path w="3397293" h="850552">
                  <a:moveTo>
                    <a:pt x="0" y="255165"/>
                  </a:moveTo>
                  <a:lnTo>
                    <a:pt x="135891" y="425276"/>
                  </a:lnTo>
                  <a:lnTo>
                    <a:pt x="271783" y="255165"/>
                  </a:lnTo>
                  <a:lnTo>
                    <a:pt x="407675" y="765497"/>
                  </a:lnTo>
                  <a:lnTo>
                    <a:pt x="543566" y="850552"/>
                  </a:lnTo>
                  <a:lnTo>
                    <a:pt x="679458" y="0"/>
                  </a:lnTo>
                  <a:lnTo>
                    <a:pt x="815350" y="510331"/>
                  </a:lnTo>
                  <a:lnTo>
                    <a:pt x="951242" y="340220"/>
                  </a:lnTo>
                  <a:lnTo>
                    <a:pt x="1087133" y="255165"/>
                  </a:lnTo>
                  <a:lnTo>
                    <a:pt x="1223025" y="255165"/>
                  </a:lnTo>
                  <a:lnTo>
                    <a:pt x="1358917" y="595386"/>
                  </a:lnTo>
                  <a:lnTo>
                    <a:pt x="1494809" y="340220"/>
                  </a:lnTo>
                  <a:lnTo>
                    <a:pt x="1630700" y="595386"/>
                  </a:lnTo>
                  <a:lnTo>
                    <a:pt x="1766592" y="255165"/>
                  </a:lnTo>
                  <a:lnTo>
                    <a:pt x="1902484" y="425276"/>
                  </a:lnTo>
                  <a:lnTo>
                    <a:pt x="2038375" y="255165"/>
                  </a:lnTo>
                  <a:lnTo>
                    <a:pt x="2174267" y="425276"/>
                  </a:lnTo>
                  <a:lnTo>
                    <a:pt x="2310159" y="255165"/>
                  </a:lnTo>
                  <a:lnTo>
                    <a:pt x="2446051" y="85055"/>
                  </a:lnTo>
                  <a:lnTo>
                    <a:pt x="2581942" y="85055"/>
                  </a:lnTo>
                  <a:lnTo>
                    <a:pt x="2717834" y="510331"/>
                  </a:lnTo>
                  <a:lnTo>
                    <a:pt x="2853726" y="595386"/>
                  </a:lnTo>
                  <a:lnTo>
                    <a:pt x="2989618" y="510331"/>
                  </a:lnTo>
                  <a:lnTo>
                    <a:pt x="3125509" y="425276"/>
                  </a:lnTo>
                  <a:lnTo>
                    <a:pt x="3261401" y="255165"/>
                  </a:lnTo>
                  <a:lnTo>
                    <a:pt x="3397293" y="51033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83866"/>
              <a:ext cx="3397293" cy="850552"/>
            </a:xfrm>
            <a:custGeom>
              <a:avLst/>
              <a:pathLst>
                <a:path w="3397293" h="850552">
                  <a:moveTo>
                    <a:pt x="0" y="255165"/>
                  </a:moveTo>
                  <a:lnTo>
                    <a:pt x="135891" y="425276"/>
                  </a:lnTo>
                  <a:lnTo>
                    <a:pt x="271783" y="255165"/>
                  </a:lnTo>
                  <a:lnTo>
                    <a:pt x="407675" y="765497"/>
                  </a:lnTo>
                  <a:lnTo>
                    <a:pt x="543566" y="850552"/>
                  </a:lnTo>
                  <a:lnTo>
                    <a:pt x="679458" y="0"/>
                  </a:lnTo>
                  <a:lnTo>
                    <a:pt x="815350" y="510331"/>
                  </a:lnTo>
                  <a:lnTo>
                    <a:pt x="951242" y="340220"/>
                  </a:lnTo>
                  <a:lnTo>
                    <a:pt x="1087133" y="255165"/>
                  </a:lnTo>
                  <a:lnTo>
                    <a:pt x="1223025" y="255165"/>
                  </a:lnTo>
                  <a:lnTo>
                    <a:pt x="1358917" y="595386"/>
                  </a:lnTo>
                  <a:lnTo>
                    <a:pt x="1494809" y="340220"/>
                  </a:lnTo>
                  <a:lnTo>
                    <a:pt x="1630700" y="595386"/>
                  </a:lnTo>
                  <a:lnTo>
                    <a:pt x="1766592" y="255165"/>
                  </a:lnTo>
                  <a:lnTo>
                    <a:pt x="1902484" y="425276"/>
                  </a:lnTo>
                  <a:lnTo>
                    <a:pt x="2038375" y="255165"/>
                  </a:lnTo>
                  <a:lnTo>
                    <a:pt x="2174267" y="425276"/>
                  </a:lnTo>
                  <a:lnTo>
                    <a:pt x="2310159" y="255165"/>
                  </a:lnTo>
                  <a:lnTo>
                    <a:pt x="2446051" y="85055"/>
                  </a:lnTo>
                  <a:lnTo>
                    <a:pt x="2581942" y="85055"/>
                  </a:lnTo>
                  <a:lnTo>
                    <a:pt x="2717834" y="510331"/>
                  </a:lnTo>
                  <a:lnTo>
                    <a:pt x="2853726" y="595386"/>
                  </a:lnTo>
                  <a:lnTo>
                    <a:pt x="2989618" y="510331"/>
                  </a:lnTo>
                  <a:lnTo>
                    <a:pt x="3125509" y="425276"/>
                  </a:lnTo>
                  <a:lnTo>
                    <a:pt x="3261401" y="255165"/>
                  </a:lnTo>
                  <a:lnTo>
                    <a:pt x="3397293" y="510331"/>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67335"/>
              <a:ext cx="0" cy="1071696"/>
            </a:xfrm>
            <a:custGeom>
              <a:avLst/>
              <a:pathLst>
                <a:path w="0" h="1071696">
                  <a:moveTo>
                    <a:pt x="0" y="10716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967335"/>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967335"/>
              <a:ext cx="0" cy="1411917"/>
            </a:xfrm>
            <a:custGeom>
              <a:avLst/>
              <a:pathLst>
                <a:path w="0" h="1411917">
                  <a:moveTo>
                    <a:pt x="0" y="14119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967335"/>
              <a:ext cx="0" cy="1071696"/>
            </a:xfrm>
            <a:custGeom>
              <a:avLst/>
              <a:pathLst>
                <a:path w="0" h="1071696">
                  <a:moveTo>
                    <a:pt x="0" y="10716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967335"/>
              <a:ext cx="0" cy="901585"/>
            </a:xfrm>
            <a:custGeom>
              <a:avLst/>
              <a:pathLst>
                <a:path w="0" h="901585">
                  <a:moveTo>
                    <a:pt x="0" y="9015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967335"/>
              <a:ext cx="0" cy="1071696"/>
            </a:xfrm>
            <a:custGeom>
              <a:avLst/>
              <a:pathLst>
                <a:path w="0" h="1071696">
                  <a:moveTo>
                    <a:pt x="0" y="107169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67335"/>
              <a:ext cx="0" cy="1326861"/>
            </a:xfrm>
            <a:custGeom>
              <a:avLst/>
              <a:pathLst>
                <a:path w="0" h="1326861">
                  <a:moveTo>
                    <a:pt x="0" y="13268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83866"/>
              <a:ext cx="3397293" cy="850552"/>
            </a:xfrm>
            <a:custGeom>
              <a:avLst/>
              <a:pathLst>
                <a:path w="3397293" h="850552">
                  <a:moveTo>
                    <a:pt x="0" y="255165"/>
                  </a:moveTo>
                  <a:lnTo>
                    <a:pt x="135891" y="425276"/>
                  </a:lnTo>
                  <a:lnTo>
                    <a:pt x="271783" y="255165"/>
                  </a:lnTo>
                  <a:lnTo>
                    <a:pt x="407675" y="765497"/>
                  </a:lnTo>
                  <a:lnTo>
                    <a:pt x="543566" y="850552"/>
                  </a:lnTo>
                  <a:lnTo>
                    <a:pt x="679458" y="0"/>
                  </a:lnTo>
                  <a:lnTo>
                    <a:pt x="815350" y="510331"/>
                  </a:lnTo>
                  <a:lnTo>
                    <a:pt x="951242" y="340220"/>
                  </a:lnTo>
                  <a:lnTo>
                    <a:pt x="1087133" y="255165"/>
                  </a:lnTo>
                  <a:lnTo>
                    <a:pt x="1223025" y="255165"/>
                  </a:lnTo>
                  <a:lnTo>
                    <a:pt x="1358917" y="595386"/>
                  </a:lnTo>
                  <a:lnTo>
                    <a:pt x="1494809" y="340220"/>
                  </a:lnTo>
                  <a:lnTo>
                    <a:pt x="1630700" y="595386"/>
                  </a:lnTo>
                  <a:lnTo>
                    <a:pt x="1766592" y="255165"/>
                  </a:lnTo>
                  <a:lnTo>
                    <a:pt x="1902484" y="425276"/>
                  </a:lnTo>
                  <a:lnTo>
                    <a:pt x="2038375" y="255165"/>
                  </a:lnTo>
                  <a:lnTo>
                    <a:pt x="2174267" y="425276"/>
                  </a:lnTo>
                  <a:lnTo>
                    <a:pt x="2310159" y="255165"/>
                  </a:lnTo>
                  <a:lnTo>
                    <a:pt x="2446051" y="85055"/>
                  </a:lnTo>
                  <a:lnTo>
                    <a:pt x="2581942" y="85055"/>
                  </a:lnTo>
                  <a:lnTo>
                    <a:pt x="2717834" y="510331"/>
                  </a:lnTo>
                  <a:lnTo>
                    <a:pt x="2853726" y="595386"/>
                  </a:lnTo>
                  <a:lnTo>
                    <a:pt x="2989618" y="510331"/>
                  </a:lnTo>
                  <a:lnTo>
                    <a:pt x="3125509" y="425276"/>
                  </a:lnTo>
                  <a:lnTo>
                    <a:pt x="3261401" y="255165"/>
                  </a:lnTo>
                  <a:lnTo>
                    <a:pt x="3397293" y="510331"/>
                  </a:lnTo>
                </a:path>
              </a:pathLst>
            </a:custGeom>
            <a:ln w="27101" cap="flat">
              <a:solidFill>
                <a:srgbClr val="0058AB">
                  <a:alpha val="100000"/>
                </a:srgbClr>
              </a:solidFill>
              <a:prstDash val="solid"/>
              <a:round/>
            </a:ln>
          </p:spPr>
          <p:txBody>
            <a:bodyPr/>
            <a:lstStyle/>
            <a:p/>
          </p:txBody>
        </p:sp>
        <p:sp>
          <p:nvSpPr>
            <p:cNvPr id="95" name="tx95"/>
            <p:cNvSpPr/>
            <p:nvPr/>
          </p:nvSpPr>
          <p:spPr>
            <a:xfrm>
              <a:off x="5389469" y="18941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18941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48386" y="18928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427845" y="18941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18928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18941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189424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243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23" name="tx123"/>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922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06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861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65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8446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4239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964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75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0550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6343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3071709" cy="114824"/>
            </a:xfrm>
            <a:prstGeom prst="rect">
              <a:avLst/>
            </a:prstGeom>
            <a:solidFill>
              <a:srgbClr val="1CABE2">
                <a:alpha val="80000"/>
              </a:srgbClr>
            </a:solidFill>
          </p:spPr>
          <p:txBody>
            <a:bodyPr/>
            <a:lstStyle/>
            <a:p/>
          </p:txBody>
        </p:sp>
        <p:sp>
          <p:nvSpPr>
            <p:cNvPr id="140" name="rc140"/>
            <p:cNvSpPr/>
            <p:nvPr/>
          </p:nvSpPr>
          <p:spPr>
            <a:xfrm>
              <a:off x="1317178" y="5743865"/>
              <a:ext cx="4641518"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68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41261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57054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9" name="tx149"/>
            <p:cNvSpPr/>
            <p:nvPr/>
          </p:nvSpPr>
          <p:spPr>
            <a:xfrm>
              <a:off x="728472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Serbia (92%) was 7 percentage points higher than the global average (85%) and 5 percentage points higher than the average across all ECAR countries (87%).
National DTP3 coverage was 5 percentage points lower than in 2019 (97%).
This equates to 5,000 un- and undervaccinated children in 2025 compared to 2,000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DTP3 coverage was 92% - this is 5 percentage points lower than in 2019 and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Serbia ranked number 12 out of 21 countries for lowest DTP3 coverage (based on tied ranks).
Serbia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1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0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9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9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94697"/>
              <a:ext cx="239888" cy="1217311"/>
            </a:xfrm>
            <a:prstGeom prst="rect">
              <a:avLst/>
            </a:prstGeom>
            <a:solidFill>
              <a:srgbClr val="80BD41">
                <a:alpha val="100000"/>
              </a:srgbClr>
            </a:solidFill>
          </p:spPr>
          <p:txBody>
            <a:bodyPr/>
            <a:lstStyle/>
            <a:p/>
          </p:txBody>
        </p:sp>
        <p:sp>
          <p:nvSpPr>
            <p:cNvPr id="23" name="rc23"/>
            <p:cNvSpPr/>
            <p:nvPr/>
          </p:nvSpPr>
          <p:spPr>
            <a:xfrm>
              <a:off x="1296273" y="2930612"/>
              <a:ext cx="239888" cy="64085"/>
            </a:xfrm>
            <a:prstGeom prst="rect">
              <a:avLst/>
            </a:prstGeom>
            <a:solidFill>
              <a:srgbClr val="1CABE2">
                <a:alpha val="100000"/>
              </a:srgbClr>
            </a:solidFill>
          </p:spPr>
          <p:txBody>
            <a:bodyPr/>
            <a:lstStyle/>
            <a:p/>
          </p:txBody>
        </p:sp>
        <p:sp>
          <p:nvSpPr>
            <p:cNvPr id="24" name="rc24"/>
            <p:cNvSpPr/>
            <p:nvPr/>
          </p:nvSpPr>
          <p:spPr>
            <a:xfrm>
              <a:off x="1562816" y="3020973"/>
              <a:ext cx="239888" cy="1191036"/>
            </a:xfrm>
            <a:prstGeom prst="rect">
              <a:avLst/>
            </a:prstGeom>
            <a:solidFill>
              <a:srgbClr val="80BD41">
                <a:alpha val="100000"/>
              </a:srgbClr>
            </a:solidFill>
          </p:spPr>
          <p:txBody>
            <a:bodyPr/>
            <a:lstStyle/>
            <a:p/>
          </p:txBody>
        </p:sp>
        <p:sp>
          <p:nvSpPr>
            <p:cNvPr id="25" name="rc25"/>
            <p:cNvSpPr/>
            <p:nvPr/>
          </p:nvSpPr>
          <p:spPr>
            <a:xfrm>
              <a:off x="1562816" y="2931252"/>
              <a:ext cx="239888" cy="89720"/>
            </a:xfrm>
            <a:prstGeom prst="rect">
              <a:avLst/>
            </a:prstGeom>
            <a:solidFill>
              <a:srgbClr val="1CABE2">
                <a:alpha val="100000"/>
              </a:srgbClr>
            </a:solidFill>
          </p:spPr>
          <p:txBody>
            <a:bodyPr/>
            <a:lstStyle/>
            <a:p/>
          </p:txBody>
        </p:sp>
        <p:sp>
          <p:nvSpPr>
            <p:cNvPr id="26" name="rc26"/>
            <p:cNvSpPr/>
            <p:nvPr/>
          </p:nvSpPr>
          <p:spPr>
            <a:xfrm>
              <a:off x="1829360" y="2990372"/>
              <a:ext cx="239888" cy="1221637"/>
            </a:xfrm>
            <a:prstGeom prst="rect">
              <a:avLst/>
            </a:prstGeom>
            <a:solidFill>
              <a:srgbClr val="80BD41">
                <a:alpha val="100000"/>
              </a:srgbClr>
            </a:solidFill>
          </p:spPr>
          <p:txBody>
            <a:bodyPr/>
            <a:lstStyle/>
            <a:p/>
          </p:txBody>
        </p:sp>
        <p:sp>
          <p:nvSpPr>
            <p:cNvPr id="27" name="rc27"/>
            <p:cNvSpPr/>
            <p:nvPr/>
          </p:nvSpPr>
          <p:spPr>
            <a:xfrm>
              <a:off x="1829360" y="2926126"/>
              <a:ext cx="239888" cy="64246"/>
            </a:xfrm>
            <a:prstGeom prst="rect">
              <a:avLst/>
            </a:prstGeom>
            <a:solidFill>
              <a:srgbClr val="1CABE2">
                <a:alpha val="100000"/>
              </a:srgbClr>
            </a:solidFill>
          </p:spPr>
          <p:txBody>
            <a:bodyPr/>
            <a:lstStyle/>
            <a:p/>
          </p:txBody>
        </p:sp>
        <p:sp>
          <p:nvSpPr>
            <p:cNvPr id="28" name="rc28"/>
            <p:cNvSpPr/>
            <p:nvPr/>
          </p:nvSpPr>
          <p:spPr>
            <a:xfrm>
              <a:off x="2095903" y="3064872"/>
              <a:ext cx="239888" cy="1147137"/>
            </a:xfrm>
            <a:prstGeom prst="rect">
              <a:avLst/>
            </a:prstGeom>
            <a:solidFill>
              <a:srgbClr val="80BD41">
                <a:alpha val="100000"/>
              </a:srgbClr>
            </a:solidFill>
          </p:spPr>
          <p:txBody>
            <a:bodyPr/>
            <a:lstStyle/>
            <a:p/>
          </p:txBody>
        </p:sp>
        <p:sp>
          <p:nvSpPr>
            <p:cNvPr id="29" name="rc29"/>
            <p:cNvSpPr/>
            <p:nvPr/>
          </p:nvSpPr>
          <p:spPr>
            <a:xfrm>
              <a:off x="2095903" y="2923081"/>
              <a:ext cx="239888" cy="141790"/>
            </a:xfrm>
            <a:prstGeom prst="rect">
              <a:avLst/>
            </a:prstGeom>
            <a:solidFill>
              <a:srgbClr val="1CABE2">
                <a:alpha val="100000"/>
              </a:srgbClr>
            </a:solidFill>
          </p:spPr>
          <p:txBody>
            <a:bodyPr/>
            <a:lstStyle/>
            <a:p/>
          </p:txBody>
        </p:sp>
        <p:sp>
          <p:nvSpPr>
            <p:cNvPr id="30" name="rc30"/>
            <p:cNvSpPr/>
            <p:nvPr/>
          </p:nvSpPr>
          <p:spPr>
            <a:xfrm>
              <a:off x="2362446" y="3093230"/>
              <a:ext cx="239888" cy="1118779"/>
            </a:xfrm>
            <a:prstGeom prst="rect">
              <a:avLst/>
            </a:prstGeom>
            <a:solidFill>
              <a:srgbClr val="80BD41">
                <a:alpha val="100000"/>
              </a:srgbClr>
            </a:solidFill>
          </p:spPr>
          <p:txBody>
            <a:bodyPr/>
            <a:lstStyle/>
            <a:p/>
          </p:txBody>
        </p:sp>
        <p:sp>
          <p:nvSpPr>
            <p:cNvPr id="31" name="rc31"/>
            <p:cNvSpPr/>
            <p:nvPr/>
          </p:nvSpPr>
          <p:spPr>
            <a:xfrm>
              <a:off x="2362446" y="2940705"/>
              <a:ext cx="239888" cy="152524"/>
            </a:xfrm>
            <a:prstGeom prst="rect">
              <a:avLst/>
            </a:prstGeom>
            <a:solidFill>
              <a:srgbClr val="1CABE2">
                <a:alpha val="100000"/>
              </a:srgbClr>
            </a:solidFill>
          </p:spPr>
          <p:txBody>
            <a:bodyPr/>
            <a:lstStyle/>
            <a:p/>
          </p:txBody>
        </p:sp>
        <p:sp>
          <p:nvSpPr>
            <p:cNvPr id="32" name="rc32"/>
            <p:cNvSpPr/>
            <p:nvPr/>
          </p:nvSpPr>
          <p:spPr>
            <a:xfrm>
              <a:off x="2628989" y="2995338"/>
              <a:ext cx="239888" cy="1216670"/>
            </a:xfrm>
            <a:prstGeom prst="rect">
              <a:avLst/>
            </a:prstGeom>
            <a:solidFill>
              <a:srgbClr val="80BD41">
                <a:alpha val="100000"/>
              </a:srgbClr>
            </a:solidFill>
          </p:spPr>
          <p:txBody>
            <a:bodyPr/>
            <a:lstStyle/>
            <a:p/>
          </p:txBody>
        </p:sp>
        <p:sp>
          <p:nvSpPr>
            <p:cNvPr id="33" name="rc33"/>
            <p:cNvSpPr/>
            <p:nvPr/>
          </p:nvSpPr>
          <p:spPr>
            <a:xfrm>
              <a:off x="2628989" y="2970505"/>
              <a:ext cx="239888" cy="24833"/>
            </a:xfrm>
            <a:prstGeom prst="rect">
              <a:avLst/>
            </a:prstGeom>
            <a:solidFill>
              <a:srgbClr val="1CABE2">
                <a:alpha val="100000"/>
              </a:srgbClr>
            </a:solidFill>
          </p:spPr>
          <p:txBody>
            <a:bodyPr/>
            <a:lstStyle/>
            <a:p/>
          </p:txBody>
        </p:sp>
        <p:sp>
          <p:nvSpPr>
            <p:cNvPr id="34" name="rc34"/>
            <p:cNvSpPr/>
            <p:nvPr/>
          </p:nvSpPr>
          <p:spPr>
            <a:xfrm>
              <a:off x="2895532" y="3210186"/>
              <a:ext cx="239888" cy="1001822"/>
            </a:xfrm>
            <a:prstGeom prst="rect">
              <a:avLst/>
            </a:prstGeom>
            <a:solidFill>
              <a:srgbClr val="80BD41">
                <a:alpha val="100000"/>
              </a:srgbClr>
            </a:solidFill>
          </p:spPr>
          <p:txBody>
            <a:bodyPr/>
            <a:lstStyle/>
            <a:p/>
          </p:txBody>
        </p:sp>
        <p:sp>
          <p:nvSpPr>
            <p:cNvPr id="35" name="rc35"/>
            <p:cNvSpPr/>
            <p:nvPr/>
          </p:nvSpPr>
          <p:spPr>
            <a:xfrm>
              <a:off x="2895532" y="3123029"/>
              <a:ext cx="239888" cy="87156"/>
            </a:xfrm>
            <a:prstGeom prst="rect">
              <a:avLst/>
            </a:prstGeom>
            <a:solidFill>
              <a:srgbClr val="1CABE2">
                <a:alpha val="100000"/>
              </a:srgbClr>
            </a:solidFill>
          </p:spPr>
          <p:txBody>
            <a:bodyPr/>
            <a:lstStyle/>
            <a:p/>
          </p:txBody>
        </p:sp>
        <p:sp>
          <p:nvSpPr>
            <p:cNvPr id="36" name="rc36"/>
            <p:cNvSpPr/>
            <p:nvPr/>
          </p:nvSpPr>
          <p:spPr>
            <a:xfrm>
              <a:off x="3162075" y="3199292"/>
              <a:ext cx="239888" cy="1012717"/>
            </a:xfrm>
            <a:prstGeom prst="rect">
              <a:avLst/>
            </a:prstGeom>
            <a:solidFill>
              <a:srgbClr val="80BD41">
                <a:alpha val="100000"/>
              </a:srgbClr>
            </a:solidFill>
          </p:spPr>
          <p:txBody>
            <a:bodyPr/>
            <a:lstStyle/>
            <a:p/>
          </p:txBody>
        </p:sp>
        <p:sp>
          <p:nvSpPr>
            <p:cNvPr id="37" name="rc37"/>
            <p:cNvSpPr/>
            <p:nvPr/>
          </p:nvSpPr>
          <p:spPr>
            <a:xfrm>
              <a:off x="3162075" y="3134565"/>
              <a:ext cx="239888" cy="64726"/>
            </a:xfrm>
            <a:prstGeom prst="rect">
              <a:avLst/>
            </a:prstGeom>
            <a:solidFill>
              <a:srgbClr val="1CABE2">
                <a:alpha val="100000"/>
              </a:srgbClr>
            </a:solidFill>
          </p:spPr>
          <p:txBody>
            <a:bodyPr/>
            <a:lstStyle/>
            <a:p/>
          </p:txBody>
        </p:sp>
        <p:sp>
          <p:nvSpPr>
            <p:cNvPr id="38" name="rc38"/>
            <p:cNvSpPr/>
            <p:nvPr/>
          </p:nvSpPr>
          <p:spPr>
            <a:xfrm>
              <a:off x="3428618" y="3186154"/>
              <a:ext cx="239888" cy="1025855"/>
            </a:xfrm>
            <a:prstGeom prst="rect">
              <a:avLst/>
            </a:prstGeom>
            <a:solidFill>
              <a:srgbClr val="80BD41">
                <a:alpha val="100000"/>
              </a:srgbClr>
            </a:solidFill>
          </p:spPr>
          <p:txBody>
            <a:bodyPr/>
            <a:lstStyle/>
            <a:p/>
          </p:txBody>
        </p:sp>
        <p:sp>
          <p:nvSpPr>
            <p:cNvPr id="39" name="rc39"/>
            <p:cNvSpPr/>
            <p:nvPr/>
          </p:nvSpPr>
          <p:spPr>
            <a:xfrm>
              <a:off x="3428618" y="3132162"/>
              <a:ext cx="239888" cy="53992"/>
            </a:xfrm>
            <a:prstGeom prst="rect">
              <a:avLst/>
            </a:prstGeom>
            <a:solidFill>
              <a:srgbClr val="1CABE2">
                <a:alpha val="100000"/>
              </a:srgbClr>
            </a:solidFill>
          </p:spPr>
          <p:txBody>
            <a:bodyPr/>
            <a:lstStyle/>
            <a:p/>
          </p:txBody>
        </p:sp>
        <p:sp>
          <p:nvSpPr>
            <p:cNvPr id="40" name="rc40"/>
            <p:cNvSpPr/>
            <p:nvPr/>
          </p:nvSpPr>
          <p:spPr>
            <a:xfrm>
              <a:off x="3695161" y="3171414"/>
              <a:ext cx="239888" cy="1040594"/>
            </a:xfrm>
            <a:prstGeom prst="rect">
              <a:avLst/>
            </a:prstGeom>
            <a:solidFill>
              <a:srgbClr val="80BD41">
                <a:alpha val="100000"/>
              </a:srgbClr>
            </a:solidFill>
          </p:spPr>
          <p:txBody>
            <a:bodyPr/>
            <a:lstStyle/>
            <a:p/>
          </p:txBody>
        </p:sp>
        <p:sp>
          <p:nvSpPr>
            <p:cNvPr id="41" name="rc41"/>
            <p:cNvSpPr/>
            <p:nvPr/>
          </p:nvSpPr>
          <p:spPr>
            <a:xfrm>
              <a:off x="3695161" y="3116621"/>
              <a:ext cx="239888" cy="54793"/>
            </a:xfrm>
            <a:prstGeom prst="rect">
              <a:avLst/>
            </a:prstGeom>
            <a:solidFill>
              <a:srgbClr val="1CABE2">
                <a:alpha val="100000"/>
              </a:srgbClr>
            </a:solidFill>
          </p:spPr>
          <p:txBody>
            <a:bodyPr/>
            <a:lstStyle/>
            <a:p/>
          </p:txBody>
        </p:sp>
        <p:sp>
          <p:nvSpPr>
            <p:cNvPr id="42" name="rc42"/>
            <p:cNvSpPr/>
            <p:nvPr/>
          </p:nvSpPr>
          <p:spPr>
            <a:xfrm>
              <a:off x="3961705" y="3197690"/>
              <a:ext cx="239888" cy="1014319"/>
            </a:xfrm>
            <a:prstGeom prst="rect">
              <a:avLst/>
            </a:prstGeom>
            <a:solidFill>
              <a:srgbClr val="80BD41">
                <a:alpha val="100000"/>
              </a:srgbClr>
            </a:solidFill>
          </p:spPr>
          <p:txBody>
            <a:bodyPr/>
            <a:lstStyle/>
            <a:p/>
          </p:txBody>
        </p:sp>
        <p:sp>
          <p:nvSpPr>
            <p:cNvPr id="43" name="rc43"/>
            <p:cNvSpPr/>
            <p:nvPr/>
          </p:nvSpPr>
          <p:spPr>
            <a:xfrm>
              <a:off x="3961705" y="3097395"/>
              <a:ext cx="239888" cy="100294"/>
            </a:xfrm>
            <a:prstGeom prst="rect">
              <a:avLst/>
            </a:prstGeom>
            <a:solidFill>
              <a:srgbClr val="1CABE2">
                <a:alpha val="100000"/>
              </a:srgbClr>
            </a:solidFill>
          </p:spPr>
          <p:txBody>
            <a:bodyPr/>
            <a:lstStyle/>
            <a:p/>
          </p:txBody>
        </p:sp>
        <p:sp>
          <p:nvSpPr>
            <p:cNvPr id="44" name="rc44"/>
            <p:cNvSpPr/>
            <p:nvPr/>
          </p:nvSpPr>
          <p:spPr>
            <a:xfrm>
              <a:off x="4228248" y="3170773"/>
              <a:ext cx="239888" cy="1041235"/>
            </a:xfrm>
            <a:prstGeom prst="rect">
              <a:avLst/>
            </a:prstGeom>
            <a:solidFill>
              <a:srgbClr val="80BD41">
                <a:alpha val="100000"/>
              </a:srgbClr>
            </a:solidFill>
          </p:spPr>
          <p:txBody>
            <a:bodyPr/>
            <a:lstStyle/>
            <a:p/>
          </p:txBody>
        </p:sp>
        <p:sp>
          <p:nvSpPr>
            <p:cNvPr id="45" name="rc45"/>
            <p:cNvSpPr/>
            <p:nvPr/>
          </p:nvSpPr>
          <p:spPr>
            <a:xfrm>
              <a:off x="4228248" y="3104284"/>
              <a:ext cx="239888" cy="66489"/>
            </a:xfrm>
            <a:prstGeom prst="rect">
              <a:avLst/>
            </a:prstGeom>
            <a:solidFill>
              <a:srgbClr val="1CABE2">
                <a:alpha val="100000"/>
              </a:srgbClr>
            </a:solidFill>
          </p:spPr>
          <p:txBody>
            <a:bodyPr/>
            <a:lstStyle/>
            <a:p/>
          </p:txBody>
        </p:sp>
        <p:sp>
          <p:nvSpPr>
            <p:cNvPr id="46" name="rc46"/>
            <p:cNvSpPr/>
            <p:nvPr/>
          </p:nvSpPr>
          <p:spPr>
            <a:xfrm>
              <a:off x="4494791" y="3187756"/>
              <a:ext cx="239888" cy="1024252"/>
            </a:xfrm>
            <a:prstGeom prst="rect">
              <a:avLst/>
            </a:prstGeom>
            <a:solidFill>
              <a:srgbClr val="80BD41">
                <a:alpha val="100000"/>
              </a:srgbClr>
            </a:solidFill>
          </p:spPr>
          <p:txBody>
            <a:bodyPr/>
            <a:lstStyle/>
            <a:p/>
          </p:txBody>
        </p:sp>
        <p:sp>
          <p:nvSpPr>
            <p:cNvPr id="47" name="rc47"/>
            <p:cNvSpPr/>
            <p:nvPr/>
          </p:nvSpPr>
          <p:spPr>
            <a:xfrm>
              <a:off x="4494791" y="3086501"/>
              <a:ext cx="239888" cy="101255"/>
            </a:xfrm>
            <a:prstGeom prst="rect">
              <a:avLst/>
            </a:prstGeom>
            <a:solidFill>
              <a:srgbClr val="1CABE2">
                <a:alpha val="100000"/>
              </a:srgbClr>
            </a:solidFill>
          </p:spPr>
          <p:txBody>
            <a:bodyPr/>
            <a:lstStyle/>
            <a:p/>
          </p:txBody>
        </p:sp>
        <p:sp>
          <p:nvSpPr>
            <p:cNvPr id="48" name="rc48"/>
            <p:cNvSpPr/>
            <p:nvPr/>
          </p:nvSpPr>
          <p:spPr>
            <a:xfrm>
              <a:off x="4761334" y="3168370"/>
              <a:ext cx="239888" cy="1043638"/>
            </a:xfrm>
            <a:prstGeom prst="rect">
              <a:avLst/>
            </a:prstGeom>
            <a:solidFill>
              <a:srgbClr val="80BD41">
                <a:alpha val="100000"/>
              </a:srgbClr>
            </a:solidFill>
          </p:spPr>
          <p:txBody>
            <a:bodyPr/>
            <a:lstStyle/>
            <a:p/>
          </p:txBody>
        </p:sp>
        <p:sp>
          <p:nvSpPr>
            <p:cNvPr id="49" name="rc49"/>
            <p:cNvSpPr/>
            <p:nvPr/>
          </p:nvSpPr>
          <p:spPr>
            <a:xfrm>
              <a:off x="4761334" y="3113417"/>
              <a:ext cx="239888" cy="54953"/>
            </a:xfrm>
            <a:prstGeom prst="rect">
              <a:avLst/>
            </a:prstGeom>
            <a:solidFill>
              <a:srgbClr val="1CABE2">
                <a:alpha val="100000"/>
              </a:srgbClr>
            </a:solidFill>
          </p:spPr>
          <p:txBody>
            <a:bodyPr/>
            <a:lstStyle/>
            <a:p/>
          </p:txBody>
        </p:sp>
        <p:sp>
          <p:nvSpPr>
            <p:cNvPr id="50" name="rc50"/>
            <p:cNvSpPr/>
            <p:nvPr/>
          </p:nvSpPr>
          <p:spPr>
            <a:xfrm>
              <a:off x="5027877" y="3186154"/>
              <a:ext cx="239888" cy="1025855"/>
            </a:xfrm>
            <a:prstGeom prst="rect">
              <a:avLst/>
            </a:prstGeom>
            <a:solidFill>
              <a:srgbClr val="80BD41">
                <a:alpha val="100000"/>
              </a:srgbClr>
            </a:solidFill>
          </p:spPr>
          <p:txBody>
            <a:bodyPr/>
            <a:lstStyle/>
            <a:p/>
          </p:txBody>
        </p:sp>
        <p:sp>
          <p:nvSpPr>
            <p:cNvPr id="51" name="rc51"/>
            <p:cNvSpPr/>
            <p:nvPr/>
          </p:nvSpPr>
          <p:spPr>
            <a:xfrm>
              <a:off x="5027877" y="3108931"/>
              <a:ext cx="239888" cy="77223"/>
            </a:xfrm>
            <a:prstGeom prst="rect">
              <a:avLst/>
            </a:prstGeom>
            <a:solidFill>
              <a:srgbClr val="1CABE2">
                <a:alpha val="100000"/>
              </a:srgbClr>
            </a:solidFill>
          </p:spPr>
          <p:txBody>
            <a:bodyPr/>
            <a:lstStyle/>
            <a:p/>
          </p:txBody>
        </p:sp>
        <p:sp>
          <p:nvSpPr>
            <p:cNvPr id="52" name="rc52"/>
            <p:cNvSpPr/>
            <p:nvPr/>
          </p:nvSpPr>
          <p:spPr>
            <a:xfrm>
              <a:off x="5294420" y="3181348"/>
              <a:ext cx="239888" cy="1030661"/>
            </a:xfrm>
            <a:prstGeom prst="rect">
              <a:avLst/>
            </a:prstGeom>
            <a:solidFill>
              <a:srgbClr val="80BD41">
                <a:alpha val="100000"/>
              </a:srgbClr>
            </a:solidFill>
          </p:spPr>
          <p:txBody>
            <a:bodyPr/>
            <a:lstStyle/>
            <a:p/>
          </p:txBody>
        </p:sp>
        <p:sp>
          <p:nvSpPr>
            <p:cNvPr id="53" name="rc53"/>
            <p:cNvSpPr/>
            <p:nvPr/>
          </p:nvSpPr>
          <p:spPr>
            <a:xfrm>
              <a:off x="5294420" y="3127035"/>
              <a:ext cx="239888" cy="54312"/>
            </a:xfrm>
            <a:prstGeom prst="rect">
              <a:avLst/>
            </a:prstGeom>
            <a:solidFill>
              <a:srgbClr val="1CABE2">
                <a:alpha val="100000"/>
              </a:srgbClr>
            </a:solidFill>
          </p:spPr>
          <p:txBody>
            <a:bodyPr/>
            <a:lstStyle/>
            <a:p/>
          </p:txBody>
        </p:sp>
        <p:sp>
          <p:nvSpPr>
            <p:cNvPr id="54" name="rc54"/>
            <p:cNvSpPr/>
            <p:nvPr/>
          </p:nvSpPr>
          <p:spPr>
            <a:xfrm>
              <a:off x="5560963" y="3220760"/>
              <a:ext cx="239888" cy="991248"/>
            </a:xfrm>
            <a:prstGeom prst="rect">
              <a:avLst/>
            </a:prstGeom>
            <a:solidFill>
              <a:srgbClr val="80BD41">
                <a:alpha val="100000"/>
              </a:srgbClr>
            </a:solidFill>
          </p:spPr>
          <p:txBody>
            <a:bodyPr/>
            <a:lstStyle/>
            <a:p/>
          </p:txBody>
        </p:sp>
        <p:sp>
          <p:nvSpPr>
            <p:cNvPr id="55" name="rc55"/>
            <p:cNvSpPr/>
            <p:nvPr/>
          </p:nvSpPr>
          <p:spPr>
            <a:xfrm>
              <a:off x="5560963" y="3146100"/>
              <a:ext cx="239888" cy="74660"/>
            </a:xfrm>
            <a:prstGeom prst="rect">
              <a:avLst/>
            </a:prstGeom>
            <a:solidFill>
              <a:srgbClr val="1CABE2">
                <a:alpha val="100000"/>
              </a:srgbClr>
            </a:solidFill>
          </p:spPr>
          <p:txBody>
            <a:bodyPr/>
            <a:lstStyle/>
            <a:p/>
          </p:txBody>
        </p:sp>
        <p:sp>
          <p:nvSpPr>
            <p:cNvPr id="56" name="rc56"/>
            <p:cNvSpPr/>
            <p:nvPr/>
          </p:nvSpPr>
          <p:spPr>
            <a:xfrm>
              <a:off x="5827506" y="3204419"/>
              <a:ext cx="239888" cy="1007590"/>
            </a:xfrm>
            <a:prstGeom prst="rect">
              <a:avLst/>
            </a:prstGeom>
            <a:solidFill>
              <a:srgbClr val="80BD41">
                <a:alpha val="100000"/>
              </a:srgbClr>
            </a:solidFill>
          </p:spPr>
          <p:txBody>
            <a:bodyPr/>
            <a:lstStyle/>
            <a:p/>
          </p:txBody>
        </p:sp>
        <p:sp>
          <p:nvSpPr>
            <p:cNvPr id="57" name="rc57"/>
            <p:cNvSpPr/>
            <p:nvPr/>
          </p:nvSpPr>
          <p:spPr>
            <a:xfrm>
              <a:off x="5827506" y="3151387"/>
              <a:ext cx="239888" cy="53031"/>
            </a:xfrm>
            <a:prstGeom prst="rect">
              <a:avLst/>
            </a:prstGeom>
            <a:solidFill>
              <a:srgbClr val="1CABE2">
                <a:alpha val="100000"/>
              </a:srgbClr>
            </a:solidFill>
          </p:spPr>
          <p:txBody>
            <a:bodyPr/>
            <a:lstStyle/>
            <a:p/>
          </p:txBody>
        </p:sp>
        <p:sp>
          <p:nvSpPr>
            <p:cNvPr id="58" name="rc58"/>
            <p:cNvSpPr/>
            <p:nvPr/>
          </p:nvSpPr>
          <p:spPr>
            <a:xfrm>
              <a:off x="6094049" y="3200894"/>
              <a:ext cx="239888" cy="1011115"/>
            </a:xfrm>
            <a:prstGeom prst="rect">
              <a:avLst/>
            </a:prstGeom>
            <a:solidFill>
              <a:srgbClr val="80BD41">
                <a:alpha val="100000"/>
              </a:srgbClr>
            </a:solidFill>
          </p:spPr>
          <p:txBody>
            <a:bodyPr/>
            <a:lstStyle/>
            <a:p/>
          </p:txBody>
        </p:sp>
        <p:sp>
          <p:nvSpPr>
            <p:cNvPr id="59" name="rc59"/>
            <p:cNvSpPr/>
            <p:nvPr/>
          </p:nvSpPr>
          <p:spPr>
            <a:xfrm>
              <a:off x="6094049" y="3169652"/>
              <a:ext cx="239888" cy="31241"/>
            </a:xfrm>
            <a:prstGeom prst="rect">
              <a:avLst/>
            </a:prstGeom>
            <a:solidFill>
              <a:srgbClr val="1CABE2">
                <a:alpha val="100000"/>
              </a:srgbClr>
            </a:solidFill>
          </p:spPr>
          <p:txBody>
            <a:bodyPr/>
            <a:lstStyle/>
            <a:p/>
          </p:txBody>
        </p:sp>
        <p:sp>
          <p:nvSpPr>
            <p:cNvPr id="60" name="rc60"/>
            <p:cNvSpPr/>
            <p:nvPr/>
          </p:nvSpPr>
          <p:spPr>
            <a:xfrm>
              <a:off x="6360593" y="3204579"/>
              <a:ext cx="239888" cy="1007430"/>
            </a:xfrm>
            <a:prstGeom prst="rect">
              <a:avLst/>
            </a:prstGeom>
            <a:solidFill>
              <a:srgbClr val="80BD41">
                <a:alpha val="100000"/>
              </a:srgbClr>
            </a:solidFill>
          </p:spPr>
          <p:txBody>
            <a:bodyPr/>
            <a:lstStyle/>
            <a:p/>
          </p:txBody>
        </p:sp>
        <p:sp>
          <p:nvSpPr>
            <p:cNvPr id="61" name="rc61"/>
            <p:cNvSpPr/>
            <p:nvPr/>
          </p:nvSpPr>
          <p:spPr>
            <a:xfrm>
              <a:off x="6360593" y="3173337"/>
              <a:ext cx="239888" cy="31241"/>
            </a:xfrm>
            <a:prstGeom prst="rect">
              <a:avLst/>
            </a:prstGeom>
            <a:solidFill>
              <a:srgbClr val="1CABE2">
                <a:alpha val="100000"/>
              </a:srgbClr>
            </a:solidFill>
          </p:spPr>
          <p:txBody>
            <a:bodyPr/>
            <a:lstStyle/>
            <a:p/>
          </p:txBody>
        </p:sp>
        <p:sp>
          <p:nvSpPr>
            <p:cNvPr id="62" name="rc62"/>
            <p:cNvSpPr/>
            <p:nvPr/>
          </p:nvSpPr>
          <p:spPr>
            <a:xfrm>
              <a:off x="6627136" y="3294619"/>
              <a:ext cx="239888" cy="917389"/>
            </a:xfrm>
            <a:prstGeom prst="rect">
              <a:avLst/>
            </a:prstGeom>
            <a:solidFill>
              <a:srgbClr val="80BD41">
                <a:alpha val="100000"/>
              </a:srgbClr>
            </a:solidFill>
          </p:spPr>
          <p:txBody>
            <a:bodyPr/>
            <a:lstStyle/>
            <a:p/>
          </p:txBody>
        </p:sp>
        <p:sp>
          <p:nvSpPr>
            <p:cNvPr id="63" name="rc63"/>
            <p:cNvSpPr/>
            <p:nvPr/>
          </p:nvSpPr>
          <p:spPr>
            <a:xfrm>
              <a:off x="6627136" y="3214833"/>
              <a:ext cx="239888" cy="79786"/>
            </a:xfrm>
            <a:prstGeom prst="rect">
              <a:avLst/>
            </a:prstGeom>
            <a:solidFill>
              <a:srgbClr val="1CABE2">
                <a:alpha val="100000"/>
              </a:srgbClr>
            </a:solidFill>
          </p:spPr>
          <p:txBody>
            <a:bodyPr/>
            <a:lstStyle/>
            <a:p/>
          </p:txBody>
        </p:sp>
        <p:sp>
          <p:nvSpPr>
            <p:cNvPr id="64" name="rc64"/>
            <p:cNvSpPr/>
            <p:nvPr/>
          </p:nvSpPr>
          <p:spPr>
            <a:xfrm>
              <a:off x="6893679" y="3304873"/>
              <a:ext cx="239888" cy="907135"/>
            </a:xfrm>
            <a:prstGeom prst="rect">
              <a:avLst/>
            </a:prstGeom>
            <a:solidFill>
              <a:srgbClr val="80BD41">
                <a:alpha val="100000"/>
              </a:srgbClr>
            </a:solidFill>
          </p:spPr>
          <p:txBody>
            <a:bodyPr/>
            <a:lstStyle/>
            <a:p/>
          </p:txBody>
        </p:sp>
        <p:sp>
          <p:nvSpPr>
            <p:cNvPr id="65" name="rc65"/>
            <p:cNvSpPr/>
            <p:nvPr/>
          </p:nvSpPr>
          <p:spPr>
            <a:xfrm>
              <a:off x="6893679" y="3215153"/>
              <a:ext cx="239888" cy="89720"/>
            </a:xfrm>
            <a:prstGeom prst="rect">
              <a:avLst/>
            </a:prstGeom>
            <a:solidFill>
              <a:srgbClr val="1CABE2">
                <a:alpha val="100000"/>
              </a:srgbClr>
            </a:solidFill>
          </p:spPr>
          <p:txBody>
            <a:bodyPr/>
            <a:lstStyle/>
            <a:p/>
          </p:txBody>
        </p:sp>
        <p:sp>
          <p:nvSpPr>
            <p:cNvPr id="66" name="rc66"/>
            <p:cNvSpPr/>
            <p:nvPr/>
          </p:nvSpPr>
          <p:spPr>
            <a:xfrm>
              <a:off x="7160222" y="3312243"/>
              <a:ext cx="239888" cy="899766"/>
            </a:xfrm>
            <a:prstGeom prst="rect">
              <a:avLst/>
            </a:prstGeom>
            <a:solidFill>
              <a:srgbClr val="80BD41">
                <a:alpha val="100000"/>
              </a:srgbClr>
            </a:solidFill>
          </p:spPr>
          <p:txBody>
            <a:bodyPr/>
            <a:lstStyle/>
            <a:p/>
          </p:txBody>
        </p:sp>
        <p:sp>
          <p:nvSpPr>
            <p:cNvPr id="67" name="rc67"/>
            <p:cNvSpPr/>
            <p:nvPr/>
          </p:nvSpPr>
          <p:spPr>
            <a:xfrm>
              <a:off x="7160222" y="3234058"/>
              <a:ext cx="239888" cy="78184"/>
            </a:xfrm>
            <a:prstGeom prst="rect">
              <a:avLst/>
            </a:prstGeom>
            <a:solidFill>
              <a:srgbClr val="1CABE2">
                <a:alpha val="100000"/>
              </a:srgbClr>
            </a:solidFill>
          </p:spPr>
          <p:txBody>
            <a:bodyPr/>
            <a:lstStyle/>
            <a:p/>
          </p:txBody>
        </p:sp>
        <p:sp>
          <p:nvSpPr>
            <p:cNvPr id="68" name="rc68"/>
            <p:cNvSpPr/>
            <p:nvPr/>
          </p:nvSpPr>
          <p:spPr>
            <a:xfrm>
              <a:off x="7426765" y="3323618"/>
              <a:ext cx="239888" cy="888390"/>
            </a:xfrm>
            <a:prstGeom prst="rect">
              <a:avLst/>
            </a:prstGeom>
            <a:solidFill>
              <a:srgbClr val="80BD41">
                <a:alpha val="100000"/>
              </a:srgbClr>
            </a:solidFill>
          </p:spPr>
          <p:txBody>
            <a:bodyPr/>
            <a:lstStyle/>
            <a:p/>
          </p:txBody>
        </p:sp>
        <p:sp>
          <p:nvSpPr>
            <p:cNvPr id="69" name="rc69"/>
            <p:cNvSpPr/>
            <p:nvPr/>
          </p:nvSpPr>
          <p:spPr>
            <a:xfrm>
              <a:off x="7426765" y="3256809"/>
              <a:ext cx="239888" cy="66809"/>
            </a:xfrm>
            <a:prstGeom prst="rect">
              <a:avLst/>
            </a:prstGeom>
            <a:solidFill>
              <a:srgbClr val="1CABE2">
                <a:alpha val="100000"/>
              </a:srgbClr>
            </a:solidFill>
          </p:spPr>
          <p:txBody>
            <a:bodyPr/>
            <a:lstStyle/>
            <a:p/>
          </p:txBody>
        </p:sp>
        <p:sp>
          <p:nvSpPr>
            <p:cNvPr id="70" name="rc70"/>
            <p:cNvSpPr/>
            <p:nvPr/>
          </p:nvSpPr>
          <p:spPr>
            <a:xfrm>
              <a:off x="7693308" y="3317210"/>
              <a:ext cx="239888" cy="894799"/>
            </a:xfrm>
            <a:prstGeom prst="rect">
              <a:avLst/>
            </a:prstGeom>
            <a:solidFill>
              <a:srgbClr val="80BD41">
                <a:alpha val="100000"/>
              </a:srgbClr>
            </a:solidFill>
          </p:spPr>
          <p:txBody>
            <a:bodyPr/>
            <a:lstStyle/>
            <a:p/>
          </p:txBody>
        </p:sp>
        <p:sp>
          <p:nvSpPr>
            <p:cNvPr id="71" name="rc71"/>
            <p:cNvSpPr/>
            <p:nvPr/>
          </p:nvSpPr>
          <p:spPr>
            <a:xfrm>
              <a:off x="7693308" y="3270107"/>
              <a:ext cx="239888" cy="47103"/>
            </a:xfrm>
            <a:prstGeom prst="rect">
              <a:avLst/>
            </a:prstGeom>
            <a:solidFill>
              <a:srgbClr val="1CABE2">
                <a:alpha val="100000"/>
              </a:srgbClr>
            </a:solidFill>
          </p:spPr>
          <p:txBody>
            <a:bodyPr/>
            <a:lstStyle/>
            <a:p/>
          </p:txBody>
        </p:sp>
        <p:sp>
          <p:nvSpPr>
            <p:cNvPr id="72" name="rc72"/>
            <p:cNvSpPr/>
            <p:nvPr/>
          </p:nvSpPr>
          <p:spPr>
            <a:xfrm>
              <a:off x="7959851" y="3357904"/>
              <a:ext cx="239888" cy="854104"/>
            </a:xfrm>
            <a:prstGeom prst="rect">
              <a:avLst/>
            </a:prstGeom>
            <a:solidFill>
              <a:srgbClr val="80BD41">
                <a:alpha val="100000"/>
              </a:srgbClr>
            </a:solidFill>
          </p:spPr>
          <p:txBody>
            <a:bodyPr/>
            <a:lstStyle/>
            <a:p/>
          </p:txBody>
        </p:sp>
        <p:sp>
          <p:nvSpPr>
            <p:cNvPr id="73" name="rc73"/>
            <p:cNvSpPr/>
            <p:nvPr/>
          </p:nvSpPr>
          <p:spPr>
            <a:xfrm>
              <a:off x="7959851" y="3283565"/>
              <a:ext cx="239888" cy="74339"/>
            </a:xfrm>
            <a:prstGeom prst="rect">
              <a:avLst/>
            </a:prstGeom>
            <a:solidFill>
              <a:srgbClr val="1CABE2">
                <a:alpha val="100000"/>
              </a:srgbClr>
            </a:solidFill>
          </p:spPr>
          <p:txBody>
            <a:bodyPr/>
            <a:lstStyle/>
            <a:p/>
          </p:txBody>
        </p:sp>
        <p:sp>
          <p:nvSpPr>
            <p:cNvPr id="74" name="pl74"/>
            <p:cNvSpPr/>
            <p:nvPr/>
          </p:nvSpPr>
          <p:spPr>
            <a:xfrm>
              <a:off x="1416218" y="2106708"/>
              <a:ext cx="6663577" cy="214826"/>
            </a:xfrm>
            <a:custGeom>
              <a:avLst/>
              <a:pathLst>
                <a:path w="6663577" h="214826">
                  <a:moveTo>
                    <a:pt x="0" y="64447"/>
                  </a:moveTo>
                  <a:lnTo>
                    <a:pt x="266543" y="107413"/>
                  </a:lnTo>
                  <a:lnTo>
                    <a:pt x="533086" y="64447"/>
                  </a:lnTo>
                  <a:lnTo>
                    <a:pt x="799629" y="193343"/>
                  </a:lnTo>
                  <a:lnTo>
                    <a:pt x="1066172" y="214826"/>
                  </a:lnTo>
                  <a:lnTo>
                    <a:pt x="1332715" y="0"/>
                  </a:lnTo>
                  <a:lnTo>
                    <a:pt x="1599258" y="128895"/>
                  </a:lnTo>
                  <a:lnTo>
                    <a:pt x="1865801" y="85930"/>
                  </a:lnTo>
                  <a:lnTo>
                    <a:pt x="2132344" y="64447"/>
                  </a:lnTo>
                  <a:lnTo>
                    <a:pt x="2398888" y="64447"/>
                  </a:lnTo>
                  <a:lnTo>
                    <a:pt x="2665431" y="150378"/>
                  </a:lnTo>
                  <a:lnTo>
                    <a:pt x="2931974" y="85930"/>
                  </a:lnTo>
                  <a:lnTo>
                    <a:pt x="3198517" y="150378"/>
                  </a:lnTo>
                  <a:lnTo>
                    <a:pt x="3465060" y="64447"/>
                  </a:lnTo>
                  <a:lnTo>
                    <a:pt x="3731603" y="107413"/>
                  </a:lnTo>
                  <a:lnTo>
                    <a:pt x="3998146" y="64447"/>
                  </a:lnTo>
                  <a:lnTo>
                    <a:pt x="4264689" y="107413"/>
                  </a:lnTo>
                  <a:lnTo>
                    <a:pt x="4531233" y="64447"/>
                  </a:lnTo>
                  <a:lnTo>
                    <a:pt x="4797776" y="21482"/>
                  </a:lnTo>
                  <a:lnTo>
                    <a:pt x="5064319" y="21482"/>
                  </a:lnTo>
                  <a:lnTo>
                    <a:pt x="5330862" y="128895"/>
                  </a:lnTo>
                  <a:lnTo>
                    <a:pt x="5597405" y="150378"/>
                  </a:lnTo>
                  <a:lnTo>
                    <a:pt x="5863948" y="128895"/>
                  </a:lnTo>
                  <a:lnTo>
                    <a:pt x="6130491" y="107413"/>
                  </a:lnTo>
                  <a:lnTo>
                    <a:pt x="6397034" y="64447"/>
                  </a:lnTo>
                  <a:lnTo>
                    <a:pt x="6663577" y="12889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63967" y="27948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7" name="tx87"/>
            <p:cNvSpPr/>
            <p:nvPr/>
          </p:nvSpPr>
          <p:spPr>
            <a:xfrm>
              <a:off x="2657505" y="28357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8" name="tx88"/>
            <p:cNvSpPr/>
            <p:nvPr/>
          </p:nvSpPr>
          <p:spPr>
            <a:xfrm>
              <a:off x="3990221" y="2961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9" name="tx89"/>
            <p:cNvSpPr/>
            <p:nvPr/>
          </p:nvSpPr>
          <p:spPr>
            <a:xfrm>
              <a:off x="5322937" y="2991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90" name="tx90"/>
            <p:cNvSpPr/>
            <p:nvPr/>
          </p:nvSpPr>
          <p:spPr>
            <a:xfrm>
              <a:off x="6389109" y="3037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91" name="tx91"/>
            <p:cNvSpPr/>
            <p:nvPr/>
          </p:nvSpPr>
          <p:spPr>
            <a:xfrm>
              <a:off x="6655652" y="3078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2" name="tx92"/>
            <p:cNvSpPr/>
            <p:nvPr/>
          </p:nvSpPr>
          <p:spPr>
            <a:xfrm>
              <a:off x="6922195" y="3079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3" name="tx93"/>
            <p:cNvSpPr/>
            <p:nvPr/>
          </p:nvSpPr>
          <p:spPr>
            <a:xfrm>
              <a:off x="7227915" y="30981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4" name="tx94"/>
            <p:cNvSpPr/>
            <p:nvPr/>
          </p:nvSpPr>
          <p:spPr>
            <a:xfrm>
              <a:off x="7455282" y="3120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5" name="tx95"/>
            <p:cNvSpPr/>
            <p:nvPr/>
          </p:nvSpPr>
          <p:spPr>
            <a:xfrm>
              <a:off x="7721825" y="3134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8027545" y="31476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7" name="pl97"/>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5683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9" name="tx109"/>
            <p:cNvSpPr/>
            <p:nvPr/>
          </p:nvSpPr>
          <p:spPr>
            <a:xfrm>
              <a:off x="1390092" y="29290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0" name="tx110"/>
            <p:cNvSpPr/>
            <p:nvPr/>
          </p:nvSpPr>
          <p:spPr>
            <a:xfrm>
              <a:off x="2657505" y="3568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11" name="tx111"/>
            <p:cNvSpPr/>
            <p:nvPr/>
          </p:nvSpPr>
          <p:spPr>
            <a:xfrm>
              <a:off x="2683631" y="29478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3990221" y="36697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3" name="tx113"/>
            <p:cNvSpPr/>
            <p:nvPr/>
          </p:nvSpPr>
          <p:spPr>
            <a:xfrm>
              <a:off x="4016347" y="31124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5322937" y="3661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15" name="tx115"/>
            <p:cNvSpPr/>
            <p:nvPr/>
          </p:nvSpPr>
          <p:spPr>
            <a:xfrm>
              <a:off x="5349062" y="31190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6389109" y="3673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17" name="tx117"/>
            <p:cNvSpPr/>
            <p:nvPr/>
          </p:nvSpPr>
          <p:spPr>
            <a:xfrm>
              <a:off x="6454411" y="315505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6655652" y="37182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a:t>
              </a:r>
            </a:p>
          </p:txBody>
        </p:sp>
        <p:sp>
          <p:nvSpPr>
            <p:cNvPr id="119" name="tx119"/>
            <p:cNvSpPr/>
            <p:nvPr/>
          </p:nvSpPr>
          <p:spPr>
            <a:xfrm>
              <a:off x="6720955" y="322087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6922195" y="3723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21" name="tx121"/>
            <p:cNvSpPr/>
            <p:nvPr/>
          </p:nvSpPr>
          <p:spPr>
            <a:xfrm>
              <a:off x="6948321" y="3224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188738" y="3727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23" name="tx123"/>
            <p:cNvSpPr/>
            <p:nvPr/>
          </p:nvSpPr>
          <p:spPr>
            <a:xfrm>
              <a:off x="7214864" y="32381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4" name="tx124"/>
            <p:cNvSpPr/>
            <p:nvPr/>
          </p:nvSpPr>
          <p:spPr>
            <a:xfrm>
              <a:off x="7455282" y="3733958"/>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25" name="tx125"/>
            <p:cNvSpPr/>
            <p:nvPr/>
          </p:nvSpPr>
          <p:spPr>
            <a:xfrm>
              <a:off x="7481407" y="32563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721825" y="37295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7" name="tx127"/>
            <p:cNvSpPr/>
            <p:nvPr/>
          </p:nvSpPr>
          <p:spPr>
            <a:xfrm>
              <a:off x="7747950" y="32586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8" name="tx128"/>
            <p:cNvSpPr/>
            <p:nvPr/>
          </p:nvSpPr>
          <p:spPr>
            <a:xfrm>
              <a:off x="7988368" y="3749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9" name="tx129"/>
            <p:cNvSpPr/>
            <p:nvPr/>
          </p:nvSpPr>
          <p:spPr>
            <a:xfrm>
              <a:off x="8014493" y="3285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588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77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2892"/>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159" name="pl159"/>
            <p:cNvSpPr/>
            <p:nvPr/>
          </p:nvSpPr>
          <p:spPr>
            <a:xfrm>
              <a:off x="23104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3387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367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3953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3245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3528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3811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40557"/>
              <a:ext cx="6376971" cy="124062"/>
            </a:xfrm>
            <a:prstGeom prst="rect">
              <a:avLst/>
            </a:prstGeom>
            <a:solidFill>
              <a:srgbClr val="80BD41">
                <a:alpha val="100000"/>
              </a:srgbClr>
            </a:solidFill>
          </p:spPr>
          <p:txBody>
            <a:bodyPr/>
            <a:lstStyle/>
            <a:p/>
          </p:txBody>
        </p:sp>
        <p:sp>
          <p:nvSpPr>
            <p:cNvPr id="171" name="rc171"/>
            <p:cNvSpPr/>
            <p:nvPr/>
          </p:nvSpPr>
          <p:spPr>
            <a:xfrm>
              <a:off x="7673244" y="5840557"/>
              <a:ext cx="197759" cy="124062"/>
            </a:xfrm>
            <a:prstGeom prst="rect">
              <a:avLst/>
            </a:prstGeom>
            <a:solidFill>
              <a:srgbClr val="1CABE2">
                <a:alpha val="100000"/>
              </a:srgbClr>
            </a:solidFill>
          </p:spPr>
          <p:txBody>
            <a:bodyPr/>
            <a:lstStyle/>
            <a:p/>
          </p:txBody>
        </p:sp>
        <p:sp>
          <p:nvSpPr>
            <p:cNvPr id="172" name="rc172"/>
            <p:cNvSpPr/>
            <p:nvPr/>
          </p:nvSpPr>
          <p:spPr>
            <a:xfrm>
              <a:off x="1296273" y="5685479"/>
              <a:ext cx="5664024" cy="124062"/>
            </a:xfrm>
            <a:prstGeom prst="rect">
              <a:avLst/>
            </a:prstGeom>
            <a:solidFill>
              <a:srgbClr val="80BD41">
                <a:alpha val="100000"/>
              </a:srgbClr>
            </a:solidFill>
          </p:spPr>
          <p:txBody>
            <a:bodyPr/>
            <a:lstStyle/>
            <a:p/>
          </p:txBody>
        </p:sp>
        <p:sp>
          <p:nvSpPr>
            <p:cNvPr id="173" name="rc173"/>
            <p:cNvSpPr/>
            <p:nvPr/>
          </p:nvSpPr>
          <p:spPr>
            <a:xfrm>
              <a:off x="6960297" y="5685479"/>
              <a:ext cx="298159" cy="124062"/>
            </a:xfrm>
            <a:prstGeom prst="rect">
              <a:avLst/>
            </a:prstGeom>
            <a:solidFill>
              <a:srgbClr val="1CABE2">
                <a:alpha val="100000"/>
              </a:srgbClr>
            </a:solidFill>
          </p:spPr>
          <p:txBody>
            <a:bodyPr/>
            <a:lstStyle/>
            <a:p/>
          </p:txBody>
        </p:sp>
        <p:sp>
          <p:nvSpPr>
            <p:cNvPr id="174" name="rc174"/>
            <p:cNvSpPr/>
            <p:nvPr/>
          </p:nvSpPr>
          <p:spPr>
            <a:xfrm>
              <a:off x="1296273" y="5530401"/>
              <a:ext cx="5406430" cy="124062"/>
            </a:xfrm>
            <a:prstGeom prst="rect">
              <a:avLst/>
            </a:prstGeom>
            <a:solidFill>
              <a:srgbClr val="80BD41">
                <a:alpha val="100000"/>
              </a:srgbClr>
            </a:solidFill>
          </p:spPr>
          <p:txBody>
            <a:bodyPr/>
            <a:lstStyle/>
            <a:p/>
          </p:txBody>
        </p:sp>
        <p:sp>
          <p:nvSpPr>
            <p:cNvPr id="175" name="rc175"/>
            <p:cNvSpPr/>
            <p:nvPr/>
          </p:nvSpPr>
          <p:spPr>
            <a:xfrm>
              <a:off x="6702704" y="5530401"/>
              <a:ext cx="470565" cy="124062"/>
            </a:xfrm>
            <a:prstGeom prst="rect">
              <a:avLst/>
            </a:prstGeom>
            <a:solidFill>
              <a:srgbClr val="1CABE2">
                <a:alpha val="100000"/>
              </a:srgbClr>
            </a:solidFill>
          </p:spPr>
          <p:txBody>
            <a:bodyPr/>
            <a:lstStyle/>
            <a:p/>
          </p:txBody>
        </p:sp>
        <p:sp>
          <p:nvSpPr>
            <p:cNvPr id="176" name="tx176"/>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77" name="tx177"/>
            <p:cNvSpPr/>
            <p:nvPr/>
          </p:nvSpPr>
          <p:spPr>
            <a:xfrm>
              <a:off x="744404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8" name="tx178"/>
            <p:cNvSpPr/>
            <p:nvPr/>
          </p:nvSpPr>
          <p:spPr>
            <a:xfrm>
              <a:off x="7402810"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9" name="tx179"/>
            <p:cNvSpPr/>
            <p:nvPr/>
          </p:nvSpPr>
          <p:spPr>
            <a:xfrm>
              <a:off x="437926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a:t>
              </a:r>
            </a:p>
          </p:txBody>
        </p:sp>
        <p:sp>
          <p:nvSpPr>
            <p:cNvPr id="180" name="tx180"/>
            <p:cNvSpPr/>
            <p:nvPr/>
          </p:nvSpPr>
          <p:spPr>
            <a:xfrm>
              <a:off x="7741979" y="58634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1" name="tx181"/>
            <p:cNvSpPr/>
            <p:nvPr/>
          </p:nvSpPr>
          <p:spPr>
            <a:xfrm>
              <a:off x="402279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82" name="tx182"/>
            <p:cNvSpPr/>
            <p:nvPr/>
          </p:nvSpPr>
          <p:spPr>
            <a:xfrm>
              <a:off x="7034029"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3" name="tx183"/>
            <p:cNvSpPr/>
            <p:nvPr/>
          </p:nvSpPr>
          <p:spPr>
            <a:xfrm>
              <a:off x="3893995"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84" name="tx184"/>
            <p:cNvSpPr/>
            <p:nvPr/>
          </p:nvSpPr>
          <p:spPr>
            <a:xfrm>
              <a:off x="6862637"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5" name="tx18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24687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27517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1" name="tx191"/>
            <p:cNvSpPr/>
            <p:nvPr/>
          </p:nvSpPr>
          <p:spPr>
            <a:xfrm>
              <a:off x="730347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lower than in 2019 (97%).
The number of children vaccinated with DTP3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6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56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4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93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029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21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02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393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48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80163"/>
              <a:ext cx="239888" cy="431845"/>
            </a:xfrm>
            <a:prstGeom prst="rect">
              <a:avLst/>
            </a:prstGeom>
            <a:solidFill>
              <a:srgbClr val="E2231A">
                <a:alpha val="90196"/>
              </a:srgbClr>
            </a:solidFill>
          </p:spPr>
          <p:txBody>
            <a:bodyPr/>
            <a:lstStyle/>
            <a:p/>
          </p:txBody>
        </p:sp>
        <p:sp>
          <p:nvSpPr>
            <p:cNvPr id="27" name="rc27"/>
            <p:cNvSpPr/>
            <p:nvPr/>
          </p:nvSpPr>
          <p:spPr>
            <a:xfrm>
              <a:off x="1562816" y="3819583"/>
              <a:ext cx="239888" cy="392426"/>
            </a:xfrm>
            <a:prstGeom prst="rect">
              <a:avLst/>
            </a:prstGeom>
            <a:solidFill>
              <a:srgbClr val="E2231A">
                <a:alpha val="90196"/>
              </a:srgbClr>
            </a:solidFill>
          </p:spPr>
          <p:txBody>
            <a:bodyPr/>
            <a:lstStyle/>
            <a:p/>
          </p:txBody>
        </p:sp>
        <p:sp>
          <p:nvSpPr>
            <p:cNvPr id="28" name="rc28"/>
            <p:cNvSpPr/>
            <p:nvPr/>
          </p:nvSpPr>
          <p:spPr>
            <a:xfrm>
              <a:off x="1829360" y="3896801"/>
              <a:ext cx="239888" cy="315207"/>
            </a:xfrm>
            <a:prstGeom prst="rect">
              <a:avLst/>
            </a:prstGeom>
            <a:solidFill>
              <a:srgbClr val="E2231A">
                <a:alpha val="90196"/>
              </a:srgbClr>
            </a:solidFill>
          </p:spPr>
          <p:txBody>
            <a:bodyPr/>
            <a:lstStyle/>
            <a:p/>
          </p:txBody>
        </p:sp>
        <p:sp>
          <p:nvSpPr>
            <p:cNvPr id="29" name="rc29"/>
            <p:cNvSpPr/>
            <p:nvPr/>
          </p:nvSpPr>
          <p:spPr>
            <a:xfrm>
              <a:off x="2095903" y="3698575"/>
              <a:ext cx="239888" cy="513433"/>
            </a:xfrm>
            <a:prstGeom prst="rect">
              <a:avLst/>
            </a:prstGeom>
            <a:solidFill>
              <a:srgbClr val="E2231A">
                <a:alpha val="90196"/>
              </a:srgbClr>
            </a:solidFill>
          </p:spPr>
          <p:txBody>
            <a:bodyPr/>
            <a:lstStyle/>
            <a:p/>
          </p:txBody>
        </p:sp>
        <p:sp>
          <p:nvSpPr>
            <p:cNvPr id="30" name="rc30"/>
            <p:cNvSpPr/>
            <p:nvPr/>
          </p:nvSpPr>
          <p:spPr>
            <a:xfrm>
              <a:off x="2362446" y="3783550"/>
              <a:ext cx="239888" cy="428458"/>
            </a:xfrm>
            <a:prstGeom prst="rect">
              <a:avLst/>
            </a:prstGeom>
            <a:solidFill>
              <a:srgbClr val="E2231A">
                <a:alpha val="90196"/>
              </a:srgbClr>
            </a:solidFill>
          </p:spPr>
          <p:txBody>
            <a:bodyPr/>
            <a:lstStyle/>
            <a:p/>
          </p:txBody>
        </p:sp>
        <p:sp>
          <p:nvSpPr>
            <p:cNvPr id="31" name="rc31"/>
            <p:cNvSpPr/>
            <p:nvPr/>
          </p:nvSpPr>
          <p:spPr>
            <a:xfrm>
              <a:off x="2628989" y="4059830"/>
              <a:ext cx="239888" cy="152179"/>
            </a:xfrm>
            <a:prstGeom prst="rect">
              <a:avLst/>
            </a:prstGeom>
            <a:solidFill>
              <a:srgbClr val="E2231A">
                <a:alpha val="90196"/>
              </a:srgbClr>
            </a:solidFill>
          </p:spPr>
          <p:txBody>
            <a:bodyPr/>
            <a:lstStyle/>
            <a:p/>
          </p:txBody>
        </p:sp>
        <p:sp>
          <p:nvSpPr>
            <p:cNvPr id="32" name="rc32"/>
            <p:cNvSpPr/>
            <p:nvPr/>
          </p:nvSpPr>
          <p:spPr>
            <a:xfrm>
              <a:off x="2895532" y="3811630"/>
              <a:ext cx="239888" cy="400379"/>
            </a:xfrm>
            <a:prstGeom prst="rect">
              <a:avLst/>
            </a:prstGeom>
            <a:solidFill>
              <a:srgbClr val="E2231A">
                <a:alpha val="90196"/>
              </a:srgbClr>
            </a:solidFill>
          </p:spPr>
          <p:txBody>
            <a:bodyPr/>
            <a:lstStyle/>
            <a:p/>
          </p:txBody>
        </p:sp>
        <p:sp>
          <p:nvSpPr>
            <p:cNvPr id="33" name="rc33"/>
            <p:cNvSpPr/>
            <p:nvPr/>
          </p:nvSpPr>
          <p:spPr>
            <a:xfrm>
              <a:off x="3162075" y="4046968"/>
              <a:ext cx="239888" cy="165041"/>
            </a:xfrm>
            <a:prstGeom prst="rect">
              <a:avLst/>
            </a:prstGeom>
            <a:solidFill>
              <a:srgbClr val="E2231A">
                <a:alpha val="90196"/>
              </a:srgbClr>
            </a:solidFill>
          </p:spPr>
          <p:txBody>
            <a:bodyPr/>
            <a:lstStyle/>
            <a:p/>
          </p:txBody>
        </p:sp>
        <p:sp>
          <p:nvSpPr>
            <p:cNvPr id="34" name="rc34"/>
            <p:cNvSpPr/>
            <p:nvPr/>
          </p:nvSpPr>
          <p:spPr>
            <a:xfrm>
              <a:off x="3428618" y="3947315"/>
              <a:ext cx="239888" cy="264694"/>
            </a:xfrm>
            <a:prstGeom prst="rect">
              <a:avLst/>
            </a:prstGeom>
            <a:solidFill>
              <a:srgbClr val="E2231A">
                <a:alpha val="90196"/>
              </a:srgbClr>
            </a:solidFill>
          </p:spPr>
          <p:txBody>
            <a:bodyPr/>
            <a:lstStyle/>
            <a:p/>
          </p:txBody>
        </p:sp>
        <p:sp>
          <p:nvSpPr>
            <p:cNvPr id="35" name="rc35"/>
            <p:cNvSpPr/>
            <p:nvPr/>
          </p:nvSpPr>
          <p:spPr>
            <a:xfrm>
              <a:off x="3695161" y="4044219"/>
              <a:ext cx="239888" cy="167790"/>
            </a:xfrm>
            <a:prstGeom prst="rect">
              <a:avLst/>
            </a:prstGeom>
            <a:solidFill>
              <a:srgbClr val="E2231A">
                <a:alpha val="90196"/>
              </a:srgbClr>
            </a:solidFill>
          </p:spPr>
          <p:txBody>
            <a:bodyPr/>
            <a:lstStyle/>
            <a:p/>
          </p:txBody>
        </p:sp>
        <p:sp>
          <p:nvSpPr>
            <p:cNvPr id="36" name="rc36"/>
            <p:cNvSpPr/>
            <p:nvPr/>
          </p:nvSpPr>
          <p:spPr>
            <a:xfrm>
              <a:off x="3961705" y="4041225"/>
              <a:ext cx="239888" cy="170784"/>
            </a:xfrm>
            <a:prstGeom prst="rect">
              <a:avLst/>
            </a:prstGeom>
            <a:solidFill>
              <a:srgbClr val="E2231A">
                <a:alpha val="90196"/>
              </a:srgbClr>
            </a:solidFill>
          </p:spPr>
          <p:txBody>
            <a:bodyPr/>
            <a:lstStyle/>
            <a:p/>
          </p:txBody>
        </p:sp>
        <p:sp>
          <p:nvSpPr>
            <p:cNvPr id="37" name="rc37"/>
            <p:cNvSpPr/>
            <p:nvPr/>
          </p:nvSpPr>
          <p:spPr>
            <a:xfrm>
              <a:off x="4228248" y="3974413"/>
              <a:ext cx="239888" cy="237596"/>
            </a:xfrm>
            <a:prstGeom prst="rect">
              <a:avLst/>
            </a:prstGeom>
            <a:solidFill>
              <a:srgbClr val="E2231A">
                <a:alpha val="90196"/>
              </a:srgbClr>
            </a:solidFill>
          </p:spPr>
          <p:txBody>
            <a:bodyPr/>
            <a:lstStyle/>
            <a:p/>
          </p:txBody>
        </p:sp>
        <p:sp>
          <p:nvSpPr>
            <p:cNvPr id="38" name="rc38"/>
            <p:cNvSpPr/>
            <p:nvPr/>
          </p:nvSpPr>
          <p:spPr>
            <a:xfrm>
              <a:off x="4494791" y="3763669"/>
              <a:ext cx="239888" cy="448340"/>
            </a:xfrm>
            <a:prstGeom prst="rect">
              <a:avLst/>
            </a:prstGeom>
            <a:solidFill>
              <a:srgbClr val="E2231A">
                <a:alpha val="90196"/>
              </a:srgbClr>
            </a:solidFill>
          </p:spPr>
          <p:txBody>
            <a:bodyPr/>
            <a:lstStyle/>
            <a:p/>
          </p:txBody>
        </p:sp>
        <p:sp>
          <p:nvSpPr>
            <p:cNvPr id="39" name="rc39"/>
            <p:cNvSpPr/>
            <p:nvPr/>
          </p:nvSpPr>
          <p:spPr>
            <a:xfrm>
              <a:off x="4761334" y="3942750"/>
              <a:ext cx="239888" cy="269259"/>
            </a:xfrm>
            <a:prstGeom prst="rect">
              <a:avLst/>
            </a:prstGeom>
            <a:solidFill>
              <a:srgbClr val="E2231A">
                <a:alpha val="90196"/>
              </a:srgbClr>
            </a:solidFill>
          </p:spPr>
          <p:txBody>
            <a:bodyPr/>
            <a:lstStyle/>
            <a:p/>
          </p:txBody>
        </p:sp>
        <p:sp>
          <p:nvSpPr>
            <p:cNvPr id="40" name="rc40"/>
            <p:cNvSpPr/>
            <p:nvPr/>
          </p:nvSpPr>
          <p:spPr>
            <a:xfrm>
              <a:off x="5027877" y="3738878"/>
              <a:ext cx="239888" cy="473130"/>
            </a:xfrm>
            <a:prstGeom prst="rect">
              <a:avLst/>
            </a:prstGeom>
            <a:solidFill>
              <a:srgbClr val="E2231A">
                <a:alpha val="90196"/>
              </a:srgbClr>
            </a:solidFill>
          </p:spPr>
          <p:txBody>
            <a:bodyPr/>
            <a:lstStyle/>
            <a:p/>
          </p:txBody>
        </p:sp>
        <p:sp>
          <p:nvSpPr>
            <p:cNvPr id="41" name="rc41"/>
            <p:cNvSpPr/>
            <p:nvPr/>
          </p:nvSpPr>
          <p:spPr>
            <a:xfrm>
              <a:off x="5294420" y="3779869"/>
              <a:ext cx="239888" cy="432140"/>
            </a:xfrm>
            <a:prstGeom prst="rect">
              <a:avLst/>
            </a:prstGeom>
            <a:solidFill>
              <a:srgbClr val="E2231A">
                <a:alpha val="90196"/>
              </a:srgbClr>
            </a:solidFill>
          </p:spPr>
          <p:txBody>
            <a:bodyPr/>
            <a:lstStyle/>
            <a:p/>
          </p:txBody>
        </p:sp>
        <p:sp>
          <p:nvSpPr>
            <p:cNvPr id="42" name="rc42"/>
            <p:cNvSpPr/>
            <p:nvPr/>
          </p:nvSpPr>
          <p:spPr>
            <a:xfrm>
              <a:off x="5560963" y="3624106"/>
              <a:ext cx="239888" cy="587903"/>
            </a:xfrm>
            <a:prstGeom prst="rect">
              <a:avLst/>
            </a:prstGeom>
            <a:solidFill>
              <a:srgbClr val="E2231A">
                <a:alpha val="90196"/>
              </a:srgbClr>
            </a:solidFill>
          </p:spPr>
          <p:txBody>
            <a:bodyPr/>
            <a:lstStyle/>
            <a:p/>
          </p:txBody>
        </p:sp>
        <p:sp>
          <p:nvSpPr>
            <p:cNvPr id="43" name="rc43"/>
            <p:cNvSpPr/>
            <p:nvPr/>
          </p:nvSpPr>
          <p:spPr>
            <a:xfrm>
              <a:off x="5827506" y="3757042"/>
              <a:ext cx="239888" cy="454967"/>
            </a:xfrm>
            <a:prstGeom prst="rect">
              <a:avLst/>
            </a:prstGeom>
            <a:solidFill>
              <a:srgbClr val="E2231A">
                <a:alpha val="90196"/>
              </a:srgbClr>
            </a:solidFill>
          </p:spPr>
          <p:txBody>
            <a:bodyPr/>
            <a:lstStyle/>
            <a:p/>
          </p:txBody>
        </p:sp>
        <p:sp>
          <p:nvSpPr>
            <p:cNvPr id="44" name="rc44"/>
            <p:cNvSpPr/>
            <p:nvPr/>
          </p:nvSpPr>
          <p:spPr>
            <a:xfrm>
              <a:off x="6094049" y="3988453"/>
              <a:ext cx="239888" cy="223556"/>
            </a:xfrm>
            <a:prstGeom prst="rect">
              <a:avLst/>
            </a:prstGeom>
            <a:solidFill>
              <a:srgbClr val="E2231A">
                <a:alpha val="90196"/>
              </a:srgbClr>
            </a:solidFill>
          </p:spPr>
          <p:txBody>
            <a:bodyPr/>
            <a:lstStyle/>
            <a:p/>
          </p:txBody>
        </p:sp>
        <p:sp>
          <p:nvSpPr>
            <p:cNvPr id="45" name="rc45"/>
            <p:cNvSpPr/>
            <p:nvPr/>
          </p:nvSpPr>
          <p:spPr>
            <a:xfrm>
              <a:off x="6360593" y="3798277"/>
              <a:ext cx="239888" cy="413731"/>
            </a:xfrm>
            <a:prstGeom prst="rect">
              <a:avLst/>
            </a:prstGeom>
            <a:solidFill>
              <a:srgbClr val="E2231A">
                <a:alpha val="90196"/>
              </a:srgbClr>
            </a:solidFill>
          </p:spPr>
          <p:txBody>
            <a:bodyPr/>
            <a:lstStyle/>
            <a:p/>
          </p:txBody>
        </p:sp>
        <p:sp>
          <p:nvSpPr>
            <p:cNvPr id="46" name="rc46"/>
            <p:cNvSpPr/>
            <p:nvPr/>
          </p:nvSpPr>
          <p:spPr>
            <a:xfrm>
              <a:off x="6627136" y="3539867"/>
              <a:ext cx="239888" cy="672142"/>
            </a:xfrm>
            <a:prstGeom prst="rect">
              <a:avLst/>
            </a:prstGeom>
            <a:solidFill>
              <a:srgbClr val="E2231A">
                <a:alpha val="90196"/>
              </a:srgbClr>
            </a:solidFill>
          </p:spPr>
          <p:txBody>
            <a:bodyPr/>
            <a:lstStyle/>
            <a:p/>
          </p:txBody>
        </p:sp>
        <p:sp>
          <p:nvSpPr>
            <p:cNvPr id="47" name="rc47"/>
            <p:cNvSpPr/>
            <p:nvPr/>
          </p:nvSpPr>
          <p:spPr>
            <a:xfrm>
              <a:off x="6893679" y="3448461"/>
              <a:ext cx="239888" cy="763547"/>
            </a:xfrm>
            <a:prstGeom prst="rect">
              <a:avLst/>
            </a:prstGeom>
            <a:solidFill>
              <a:srgbClr val="E2231A">
                <a:alpha val="90196"/>
              </a:srgbClr>
            </a:solidFill>
          </p:spPr>
          <p:txBody>
            <a:bodyPr/>
            <a:lstStyle/>
            <a:p/>
          </p:txBody>
        </p:sp>
        <p:sp>
          <p:nvSpPr>
            <p:cNvPr id="48" name="rc48"/>
            <p:cNvSpPr/>
            <p:nvPr/>
          </p:nvSpPr>
          <p:spPr>
            <a:xfrm>
              <a:off x="7160222" y="3642711"/>
              <a:ext cx="239888" cy="569298"/>
            </a:xfrm>
            <a:prstGeom prst="rect">
              <a:avLst/>
            </a:prstGeom>
            <a:solidFill>
              <a:srgbClr val="E2231A">
                <a:alpha val="90196"/>
              </a:srgbClr>
            </a:solidFill>
          </p:spPr>
          <p:txBody>
            <a:bodyPr/>
            <a:lstStyle/>
            <a:p/>
          </p:txBody>
        </p:sp>
        <p:sp>
          <p:nvSpPr>
            <p:cNvPr id="49" name="rc49"/>
            <p:cNvSpPr/>
            <p:nvPr/>
          </p:nvSpPr>
          <p:spPr>
            <a:xfrm>
              <a:off x="7426765" y="3743689"/>
              <a:ext cx="239888" cy="468319"/>
            </a:xfrm>
            <a:prstGeom prst="rect">
              <a:avLst/>
            </a:prstGeom>
            <a:solidFill>
              <a:srgbClr val="E2231A">
                <a:alpha val="90196"/>
              </a:srgbClr>
            </a:solidFill>
          </p:spPr>
          <p:txBody>
            <a:bodyPr/>
            <a:lstStyle/>
            <a:p/>
          </p:txBody>
        </p:sp>
        <p:sp>
          <p:nvSpPr>
            <p:cNvPr id="50" name="rc50"/>
            <p:cNvSpPr/>
            <p:nvPr/>
          </p:nvSpPr>
          <p:spPr>
            <a:xfrm>
              <a:off x="7693308" y="3750267"/>
              <a:ext cx="239888" cy="461741"/>
            </a:xfrm>
            <a:prstGeom prst="rect">
              <a:avLst/>
            </a:prstGeom>
            <a:solidFill>
              <a:srgbClr val="E2231A">
                <a:alpha val="90196"/>
              </a:srgbClr>
            </a:solidFill>
          </p:spPr>
          <p:txBody>
            <a:bodyPr/>
            <a:lstStyle/>
            <a:p/>
          </p:txBody>
        </p:sp>
        <p:sp>
          <p:nvSpPr>
            <p:cNvPr id="51" name="rc51"/>
            <p:cNvSpPr/>
            <p:nvPr/>
          </p:nvSpPr>
          <p:spPr>
            <a:xfrm>
              <a:off x="7959851" y="3443896"/>
              <a:ext cx="239888" cy="768113"/>
            </a:xfrm>
            <a:prstGeom prst="rect">
              <a:avLst/>
            </a:prstGeom>
            <a:solidFill>
              <a:srgbClr val="E2231A">
                <a:alpha val="90196"/>
              </a:srgbClr>
            </a:solidFill>
          </p:spPr>
          <p:txBody>
            <a:bodyPr/>
            <a:lstStyle/>
            <a:p/>
          </p:txBody>
        </p:sp>
        <p:sp>
          <p:nvSpPr>
            <p:cNvPr id="52" name="rc52"/>
            <p:cNvSpPr/>
            <p:nvPr/>
          </p:nvSpPr>
          <p:spPr>
            <a:xfrm>
              <a:off x="1296273" y="3090349"/>
              <a:ext cx="239888" cy="689814"/>
            </a:xfrm>
            <a:prstGeom prst="rect">
              <a:avLst/>
            </a:prstGeom>
            <a:solidFill>
              <a:srgbClr val="B3B3B3">
                <a:alpha val="90196"/>
              </a:srgbClr>
            </a:solidFill>
          </p:spPr>
          <p:txBody>
            <a:bodyPr/>
            <a:lstStyle/>
            <a:p/>
          </p:txBody>
        </p:sp>
        <p:sp>
          <p:nvSpPr>
            <p:cNvPr id="53" name="rc53"/>
            <p:cNvSpPr/>
            <p:nvPr/>
          </p:nvSpPr>
          <p:spPr>
            <a:xfrm>
              <a:off x="1562816" y="2923049"/>
              <a:ext cx="239888" cy="896533"/>
            </a:xfrm>
            <a:prstGeom prst="rect">
              <a:avLst/>
            </a:prstGeom>
            <a:solidFill>
              <a:srgbClr val="B3B3B3">
                <a:alpha val="90196"/>
              </a:srgbClr>
            </a:solidFill>
          </p:spPr>
          <p:txBody>
            <a:bodyPr/>
            <a:lstStyle/>
            <a:p/>
          </p:txBody>
        </p:sp>
        <p:sp>
          <p:nvSpPr>
            <p:cNvPr id="54" name="rc54"/>
            <p:cNvSpPr/>
            <p:nvPr/>
          </p:nvSpPr>
          <p:spPr>
            <a:xfrm>
              <a:off x="1829360" y="3003950"/>
              <a:ext cx="239888" cy="892851"/>
            </a:xfrm>
            <a:prstGeom prst="rect">
              <a:avLst/>
            </a:prstGeom>
            <a:solidFill>
              <a:srgbClr val="B3B3B3">
                <a:alpha val="90196"/>
              </a:srgbClr>
            </a:solidFill>
          </p:spPr>
          <p:txBody>
            <a:bodyPr/>
            <a:lstStyle/>
            <a:p/>
          </p:txBody>
        </p:sp>
        <p:sp>
          <p:nvSpPr>
            <p:cNvPr id="55" name="rc55"/>
            <p:cNvSpPr/>
            <p:nvPr/>
          </p:nvSpPr>
          <p:spPr>
            <a:xfrm>
              <a:off x="3695161" y="3751740"/>
              <a:ext cx="239888" cy="292479"/>
            </a:xfrm>
            <a:prstGeom prst="rect">
              <a:avLst/>
            </a:prstGeom>
            <a:solidFill>
              <a:srgbClr val="B3B3B3">
                <a:alpha val="90196"/>
              </a:srgbClr>
            </a:solidFill>
          </p:spPr>
          <p:txBody>
            <a:bodyPr/>
            <a:lstStyle/>
            <a:p/>
          </p:txBody>
        </p:sp>
        <p:sp>
          <p:nvSpPr>
            <p:cNvPr id="56" name="rc56"/>
            <p:cNvSpPr/>
            <p:nvPr/>
          </p:nvSpPr>
          <p:spPr>
            <a:xfrm>
              <a:off x="3961705" y="3892334"/>
              <a:ext cx="239888" cy="148890"/>
            </a:xfrm>
            <a:prstGeom prst="rect">
              <a:avLst/>
            </a:prstGeom>
            <a:solidFill>
              <a:srgbClr val="B3B3B3">
                <a:alpha val="90196"/>
              </a:srgbClr>
            </a:solidFill>
          </p:spPr>
          <p:txBody>
            <a:bodyPr/>
            <a:lstStyle/>
            <a:p/>
          </p:txBody>
        </p:sp>
        <p:sp>
          <p:nvSpPr>
            <p:cNvPr id="57" name="rc57"/>
            <p:cNvSpPr/>
            <p:nvPr/>
          </p:nvSpPr>
          <p:spPr>
            <a:xfrm>
              <a:off x="4228248" y="3857775"/>
              <a:ext cx="239888" cy="116638"/>
            </a:xfrm>
            <a:prstGeom prst="rect">
              <a:avLst/>
            </a:prstGeom>
            <a:solidFill>
              <a:srgbClr val="B3B3B3">
                <a:alpha val="90196"/>
              </a:srgbClr>
            </a:solidFill>
          </p:spPr>
          <p:txBody>
            <a:bodyPr/>
            <a:lstStyle/>
            <a:p/>
          </p:txBody>
        </p:sp>
        <p:sp>
          <p:nvSpPr>
            <p:cNvPr id="58" name="rc58"/>
            <p:cNvSpPr/>
            <p:nvPr/>
          </p:nvSpPr>
          <p:spPr>
            <a:xfrm>
              <a:off x="4761334" y="3595830"/>
              <a:ext cx="239888" cy="346920"/>
            </a:xfrm>
            <a:prstGeom prst="rect">
              <a:avLst/>
            </a:prstGeom>
            <a:solidFill>
              <a:srgbClr val="B3B3B3">
                <a:alpha val="90196"/>
              </a:srgbClr>
            </a:solidFill>
          </p:spPr>
          <p:txBody>
            <a:bodyPr/>
            <a:lstStyle/>
            <a:p/>
          </p:txBody>
        </p:sp>
        <p:sp>
          <p:nvSpPr>
            <p:cNvPr id="59" name="rc59"/>
            <p:cNvSpPr/>
            <p:nvPr/>
          </p:nvSpPr>
          <p:spPr>
            <a:xfrm>
              <a:off x="6094049" y="3886051"/>
              <a:ext cx="239888" cy="102402"/>
            </a:xfrm>
            <a:prstGeom prst="rect">
              <a:avLst/>
            </a:prstGeom>
            <a:solidFill>
              <a:srgbClr val="B3B3B3">
                <a:alpha val="90196"/>
              </a:srgbClr>
            </a:solidFill>
          </p:spPr>
          <p:txBody>
            <a:bodyPr/>
            <a:lstStyle/>
            <a:p/>
          </p:txBody>
        </p:sp>
        <p:sp>
          <p:nvSpPr>
            <p:cNvPr id="60" name="pl60"/>
            <p:cNvSpPr/>
            <p:nvPr/>
          </p:nvSpPr>
          <p:spPr>
            <a:xfrm>
              <a:off x="1416218" y="2149674"/>
              <a:ext cx="6663577" cy="494101"/>
            </a:xfrm>
            <a:custGeom>
              <a:avLst/>
              <a:pathLst>
                <a:path w="6663577" h="494101">
                  <a:moveTo>
                    <a:pt x="0" y="150378"/>
                  </a:moveTo>
                  <a:lnTo>
                    <a:pt x="266543" y="128895"/>
                  </a:lnTo>
                  <a:lnTo>
                    <a:pt x="533086" y="85930"/>
                  </a:lnTo>
                  <a:lnTo>
                    <a:pt x="799629" y="193343"/>
                  </a:lnTo>
                  <a:lnTo>
                    <a:pt x="1066172" y="150378"/>
                  </a:lnTo>
                  <a:lnTo>
                    <a:pt x="1332715" y="0"/>
                  </a:lnTo>
                  <a:lnTo>
                    <a:pt x="1599258" y="171861"/>
                  </a:lnTo>
                  <a:lnTo>
                    <a:pt x="1865801" y="21482"/>
                  </a:lnTo>
                  <a:lnTo>
                    <a:pt x="2132344" y="85930"/>
                  </a:lnTo>
                  <a:lnTo>
                    <a:pt x="2398888" y="21482"/>
                  </a:lnTo>
                  <a:lnTo>
                    <a:pt x="2665431" y="21482"/>
                  </a:lnTo>
                  <a:lnTo>
                    <a:pt x="2931974" y="64447"/>
                  </a:lnTo>
                  <a:lnTo>
                    <a:pt x="3198517" y="193343"/>
                  </a:lnTo>
                  <a:lnTo>
                    <a:pt x="3465060" y="85930"/>
                  </a:lnTo>
                  <a:lnTo>
                    <a:pt x="3731603" y="214826"/>
                  </a:lnTo>
                  <a:lnTo>
                    <a:pt x="3998146" y="193343"/>
                  </a:lnTo>
                  <a:lnTo>
                    <a:pt x="4264689" y="300757"/>
                  </a:lnTo>
                  <a:lnTo>
                    <a:pt x="4531233" y="214826"/>
                  </a:lnTo>
                  <a:lnTo>
                    <a:pt x="4797776" y="64447"/>
                  </a:lnTo>
                  <a:lnTo>
                    <a:pt x="5064319" y="193343"/>
                  </a:lnTo>
                  <a:lnTo>
                    <a:pt x="5330862" y="386687"/>
                  </a:lnTo>
                  <a:lnTo>
                    <a:pt x="5597405" y="451135"/>
                  </a:lnTo>
                  <a:lnTo>
                    <a:pt x="5863948" y="322239"/>
                  </a:lnTo>
                  <a:lnTo>
                    <a:pt x="6130491" y="257791"/>
                  </a:lnTo>
                  <a:lnTo>
                    <a:pt x="6397034" y="257791"/>
                  </a:lnTo>
                  <a:lnTo>
                    <a:pt x="6663577" y="494101"/>
                  </a:lnTo>
                </a:path>
              </a:pathLst>
            </a:custGeom>
            <a:ln w="27101" cap="flat">
              <a:solidFill>
                <a:srgbClr val="3283FE">
                  <a:alpha val="100000"/>
                </a:srgbClr>
              </a:solidFill>
              <a:prstDash val="solid"/>
              <a:round/>
            </a:ln>
          </p:spPr>
          <p:txBody>
            <a:bodyPr/>
            <a:lstStyle/>
            <a:p/>
          </p:txBody>
        </p:sp>
        <p:sp>
          <p:nvSpPr>
            <p:cNvPr id="61" name="pl61"/>
            <p:cNvSpPr/>
            <p:nvPr/>
          </p:nvSpPr>
          <p:spPr>
            <a:xfrm>
              <a:off x="1416218" y="2106708"/>
              <a:ext cx="6663577" cy="515583"/>
            </a:xfrm>
            <a:custGeom>
              <a:avLst/>
              <a:pathLst>
                <a:path w="6663577" h="515583">
                  <a:moveTo>
                    <a:pt x="0" y="429653"/>
                  </a:moveTo>
                  <a:lnTo>
                    <a:pt x="266543" y="515583"/>
                  </a:lnTo>
                  <a:lnTo>
                    <a:pt x="533086" y="494101"/>
                  </a:lnTo>
                  <a:lnTo>
                    <a:pt x="799629" y="42965"/>
                  </a:lnTo>
                  <a:lnTo>
                    <a:pt x="1066172" y="42965"/>
                  </a:lnTo>
                  <a:lnTo>
                    <a:pt x="1332715" y="0"/>
                  </a:lnTo>
                  <a:lnTo>
                    <a:pt x="1599258" y="171861"/>
                  </a:lnTo>
                  <a:lnTo>
                    <a:pt x="1865801" y="42965"/>
                  </a:lnTo>
                  <a:lnTo>
                    <a:pt x="2132344" y="21482"/>
                  </a:lnTo>
                  <a:lnTo>
                    <a:pt x="2398888" y="236309"/>
                  </a:lnTo>
                  <a:lnTo>
                    <a:pt x="2665431" y="150378"/>
                  </a:lnTo>
                  <a:lnTo>
                    <a:pt x="2931974" y="171861"/>
                  </a:lnTo>
                  <a:lnTo>
                    <a:pt x="3198517" y="171861"/>
                  </a:lnTo>
                  <a:lnTo>
                    <a:pt x="3465060" y="343722"/>
                  </a:lnTo>
                  <a:lnTo>
                    <a:pt x="3731603" y="150378"/>
                  </a:lnTo>
                  <a:lnTo>
                    <a:pt x="3998146" y="236309"/>
                  </a:lnTo>
                  <a:lnTo>
                    <a:pt x="4264689" y="171861"/>
                  </a:lnTo>
                  <a:lnTo>
                    <a:pt x="4531233" y="150378"/>
                  </a:lnTo>
                  <a:lnTo>
                    <a:pt x="4797776" y="171861"/>
                  </a:lnTo>
                  <a:lnTo>
                    <a:pt x="5064319" y="150378"/>
                  </a:lnTo>
                  <a:lnTo>
                    <a:pt x="5330862" y="300757"/>
                  </a:lnTo>
                  <a:lnTo>
                    <a:pt x="5597405" y="257791"/>
                  </a:lnTo>
                  <a:lnTo>
                    <a:pt x="5863948" y="193343"/>
                  </a:lnTo>
                  <a:lnTo>
                    <a:pt x="6130491" y="150378"/>
                  </a:lnTo>
                  <a:lnTo>
                    <a:pt x="6397034" y="150378"/>
                  </a:lnTo>
                  <a:lnTo>
                    <a:pt x="6663577" y="150378"/>
                  </a:lnTo>
                </a:path>
              </a:pathLst>
            </a:custGeom>
            <a:ln w="27101" cap="flat">
              <a:solidFill>
                <a:srgbClr val="FFA500">
                  <a:alpha val="100000"/>
                </a:srgbClr>
              </a:solidFill>
              <a:prstDash val="solid"/>
              <a:round/>
            </a:ln>
          </p:spPr>
          <p:txBody>
            <a:bodyPr/>
            <a:lstStyle/>
            <a:p/>
          </p:txBody>
        </p:sp>
        <p:sp>
          <p:nvSpPr>
            <p:cNvPr id="62" name="tx62"/>
            <p:cNvSpPr/>
            <p:nvPr/>
          </p:nvSpPr>
          <p:spPr>
            <a:xfrm>
              <a:off x="134588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3" name="tx63"/>
            <p:cNvSpPr/>
            <p:nvPr/>
          </p:nvSpPr>
          <p:spPr>
            <a:xfrm>
              <a:off x="1345880"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64" name="tx64"/>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5" name="tx65"/>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6" name="tx66"/>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7" name="tx67"/>
            <p:cNvSpPr/>
            <p:nvPr/>
          </p:nvSpPr>
          <p:spPr>
            <a:xfrm>
              <a:off x="401131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8" name="tx68"/>
            <p:cNvSpPr/>
            <p:nvPr/>
          </p:nvSpPr>
          <p:spPr>
            <a:xfrm>
              <a:off x="5344027"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9" name="tx69"/>
            <p:cNvSpPr/>
            <p:nvPr/>
          </p:nvSpPr>
          <p:spPr>
            <a:xfrm>
              <a:off x="534402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0" name="tx70"/>
            <p:cNvSpPr/>
            <p:nvPr/>
          </p:nvSpPr>
          <p:spPr>
            <a:xfrm>
              <a:off x="6410199"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1" name="tx71"/>
            <p:cNvSpPr/>
            <p:nvPr/>
          </p:nvSpPr>
          <p:spPr>
            <a:xfrm>
              <a:off x="6410199"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2" name="tx72"/>
            <p:cNvSpPr/>
            <p:nvPr/>
          </p:nvSpPr>
          <p:spPr>
            <a:xfrm>
              <a:off x="6676742"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3" name="tx73"/>
            <p:cNvSpPr/>
            <p:nvPr/>
          </p:nvSpPr>
          <p:spPr>
            <a:xfrm>
              <a:off x="667674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4" name="tx74"/>
            <p:cNvSpPr/>
            <p:nvPr/>
          </p:nvSpPr>
          <p:spPr>
            <a:xfrm>
              <a:off x="6943285"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5" name="tx75"/>
            <p:cNvSpPr/>
            <p:nvPr/>
          </p:nvSpPr>
          <p:spPr>
            <a:xfrm>
              <a:off x="694328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6" name="tx76"/>
            <p:cNvSpPr/>
            <p:nvPr/>
          </p:nvSpPr>
          <p:spPr>
            <a:xfrm>
              <a:off x="720982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720982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8" name="tx78"/>
            <p:cNvSpPr/>
            <p:nvPr/>
          </p:nvSpPr>
          <p:spPr>
            <a:xfrm>
              <a:off x="747637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9" name="tx79"/>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0" name="tx80"/>
            <p:cNvSpPr/>
            <p:nvPr/>
          </p:nvSpPr>
          <p:spPr>
            <a:xfrm>
              <a:off x="774291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1" name="tx81"/>
            <p:cNvSpPr/>
            <p:nvPr/>
          </p:nvSpPr>
          <p:spPr>
            <a:xfrm>
              <a:off x="774291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2" name="tx82"/>
            <p:cNvSpPr/>
            <p:nvPr/>
          </p:nvSpPr>
          <p:spPr>
            <a:xfrm>
              <a:off x="8009458"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3" name="tx83"/>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4" name="tx84"/>
            <p:cNvSpPr/>
            <p:nvPr/>
          </p:nvSpPr>
          <p:spPr>
            <a:xfrm>
              <a:off x="1340869" y="3955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85" name="tx85"/>
            <p:cNvSpPr/>
            <p:nvPr/>
          </p:nvSpPr>
          <p:spPr>
            <a:xfrm>
              <a:off x="2673584" y="40954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6" name="tx86"/>
            <p:cNvSpPr/>
            <p:nvPr/>
          </p:nvSpPr>
          <p:spPr>
            <a:xfrm>
              <a:off x="4006300" y="40861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7" name="tx87"/>
            <p:cNvSpPr/>
            <p:nvPr/>
          </p:nvSpPr>
          <p:spPr>
            <a:xfrm>
              <a:off x="5339016" y="39554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88" name="tx88"/>
            <p:cNvSpPr/>
            <p:nvPr/>
          </p:nvSpPr>
          <p:spPr>
            <a:xfrm>
              <a:off x="6405188" y="3964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9" name="tx89"/>
            <p:cNvSpPr/>
            <p:nvPr/>
          </p:nvSpPr>
          <p:spPr>
            <a:xfrm>
              <a:off x="6641586" y="38354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0" name="tx90"/>
            <p:cNvSpPr/>
            <p:nvPr/>
          </p:nvSpPr>
          <p:spPr>
            <a:xfrm>
              <a:off x="6908130" y="37897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1" name="tx91"/>
            <p:cNvSpPr/>
            <p:nvPr/>
          </p:nvSpPr>
          <p:spPr>
            <a:xfrm>
              <a:off x="7174673" y="38869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7471361" y="39374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3" name="tx93"/>
            <p:cNvSpPr/>
            <p:nvPr/>
          </p:nvSpPr>
          <p:spPr>
            <a:xfrm>
              <a:off x="7737904" y="39406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4" name="tx94"/>
            <p:cNvSpPr/>
            <p:nvPr/>
          </p:nvSpPr>
          <p:spPr>
            <a:xfrm>
              <a:off x="7974302" y="37875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5" name="tx95"/>
            <p:cNvSpPr/>
            <p:nvPr/>
          </p:nvSpPr>
          <p:spPr>
            <a:xfrm>
              <a:off x="1310724" y="33961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6" name="tx96"/>
            <p:cNvSpPr/>
            <p:nvPr/>
          </p:nvSpPr>
          <p:spPr>
            <a:xfrm>
              <a:off x="4051504" y="39262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7" name="tx97"/>
            <p:cNvSpPr/>
            <p:nvPr/>
          </p:nvSpPr>
          <p:spPr>
            <a:xfrm>
              <a:off x="1321273" y="298411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98" name="tx98"/>
            <p:cNvSpPr/>
            <p:nvPr/>
          </p:nvSpPr>
          <p:spPr>
            <a:xfrm>
              <a:off x="4013835" y="378609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9" name="tx9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639902" y="36689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1" name="tx101"/>
            <p:cNvSpPr/>
            <p:nvPr/>
          </p:nvSpPr>
          <p:spPr>
            <a:xfrm>
              <a:off x="639902" y="31780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2" name="tx102"/>
            <p:cNvSpPr/>
            <p:nvPr/>
          </p:nvSpPr>
          <p:spPr>
            <a:xfrm>
              <a:off x="639902" y="268712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3" name="tx103"/>
            <p:cNvSpPr/>
            <p:nvPr/>
          </p:nvSpPr>
          <p:spPr>
            <a:xfrm>
              <a:off x="639902" y="21962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5080163"/>
              <a:ext cx="201456" cy="201456"/>
            </a:xfrm>
            <a:prstGeom prst="rect">
              <a:avLst/>
            </a:prstGeom>
            <a:solidFill>
              <a:srgbClr val="E2231A">
                <a:alpha val="90196"/>
              </a:srgbClr>
            </a:solidFill>
          </p:spPr>
          <p:txBody>
            <a:bodyPr/>
            <a:lstStyle/>
            <a:p/>
          </p:txBody>
        </p:sp>
        <p:sp>
          <p:nvSpPr>
            <p:cNvPr id="127" name="rc127"/>
            <p:cNvSpPr/>
            <p:nvPr/>
          </p:nvSpPr>
          <p:spPr>
            <a:xfrm>
              <a:off x="5642950" y="5080163"/>
              <a:ext cx="201456" cy="201456"/>
            </a:xfrm>
            <a:prstGeom prst="rect">
              <a:avLst/>
            </a:prstGeom>
            <a:solidFill>
              <a:srgbClr val="B3B3B3">
                <a:alpha val="90196"/>
              </a:srgbClr>
            </a:solidFill>
          </p:spPr>
          <p:txBody>
            <a:bodyPr/>
            <a:lstStyle/>
            <a:p/>
          </p:txBody>
        </p:sp>
        <p:sp>
          <p:nvSpPr>
            <p:cNvPr id="128" name="tx12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1592892"/>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132" name="pl132"/>
            <p:cNvSpPr/>
            <p:nvPr/>
          </p:nvSpPr>
          <p:spPr>
            <a:xfrm>
              <a:off x="23992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6052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8112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5022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7082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9142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40557"/>
              <a:ext cx="3718439" cy="124062"/>
            </a:xfrm>
            <a:prstGeom prst="rect">
              <a:avLst/>
            </a:prstGeom>
            <a:solidFill>
              <a:srgbClr val="E2231A">
                <a:alpha val="100000"/>
              </a:srgbClr>
            </a:solidFill>
          </p:spPr>
          <p:txBody>
            <a:bodyPr/>
            <a:lstStyle/>
            <a:p/>
          </p:txBody>
        </p:sp>
        <p:sp>
          <p:nvSpPr>
            <p:cNvPr id="143" name="rc143"/>
            <p:cNvSpPr/>
            <p:nvPr/>
          </p:nvSpPr>
          <p:spPr>
            <a:xfrm>
              <a:off x="1296273" y="5685479"/>
              <a:ext cx="4149933" cy="124062"/>
            </a:xfrm>
            <a:prstGeom prst="rect">
              <a:avLst/>
            </a:prstGeom>
            <a:solidFill>
              <a:srgbClr val="E2231A">
                <a:alpha val="100000"/>
              </a:srgbClr>
            </a:solidFill>
          </p:spPr>
          <p:txBody>
            <a:bodyPr/>
            <a:lstStyle/>
            <a:p/>
          </p:txBody>
        </p:sp>
        <p:sp>
          <p:nvSpPr>
            <p:cNvPr id="144" name="rc144"/>
            <p:cNvSpPr/>
            <p:nvPr/>
          </p:nvSpPr>
          <p:spPr>
            <a:xfrm>
              <a:off x="1296273" y="5530401"/>
              <a:ext cx="6903466" cy="124062"/>
            </a:xfrm>
            <a:prstGeom prst="rect">
              <a:avLst/>
            </a:prstGeom>
            <a:solidFill>
              <a:srgbClr val="E2231A">
                <a:alpha val="100000"/>
              </a:srgbClr>
            </a:solidFill>
          </p:spPr>
          <p:txBody>
            <a:bodyPr/>
            <a:lstStyle/>
            <a:p/>
          </p:txBody>
        </p:sp>
        <p:sp>
          <p:nvSpPr>
            <p:cNvPr id="145" name="tx145"/>
            <p:cNvSpPr/>
            <p:nvPr/>
          </p:nvSpPr>
          <p:spPr>
            <a:xfrm>
              <a:off x="307512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46" name="tx146"/>
            <p:cNvSpPr/>
            <p:nvPr/>
          </p:nvSpPr>
          <p:spPr>
            <a:xfrm>
              <a:off x="32908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a:t>
              </a:r>
            </a:p>
          </p:txBody>
        </p:sp>
        <p:sp>
          <p:nvSpPr>
            <p:cNvPr id="147" name="tx147"/>
            <p:cNvSpPr/>
            <p:nvPr/>
          </p:nvSpPr>
          <p:spPr>
            <a:xfrm>
              <a:off x="463548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15.6</a:t>
              </a:r>
            </a:p>
          </p:txBody>
        </p:sp>
        <p:sp>
          <p:nvSpPr>
            <p:cNvPr id="148" name="tx14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416840"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3" name="tx153"/>
            <p:cNvSpPr/>
            <p:nvPr/>
          </p:nvSpPr>
          <p:spPr>
            <a:xfrm>
              <a:off x="55839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4" name="tx154"/>
            <p:cNvSpPr/>
            <p:nvPr/>
          </p:nvSpPr>
          <p:spPr>
            <a:xfrm>
              <a:off x="778999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5" name="tx155"/>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73%. This is lower than in 2019, where coverage was 87%.
16,000 children missed their routine first dose of measles vaccine.
MCV2 is typically administered to children between 18 months and five years old. MCV2 coverage remained constant at 91% in 2025.</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84% in 2024 to 73% in 2025 - below the 95% level needed to prevent outbreaks and, leaving 16,000 children without any protection against measles. MCV2 coverage remained constant at 91%</a:t>
            </a:r>
          </a:p>
        </p:txBody>
      </p:sp>
      <p:grpSp xmlns:pic="http://schemas.openxmlformats.org/drawingml/2006/picture">
        <p:nvGrpSpPr>
          <p:cNvPr id="160" name=""/>
          <p:cNvGrpSpPr/>
          <p:nvPr/>
        </p:nvGrpSpPr>
        <p:grpSpPr>
          <a:xfrm>
            <a:off x="292608" y="1097280"/>
            <a:ext cx="8595360" cy="28575"/>
            <a:chOff x="292608" y="1097280"/>
            <a:chExt cx="8595360" cy="28575"/>
          </a:xfrm>
        </p:grpSpPr>
        <p:sp>
          <p:nvSpPr>
            <p:cNvPr id="1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03041"/>
            </a:xfrm>
            <a:custGeom>
              <a:avLst/>
              <a:pathLst>
                <a:path w="3397293" h="503041">
                  <a:moveTo>
                    <a:pt x="0" y="153099"/>
                  </a:moveTo>
                  <a:lnTo>
                    <a:pt x="135891" y="131228"/>
                  </a:lnTo>
                  <a:lnTo>
                    <a:pt x="271783" y="87485"/>
                  </a:lnTo>
                  <a:lnTo>
                    <a:pt x="407675" y="196842"/>
                  </a:lnTo>
                  <a:lnTo>
                    <a:pt x="543566" y="153099"/>
                  </a:lnTo>
                  <a:lnTo>
                    <a:pt x="679458" y="0"/>
                  </a:lnTo>
                  <a:lnTo>
                    <a:pt x="815350" y="174970"/>
                  </a:lnTo>
                  <a:lnTo>
                    <a:pt x="951242" y="21871"/>
                  </a:lnTo>
                  <a:lnTo>
                    <a:pt x="1087133" y="87485"/>
                  </a:lnTo>
                  <a:lnTo>
                    <a:pt x="1223025" y="21871"/>
                  </a:lnTo>
                  <a:lnTo>
                    <a:pt x="1358917" y="21871"/>
                  </a:lnTo>
                  <a:lnTo>
                    <a:pt x="1494809" y="65614"/>
                  </a:lnTo>
                  <a:lnTo>
                    <a:pt x="1630700" y="196842"/>
                  </a:lnTo>
                  <a:lnTo>
                    <a:pt x="1766592" y="87485"/>
                  </a:lnTo>
                  <a:lnTo>
                    <a:pt x="1902484" y="218713"/>
                  </a:lnTo>
                  <a:lnTo>
                    <a:pt x="2038375" y="196842"/>
                  </a:lnTo>
                  <a:lnTo>
                    <a:pt x="2174267" y="306198"/>
                  </a:lnTo>
                  <a:lnTo>
                    <a:pt x="2310159" y="218713"/>
                  </a:lnTo>
                  <a:lnTo>
                    <a:pt x="2446051" y="65614"/>
                  </a:lnTo>
                  <a:lnTo>
                    <a:pt x="2581942" y="196842"/>
                  </a:lnTo>
                  <a:lnTo>
                    <a:pt x="2717834" y="393684"/>
                  </a:lnTo>
                  <a:lnTo>
                    <a:pt x="2853726" y="459298"/>
                  </a:lnTo>
                  <a:lnTo>
                    <a:pt x="2989618" y="328070"/>
                  </a:lnTo>
                  <a:lnTo>
                    <a:pt x="3125509" y="262456"/>
                  </a:lnTo>
                  <a:lnTo>
                    <a:pt x="3261401" y="262456"/>
                  </a:lnTo>
                  <a:lnTo>
                    <a:pt x="3397293" y="5030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03041"/>
            </a:xfrm>
            <a:custGeom>
              <a:avLst/>
              <a:pathLst>
                <a:path w="3397293" h="503041">
                  <a:moveTo>
                    <a:pt x="0" y="153099"/>
                  </a:moveTo>
                  <a:lnTo>
                    <a:pt x="135891" y="131228"/>
                  </a:lnTo>
                  <a:lnTo>
                    <a:pt x="271783" y="87485"/>
                  </a:lnTo>
                  <a:lnTo>
                    <a:pt x="407675" y="196842"/>
                  </a:lnTo>
                  <a:lnTo>
                    <a:pt x="543566" y="153099"/>
                  </a:lnTo>
                  <a:lnTo>
                    <a:pt x="679458" y="0"/>
                  </a:lnTo>
                  <a:lnTo>
                    <a:pt x="815350" y="174970"/>
                  </a:lnTo>
                  <a:lnTo>
                    <a:pt x="951242" y="21871"/>
                  </a:lnTo>
                  <a:lnTo>
                    <a:pt x="1087133" y="87485"/>
                  </a:lnTo>
                  <a:lnTo>
                    <a:pt x="1223025" y="21871"/>
                  </a:lnTo>
                  <a:lnTo>
                    <a:pt x="1358917" y="21871"/>
                  </a:lnTo>
                  <a:lnTo>
                    <a:pt x="1494809" y="65614"/>
                  </a:lnTo>
                  <a:lnTo>
                    <a:pt x="1630700" y="196842"/>
                  </a:lnTo>
                  <a:lnTo>
                    <a:pt x="1766592" y="87485"/>
                  </a:lnTo>
                  <a:lnTo>
                    <a:pt x="1902484" y="218713"/>
                  </a:lnTo>
                  <a:lnTo>
                    <a:pt x="2038375" y="196842"/>
                  </a:lnTo>
                  <a:lnTo>
                    <a:pt x="2174267" y="306198"/>
                  </a:lnTo>
                  <a:lnTo>
                    <a:pt x="2310159" y="218713"/>
                  </a:lnTo>
                  <a:lnTo>
                    <a:pt x="2446051" y="65614"/>
                  </a:lnTo>
                  <a:lnTo>
                    <a:pt x="2581942" y="196842"/>
                  </a:lnTo>
                  <a:lnTo>
                    <a:pt x="2717834" y="393684"/>
                  </a:lnTo>
                  <a:lnTo>
                    <a:pt x="2853726" y="459298"/>
                  </a:lnTo>
                  <a:lnTo>
                    <a:pt x="2989618" y="328070"/>
                  </a:lnTo>
                  <a:lnTo>
                    <a:pt x="3125509" y="262456"/>
                  </a:lnTo>
                  <a:lnTo>
                    <a:pt x="3261401" y="262456"/>
                  </a:lnTo>
                  <a:lnTo>
                    <a:pt x="3397293" y="5030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03041"/>
            </a:xfrm>
            <a:custGeom>
              <a:avLst/>
              <a:pathLst>
                <a:path w="3397293" h="503041">
                  <a:moveTo>
                    <a:pt x="0" y="153099"/>
                  </a:moveTo>
                  <a:lnTo>
                    <a:pt x="135891" y="131228"/>
                  </a:lnTo>
                  <a:lnTo>
                    <a:pt x="271783" y="87485"/>
                  </a:lnTo>
                  <a:lnTo>
                    <a:pt x="407675" y="196842"/>
                  </a:lnTo>
                  <a:lnTo>
                    <a:pt x="543566" y="153099"/>
                  </a:lnTo>
                  <a:lnTo>
                    <a:pt x="679458" y="0"/>
                  </a:lnTo>
                  <a:lnTo>
                    <a:pt x="815350" y="174970"/>
                  </a:lnTo>
                  <a:lnTo>
                    <a:pt x="951242" y="21871"/>
                  </a:lnTo>
                  <a:lnTo>
                    <a:pt x="1087133" y="87485"/>
                  </a:lnTo>
                  <a:lnTo>
                    <a:pt x="1223025" y="21871"/>
                  </a:lnTo>
                  <a:lnTo>
                    <a:pt x="1358917" y="21871"/>
                  </a:lnTo>
                  <a:lnTo>
                    <a:pt x="1494809" y="65614"/>
                  </a:lnTo>
                  <a:lnTo>
                    <a:pt x="1630700" y="196842"/>
                  </a:lnTo>
                  <a:lnTo>
                    <a:pt x="1766592" y="87485"/>
                  </a:lnTo>
                  <a:lnTo>
                    <a:pt x="1902484" y="218713"/>
                  </a:lnTo>
                  <a:lnTo>
                    <a:pt x="2038375" y="196842"/>
                  </a:lnTo>
                  <a:lnTo>
                    <a:pt x="2174267" y="306198"/>
                  </a:lnTo>
                  <a:lnTo>
                    <a:pt x="2310159" y="218713"/>
                  </a:lnTo>
                  <a:lnTo>
                    <a:pt x="2446051" y="65614"/>
                  </a:lnTo>
                  <a:lnTo>
                    <a:pt x="2581942" y="196842"/>
                  </a:lnTo>
                  <a:lnTo>
                    <a:pt x="2717834" y="393684"/>
                  </a:lnTo>
                  <a:lnTo>
                    <a:pt x="2853726" y="459298"/>
                  </a:lnTo>
                  <a:lnTo>
                    <a:pt x="2989618" y="328070"/>
                  </a:lnTo>
                  <a:lnTo>
                    <a:pt x="3125509" y="262456"/>
                  </a:lnTo>
                  <a:lnTo>
                    <a:pt x="3261401" y="262456"/>
                  </a:lnTo>
                  <a:lnTo>
                    <a:pt x="3397293" y="5030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1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03909" y="1403693"/>
              <a:ext cx="2431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Serbia,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1553509"/>
            </a:xfrm>
            <a:custGeom>
              <a:avLst/>
              <a:pathLst>
                <a:path w="3397293" h="1553509">
                  <a:moveTo>
                    <a:pt x="0" y="472807"/>
                  </a:moveTo>
                  <a:lnTo>
                    <a:pt x="135891" y="405263"/>
                  </a:lnTo>
                  <a:lnTo>
                    <a:pt x="271783" y="270175"/>
                  </a:lnTo>
                  <a:lnTo>
                    <a:pt x="407675" y="607894"/>
                  </a:lnTo>
                  <a:lnTo>
                    <a:pt x="543566" y="472807"/>
                  </a:lnTo>
                  <a:lnTo>
                    <a:pt x="679458" y="0"/>
                  </a:lnTo>
                  <a:lnTo>
                    <a:pt x="815350" y="540350"/>
                  </a:lnTo>
                  <a:lnTo>
                    <a:pt x="951242" y="67543"/>
                  </a:lnTo>
                  <a:lnTo>
                    <a:pt x="1087133" y="270175"/>
                  </a:lnTo>
                  <a:lnTo>
                    <a:pt x="1223025" y="67543"/>
                  </a:lnTo>
                  <a:lnTo>
                    <a:pt x="1358917" y="67543"/>
                  </a:lnTo>
                  <a:lnTo>
                    <a:pt x="1494809" y="202631"/>
                  </a:lnTo>
                  <a:lnTo>
                    <a:pt x="1630700" y="607894"/>
                  </a:lnTo>
                  <a:lnTo>
                    <a:pt x="1766592" y="270175"/>
                  </a:lnTo>
                  <a:lnTo>
                    <a:pt x="1902484" y="675438"/>
                  </a:lnTo>
                  <a:lnTo>
                    <a:pt x="2038375" y="607894"/>
                  </a:lnTo>
                  <a:lnTo>
                    <a:pt x="2174267" y="945614"/>
                  </a:lnTo>
                  <a:lnTo>
                    <a:pt x="2310159" y="675438"/>
                  </a:lnTo>
                  <a:lnTo>
                    <a:pt x="2446051" y="202631"/>
                  </a:lnTo>
                  <a:lnTo>
                    <a:pt x="2581942" y="607894"/>
                  </a:lnTo>
                  <a:lnTo>
                    <a:pt x="2717834" y="1215789"/>
                  </a:lnTo>
                  <a:lnTo>
                    <a:pt x="2853726" y="1418421"/>
                  </a:lnTo>
                  <a:lnTo>
                    <a:pt x="2989618" y="1013158"/>
                  </a:lnTo>
                  <a:lnTo>
                    <a:pt x="3125509" y="810526"/>
                  </a:lnTo>
                  <a:lnTo>
                    <a:pt x="3261401" y="810526"/>
                  </a:lnTo>
                  <a:lnTo>
                    <a:pt x="3397293" y="1553509"/>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43905"/>
              <a:ext cx="3397293" cy="540350"/>
            </a:xfrm>
            <a:custGeom>
              <a:avLst/>
              <a:pathLst>
                <a:path w="3397293" h="540350">
                  <a:moveTo>
                    <a:pt x="0" y="270175"/>
                  </a:moveTo>
                  <a:lnTo>
                    <a:pt x="135891" y="202631"/>
                  </a:lnTo>
                  <a:lnTo>
                    <a:pt x="271783" y="405263"/>
                  </a:lnTo>
                  <a:lnTo>
                    <a:pt x="407675" y="540350"/>
                  </a:lnTo>
                  <a:lnTo>
                    <a:pt x="543566" y="405263"/>
                  </a:lnTo>
                  <a:lnTo>
                    <a:pt x="679458" y="135087"/>
                  </a:lnTo>
                  <a:lnTo>
                    <a:pt x="815350" y="67543"/>
                  </a:lnTo>
                  <a:lnTo>
                    <a:pt x="951242" y="0"/>
                  </a:lnTo>
                  <a:lnTo>
                    <a:pt x="1087133" y="0"/>
                  </a:lnTo>
                  <a:lnTo>
                    <a:pt x="1223025" y="202631"/>
                  </a:lnTo>
                  <a:lnTo>
                    <a:pt x="1358917" y="270175"/>
                  </a:lnTo>
                  <a:lnTo>
                    <a:pt x="1494809" y="202631"/>
                  </a:lnTo>
                  <a:lnTo>
                    <a:pt x="1630700" y="135087"/>
                  </a:lnTo>
                  <a:lnTo>
                    <a:pt x="1766592" y="135087"/>
                  </a:lnTo>
                  <a:lnTo>
                    <a:pt x="1902484" y="337719"/>
                  </a:lnTo>
                  <a:lnTo>
                    <a:pt x="2038375" y="337719"/>
                  </a:lnTo>
                  <a:lnTo>
                    <a:pt x="2174267" y="472807"/>
                  </a:lnTo>
                  <a:lnTo>
                    <a:pt x="2310159" y="202631"/>
                  </a:lnTo>
                  <a:lnTo>
                    <a:pt x="2446051" y="270175"/>
                  </a:lnTo>
                  <a:lnTo>
                    <a:pt x="2581942" y="202631"/>
                  </a:lnTo>
                  <a:lnTo>
                    <a:pt x="2717834" y="472807"/>
                  </a:lnTo>
                  <a:lnTo>
                    <a:pt x="2853726" y="405263"/>
                  </a:lnTo>
                  <a:lnTo>
                    <a:pt x="2989618" y="472807"/>
                  </a:lnTo>
                  <a:lnTo>
                    <a:pt x="3125509" y="405263"/>
                  </a:lnTo>
                  <a:lnTo>
                    <a:pt x="3261401" y="540350"/>
                  </a:lnTo>
                  <a:lnTo>
                    <a:pt x="3397293" y="540350"/>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1553509"/>
            </a:xfrm>
            <a:custGeom>
              <a:avLst/>
              <a:pathLst>
                <a:path w="3397293" h="1553509">
                  <a:moveTo>
                    <a:pt x="0" y="472807"/>
                  </a:moveTo>
                  <a:lnTo>
                    <a:pt x="135891" y="405263"/>
                  </a:lnTo>
                  <a:lnTo>
                    <a:pt x="271783" y="270175"/>
                  </a:lnTo>
                  <a:lnTo>
                    <a:pt x="407675" y="607894"/>
                  </a:lnTo>
                  <a:lnTo>
                    <a:pt x="543566" y="472807"/>
                  </a:lnTo>
                  <a:lnTo>
                    <a:pt x="679458" y="0"/>
                  </a:lnTo>
                  <a:lnTo>
                    <a:pt x="815350" y="540350"/>
                  </a:lnTo>
                  <a:lnTo>
                    <a:pt x="951242" y="67543"/>
                  </a:lnTo>
                  <a:lnTo>
                    <a:pt x="1087133" y="270175"/>
                  </a:lnTo>
                  <a:lnTo>
                    <a:pt x="1223025" y="67543"/>
                  </a:lnTo>
                  <a:lnTo>
                    <a:pt x="1358917" y="67543"/>
                  </a:lnTo>
                  <a:lnTo>
                    <a:pt x="1494809" y="202631"/>
                  </a:lnTo>
                  <a:lnTo>
                    <a:pt x="1630700" y="607894"/>
                  </a:lnTo>
                  <a:lnTo>
                    <a:pt x="1766592" y="270175"/>
                  </a:lnTo>
                  <a:lnTo>
                    <a:pt x="1902484" y="675438"/>
                  </a:lnTo>
                  <a:lnTo>
                    <a:pt x="2038375" y="607894"/>
                  </a:lnTo>
                  <a:lnTo>
                    <a:pt x="2174267" y="945614"/>
                  </a:lnTo>
                  <a:lnTo>
                    <a:pt x="2310159" y="675438"/>
                  </a:lnTo>
                  <a:lnTo>
                    <a:pt x="2446051" y="202631"/>
                  </a:lnTo>
                  <a:lnTo>
                    <a:pt x="2581942" y="607894"/>
                  </a:lnTo>
                  <a:lnTo>
                    <a:pt x="2717834" y="1215789"/>
                  </a:lnTo>
                  <a:lnTo>
                    <a:pt x="2853726" y="1418421"/>
                  </a:lnTo>
                  <a:lnTo>
                    <a:pt x="2989618" y="1013158"/>
                  </a:lnTo>
                  <a:lnTo>
                    <a:pt x="3125509" y="810526"/>
                  </a:lnTo>
                  <a:lnTo>
                    <a:pt x="3261401" y="810526"/>
                  </a:lnTo>
                  <a:lnTo>
                    <a:pt x="3397293" y="1553509"/>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108070"/>
            </a:xfrm>
            <a:custGeom>
              <a:avLst/>
              <a:pathLst>
                <a:path w="0" h="108070">
                  <a:moveTo>
                    <a:pt x="0" y="1080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1661579"/>
            </a:xfrm>
            <a:custGeom>
              <a:avLst/>
              <a:pathLst>
                <a:path w="0" h="1661579">
                  <a:moveTo>
                    <a:pt x="0" y="166157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8641"/>
              <a:ext cx="3397293" cy="1553509"/>
            </a:xfrm>
            <a:custGeom>
              <a:avLst/>
              <a:pathLst>
                <a:path w="3397293" h="1553509">
                  <a:moveTo>
                    <a:pt x="0" y="472807"/>
                  </a:moveTo>
                  <a:lnTo>
                    <a:pt x="135891" y="405263"/>
                  </a:lnTo>
                  <a:lnTo>
                    <a:pt x="271783" y="270175"/>
                  </a:lnTo>
                  <a:lnTo>
                    <a:pt x="407675" y="607894"/>
                  </a:lnTo>
                  <a:lnTo>
                    <a:pt x="543566" y="472807"/>
                  </a:lnTo>
                  <a:lnTo>
                    <a:pt x="679458" y="0"/>
                  </a:lnTo>
                  <a:lnTo>
                    <a:pt x="815350" y="540350"/>
                  </a:lnTo>
                  <a:lnTo>
                    <a:pt x="951242" y="67543"/>
                  </a:lnTo>
                  <a:lnTo>
                    <a:pt x="1087133" y="270175"/>
                  </a:lnTo>
                  <a:lnTo>
                    <a:pt x="1223025" y="67543"/>
                  </a:lnTo>
                  <a:lnTo>
                    <a:pt x="1358917" y="67543"/>
                  </a:lnTo>
                  <a:lnTo>
                    <a:pt x="1494809" y="202631"/>
                  </a:lnTo>
                  <a:lnTo>
                    <a:pt x="1630700" y="607894"/>
                  </a:lnTo>
                  <a:lnTo>
                    <a:pt x="1766592" y="270175"/>
                  </a:lnTo>
                  <a:lnTo>
                    <a:pt x="1902484" y="675438"/>
                  </a:lnTo>
                  <a:lnTo>
                    <a:pt x="2038375" y="607894"/>
                  </a:lnTo>
                  <a:lnTo>
                    <a:pt x="2174267" y="945614"/>
                  </a:lnTo>
                  <a:lnTo>
                    <a:pt x="2310159" y="675438"/>
                  </a:lnTo>
                  <a:lnTo>
                    <a:pt x="2446051" y="202631"/>
                  </a:lnTo>
                  <a:lnTo>
                    <a:pt x="2581942" y="607894"/>
                  </a:lnTo>
                  <a:lnTo>
                    <a:pt x="2717834" y="1215789"/>
                  </a:lnTo>
                  <a:lnTo>
                    <a:pt x="2853726" y="1418421"/>
                  </a:lnTo>
                  <a:lnTo>
                    <a:pt x="2989618" y="1013158"/>
                  </a:lnTo>
                  <a:lnTo>
                    <a:pt x="3125509" y="810526"/>
                  </a:lnTo>
                  <a:lnTo>
                    <a:pt x="3261401" y="810526"/>
                  </a:lnTo>
                  <a:lnTo>
                    <a:pt x="3397293" y="1553509"/>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86977"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766436"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56617" y="22644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3451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572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243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17" name="tx117"/>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922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869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265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661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567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963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359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943640" cy="114824"/>
            </a:xfrm>
            <a:prstGeom prst="rect">
              <a:avLst/>
            </a:prstGeom>
            <a:solidFill>
              <a:srgbClr val="E2231A">
                <a:alpha val="80000"/>
              </a:srgbClr>
            </a:solidFill>
          </p:spPr>
          <p:txBody>
            <a:bodyPr/>
            <a:lstStyle/>
            <a:p/>
          </p:txBody>
        </p:sp>
        <p:sp>
          <p:nvSpPr>
            <p:cNvPr id="131" name="rc131"/>
            <p:cNvSpPr/>
            <p:nvPr/>
          </p:nvSpPr>
          <p:spPr>
            <a:xfrm>
              <a:off x="1317178" y="5743865"/>
              <a:ext cx="4401267"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071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55691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79087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Serbia (73%) was 11 percentage points lower than the global average (84%) and 15 percentage points lower than the average across all ECAR countries (88%).
National MCV1 coverage was 14 percentage points lower than in 2019 (87%).
This equates to 16,000 unvaccinated children in 2025 compared to 8,000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MCV1 coverage was 73% - this is 14 percentage points lower than in 2019 and more than 10 percentage points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Serbia ranked number 7 out of 21 countries for lowest MCV1 coverage (based on tied ranks).
Serbia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7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4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4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09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21383"/>
              <a:ext cx="239888" cy="1186638"/>
            </a:xfrm>
            <a:prstGeom prst="rect">
              <a:avLst/>
            </a:prstGeom>
            <a:solidFill>
              <a:srgbClr val="80BD41">
                <a:alpha val="100000"/>
              </a:srgbClr>
            </a:solidFill>
          </p:spPr>
          <p:txBody>
            <a:bodyPr/>
            <a:lstStyle/>
            <a:p/>
          </p:txBody>
        </p:sp>
        <p:sp>
          <p:nvSpPr>
            <p:cNvPr id="23" name="rc23"/>
            <p:cNvSpPr/>
            <p:nvPr/>
          </p:nvSpPr>
          <p:spPr>
            <a:xfrm>
              <a:off x="1296273" y="2974679"/>
              <a:ext cx="239888" cy="146704"/>
            </a:xfrm>
            <a:prstGeom prst="rect">
              <a:avLst/>
            </a:prstGeom>
            <a:solidFill>
              <a:srgbClr val="E2231A">
                <a:alpha val="100000"/>
              </a:srgbClr>
            </a:solidFill>
          </p:spPr>
          <p:txBody>
            <a:bodyPr/>
            <a:lstStyle/>
            <a:p/>
          </p:txBody>
        </p:sp>
        <p:sp>
          <p:nvSpPr>
            <p:cNvPr id="24" name="rc24"/>
            <p:cNvSpPr/>
            <p:nvPr/>
          </p:nvSpPr>
          <p:spPr>
            <a:xfrm>
              <a:off x="1562816" y="3108546"/>
              <a:ext cx="239888" cy="1199474"/>
            </a:xfrm>
            <a:prstGeom prst="rect">
              <a:avLst/>
            </a:prstGeom>
            <a:solidFill>
              <a:srgbClr val="80BD41">
                <a:alpha val="100000"/>
              </a:srgbClr>
            </a:solidFill>
          </p:spPr>
          <p:txBody>
            <a:bodyPr/>
            <a:lstStyle/>
            <a:p/>
          </p:txBody>
        </p:sp>
        <p:sp>
          <p:nvSpPr>
            <p:cNvPr id="25" name="rc25"/>
            <p:cNvSpPr/>
            <p:nvPr/>
          </p:nvSpPr>
          <p:spPr>
            <a:xfrm>
              <a:off x="1562816" y="2975346"/>
              <a:ext cx="239888" cy="133200"/>
            </a:xfrm>
            <a:prstGeom prst="rect">
              <a:avLst/>
            </a:prstGeom>
            <a:solidFill>
              <a:srgbClr val="E2231A">
                <a:alpha val="100000"/>
              </a:srgbClr>
            </a:solidFill>
          </p:spPr>
          <p:txBody>
            <a:bodyPr/>
            <a:lstStyle/>
            <a:p/>
          </p:txBody>
        </p:sp>
        <p:sp>
          <p:nvSpPr>
            <p:cNvPr id="26" name="rc26"/>
            <p:cNvSpPr/>
            <p:nvPr/>
          </p:nvSpPr>
          <p:spPr>
            <a:xfrm>
              <a:off x="1829360" y="3076872"/>
              <a:ext cx="239888" cy="1231149"/>
            </a:xfrm>
            <a:prstGeom prst="rect">
              <a:avLst/>
            </a:prstGeom>
            <a:solidFill>
              <a:srgbClr val="80BD41">
                <a:alpha val="100000"/>
              </a:srgbClr>
            </a:solidFill>
          </p:spPr>
          <p:txBody>
            <a:bodyPr/>
            <a:lstStyle/>
            <a:p/>
          </p:txBody>
        </p:sp>
        <p:sp>
          <p:nvSpPr>
            <p:cNvPr id="27" name="rc27"/>
            <p:cNvSpPr/>
            <p:nvPr/>
          </p:nvSpPr>
          <p:spPr>
            <a:xfrm>
              <a:off x="1829360" y="2969844"/>
              <a:ext cx="239888" cy="107027"/>
            </a:xfrm>
            <a:prstGeom prst="rect">
              <a:avLst/>
            </a:prstGeom>
            <a:solidFill>
              <a:srgbClr val="E2231A">
                <a:alpha val="100000"/>
              </a:srgbClr>
            </a:solidFill>
          </p:spPr>
          <p:txBody>
            <a:bodyPr/>
            <a:lstStyle/>
            <a:p/>
          </p:txBody>
        </p:sp>
        <p:sp>
          <p:nvSpPr>
            <p:cNvPr id="28" name="rc28"/>
            <p:cNvSpPr/>
            <p:nvPr/>
          </p:nvSpPr>
          <p:spPr>
            <a:xfrm>
              <a:off x="2095903" y="3141221"/>
              <a:ext cx="239888" cy="1166799"/>
            </a:xfrm>
            <a:prstGeom prst="rect">
              <a:avLst/>
            </a:prstGeom>
            <a:solidFill>
              <a:srgbClr val="80BD41">
                <a:alpha val="100000"/>
              </a:srgbClr>
            </a:solidFill>
          </p:spPr>
          <p:txBody>
            <a:bodyPr/>
            <a:lstStyle/>
            <a:p/>
          </p:txBody>
        </p:sp>
        <p:sp>
          <p:nvSpPr>
            <p:cNvPr id="29" name="rc29"/>
            <p:cNvSpPr/>
            <p:nvPr/>
          </p:nvSpPr>
          <p:spPr>
            <a:xfrm>
              <a:off x="2095903" y="2966843"/>
              <a:ext cx="239888" cy="174378"/>
            </a:xfrm>
            <a:prstGeom prst="rect">
              <a:avLst/>
            </a:prstGeom>
            <a:solidFill>
              <a:srgbClr val="E2231A">
                <a:alpha val="100000"/>
              </a:srgbClr>
            </a:solidFill>
          </p:spPr>
          <p:txBody>
            <a:bodyPr/>
            <a:lstStyle/>
            <a:p/>
          </p:txBody>
        </p:sp>
        <p:sp>
          <p:nvSpPr>
            <p:cNvPr id="30" name="rc30"/>
            <p:cNvSpPr/>
            <p:nvPr/>
          </p:nvSpPr>
          <p:spPr>
            <a:xfrm>
              <a:off x="2362446" y="3130719"/>
              <a:ext cx="239888" cy="1177302"/>
            </a:xfrm>
            <a:prstGeom prst="rect">
              <a:avLst/>
            </a:prstGeom>
            <a:solidFill>
              <a:srgbClr val="80BD41">
                <a:alpha val="100000"/>
              </a:srgbClr>
            </a:solidFill>
          </p:spPr>
          <p:txBody>
            <a:bodyPr/>
            <a:lstStyle/>
            <a:p/>
          </p:txBody>
        </p:sp>
        <p:sp>
          <p:nvSpPr>
            <p:cNvPr id="31" name="rc31"/>
            <p:cNvSpPr/>
            <p:nvPr/>
          </p:nvSpPr>
          <p:spPr>
            <a:xfrm>
              <a:off x="2362446" y="2985181"/>
              <a:ext cx="239888" cy="145537"/>
            </a:xfrm>
            <a:prstGeom prst="rect">
              <a:avLst/>
            </a:prstGeom>
            <a:solidFill>
              <a:srgbClr val="E2231A">
                <a:alpha val="100000"/>
              </a:srgbClr>
            </a:solidFill>
          </p:spPr>
          <p:txBody>
            <a:bodyPr/>
            <a:lstStyle/>
            <a:p/>
          </p:txBody>
        </p:sp>
        <p:sp>
          <p:nvSpPr>
            <p:cNvPr id="32" name="rc32"/>
            <p:cNvSpPr/>
            <p:nvPr/>
          </p:nvSpPr>
          <p:spPr>
            <a:xfrm>
              <a:off x="2628989" y="3067869"/>
              <a:ext cx="239888" cy="1240151"/>
            </a:xfrm>
            <a:prstGeom prst="rect">
              <a:avLst/>
            </a:prstGeom>
            <a:solidFill>
              <a:srgbClr val="80BD41">
                <a:alpha val="100000"/>
              </a:srgbClr>
            </a:solidFill>
          </p:spPr>
          <p:txBody>
            <a:bodyPr/>
            <a:lstStyle/>
            <a:p/>
          </p:txBody>
        </p:sp>
        <p:sp>
          <p:nvSpPr>
            <p:cNvPr id="33" name="rc33"/>
            <p:cNvSpPr/>
            <p:nvPr/>
          </p:nvSpPr>
          <p:spPr>
            <a:xfrm>
              <a:off x="2628989" y="3016189"/>
              <a:ext cx="239888" cy="51679"/>
            </a:xfrm>
            <a:prstGeom prst="rect">
              <a:avLst/>
            </a:prstGeom>
            <a:solidFill>
              <a:srgbClr val="E2231A">
                <a:alpha val="100000"/>
              </a:srgbClr>
            </a:solidFill>
          </p:spPr>
          <p:txBody>
            <a:bodyPr/>
            <a:lstStyle/>
            <a:p/>
          </p:txBody>
        </p:sp>
        <p:sp>
          <p:nvSpPr>
            <p:cNvPr id="34" name="rc34"/>
            <p:cNvSpPr/>
            <p:nvPr/>
          </p:nvSpPr>
          <p:spPr>
            <a:xfrm>
              <a:off x="2895532" y="3310932"/>
              <a:ext cx="239888" cy="997089"/>
            </a:xfrm>
            <a:prstGeom prst="rect">
              <a:avLst/>
            </a:prstGeom>
            <a:solidFill>
              <a:srgbClr val="80BD41">
                <a:alpha val="100000"/>
              </a:srgbClr>
            </a:solidFill>
          </p:spPr>
          <p:txBody>
            <a:bodyPr/>
            <a:lstStyle/>
            <a:p/>
          </p:txBody>
        </p:sp>
        <p:sp>
          <p:nvSpPr>
            <p:cNvPr id="35" name="rc35"/>
            <p:cNvSpPr/>
            <p:nvPr/>
          </p:nvSpPr>
          <p:spPr>
            <a:xfrm>
              <a:off x="2895532" y="3174897"/>
              <a:ext cx="239888" cy="136034"/>
            </a:xfrm>
            <a:prstGeom prst="rect">
              <a:avLst/>
            </a:prstGeom>
            <a:solidFill>
              <a:srgbClr val="E2231A">
                <a:alpha val="100000"/>
              </a:srgbClr>
            </a:solidFill>
          </p:spPr>
          <p:txBody>
            <a:bodyPr/>
            <a:lstStyle/>
            <a:p/>
          </p:txBody>
        </p:sp>
        <p:sp>
          <p:nvSpPr>
            <p:cNvPr id="36" name="rc36"/>
            <p:cNvSpPr/>
            <p:nvPr/>
          </p:nvSpPr>
          <p:spPr>
            <a:xfrm>
              <a:off x="3162075" y="3242914"/>
              <a:ext cx="239888" cy="1065106"/>
            </a:xfrm>
            <a:prstGeom prst="rect">
              <a:avLst/>
            </a:prstGeom>
            <a:solidFill>
              <a:srgbClr val="80BD41">
                <a:alpha val="100000"/>
              </a:srgbClr>
            </a:solidFill>
          </p:spPr>
          <p:txBody>
            <a:bodyPr/>
            <a:lstStyle/>
            <a:p/>
          </p:txBody>
        </p:sp>
        <p:sp>
          <p:nvSpPr>
            <p:cNvPr id="37" name="rc37"/>
            <p:cNvSpPr/>
            <p:nvPr/>
          </p:nvSpPr>
          <p:spPr>
            <a:xfrm>
              <a:off x="3162075" y="3186900"/>
              <a:ext cx="239888" cy="56014"/>
            </a:xfrm>
            <a:prstGeom prst="rect">
              <a:avLst/>
            </a:prstGeom>
            <a:solidFill>
              <a:srgbClr val="E2231A">
                <a:alpha val="100000"/>
              </a:srgbClr>
            </a:solidFill>
          </p:spPr>
          <p:txBody>
            <a:bodyPr/>
            <a:lstStyle/>
            <a:p/>
          </p:txBody>
        </p:sp>
        <p:sp>
          <p:nvSpPr>
            <p:cNvPr id="38" name="rc38"/>
            <p:cNvSpPr/>
            <p:nvPr/>
          </p:nvSpPr>
          <p:spPr>
            <a:xfrm>
              <a:off x="3428618" y="3274256"/>
              <a:ext cx="239888" cy="1033765"/>
            </a:xfrm>
            <a:prstGeom prst="rect">
              <a:avLst/>
            </a:prstGeom>
            <a:solidFill>
              <a:srgbClr val="80BD41">
                <a:alpha val="100000"/>
              </a:srgbClr>
            </a:solidFill>
          </p:spPr>
          <p:txBody>
            <a:bodyPr/>
            <a:lstStyle/>
            <a:p/>
          </p:txBody>
        </p:sp>
        <p:sp>
          <p:nvSpPr>
            <p:cNvPr id="39" name="rc39"/>
            <p:cNvSpPr/>
            <p:nvPr/>
          </p:nvSpPr>
          <p:spPr>
            <a:xfrm>
              <a:off x="3428618" y="3184399"/>
              <a:ext cx="239888" cy="89856"/>
            </a:xfrm>
            <a:prstGeom prst="rect">
              <a:avLst/>
            </a:prstGeom>
            <a:solidFill>
              <a:srgbClr val="E2231A">
                <a:alpha val="100000"/>
              </a:srgbClr>
            </a:solidFill>
          </p:spPr>
          <p:txBody>
            <a:bodyPr/>
            <a:lstStyle/>
            <a:p/>
          </p:txBody>
        </p:sp>
        <p:sp>
          <p:nvSpPr>
            <p:cNvPr id="40" name="rc40"/>
            <p:cNvSpPr/>
            <p:nvPr/>
          </p:nvSpPr>
          <p:spPr>
            <a:xfrm>
              <a:off x="3695161" y="3225243"/>
              <a:ext cx="239888" cy="1082778"/>
            </a:xfrm>
            <a:prstGeom prst="rect">
              <a:avLst/>
            </a:prstGeom>
            <a:solidFill>
              <a:srgbClr val="80BD41">
                <a:alpha val="100000"/>
              </a:srgbClr>
            </a:solidFill>
          </p:spPr>
          <p:txBody>
            <a:bodyPr/>
            <a:lstStyle/>
            <a:p/>
          </p:txBody>
        </p:sp>
        <p:sp>
          <p:nvSpPr>
            <p:cNvPr id="41" name="rc41"/>
            <p:cNvSpPr/>
            <p:nvPr/>
          </p:nvSpPr>
          <p:spPr>
            <a:xfrm>
              <a:off x="3695161" y="3168228"/>
              <a:ext cx="239888" cy="57014"/>
            </a:xfrm>
            <a:prstGeom prst="rect">
              <a:avLst/>
            </a:prstGeom>
            <a:solidFill>
              <a:srgbClr val="E2231A">
                <a:alpha val="100000"/>
              </a:srgbClr>
            </a:solidFill>
          </p:spPr>
          <p:txBody>
            <a:bodyPr/>
            <a:lstStyle/>
            <a:p/>
          </p:txBody>
        </p:sp>
        <p:sp>
          <p:nvSpPr>
            <p:cNvPr id="42" name="rc42"/>
            <p:cNvSpPr/>
            <p:nvPr/>
          </p:nvSpPr>
          <p:spPr>
            <a:xfrm>
              <a:off x="3961705" y="3206071"/>
              <a:ext cx="239888" cy="1101949"/>
            </a:xfrm>
            <a:prstGeom prst="rect">
              <a:avLst/>
            </a:prstGeom>
            <a:solidFill>
              <a:srgbClr val="80BD41">
                <a:alpha val="100000"/>
              </a:srgbClr>
            </a:solidFill>
          </p:spPr>
          <p:txBody>
            <a:bodyPr/>
            <a:lstStyle/>
            <a:p/>
          </p:txBody>
        </p:sp>
        <p:sp>
          <p:nvSpPr>
            <p:cNvPr id="43" name="rc43"/>
            <p:cNvSpPr/>
            <p:nvPr/>
          </p:nvSpPr>
          <p:spPr>
            <a:xfrm>
              <a:off x="3961705" y="3148057"/>
              <a:ext cx="239888" cy="58014"/>
            </a:xfrm>
            <a:prstGeom prst="rect">
              <a:avLst/>
            </a:prstGeom>
            <a:solidFill>
              <a:srgbClr val="E2231A">
                <a:alpha val="100000"/>
              </a:srgbClr>
            </a:solidFill>
          </p:spPr>
          <p:txBody>
            <a:bodyPr/>
            <a:lstStyle/>
            <a:p/>
          </p:txBody>
        </p:sp>
        <p:sp>
          <p:nvSpPr>
            <p:cNvPr id="44" name="rc44"/>
            <p:cNvSpPr/>
            <p:nvPr/>
          </p:nvSpPr>
          <p:spPr>
            <a:xfrm>
              <a:off x="4228248" y="3236079"/>
              <a:ext cx="239888" cy="1071942"/>
            </a:xfrm>
            <a:prstGeom prst="rect">
              <a:avLst/>
            </a:prstGeom>
            <a:solidFill>
              <a:srgbClr val="80BD41">
                <a:alpha val="100000"/>
              </a:srgbClr>
            </a:solidFill>
          </p:spPr>
          <p:txBody>
            <a:bodyPr/>
            <a:lstStyle/>
            <a:p/>
          </p:txBody>
        </p:sp>
        <p:sp>
          <p:nvSpPr>
            <p:cNvPr id="45" name="rc45"/>
            <p:cNvSpPr/>
            <p:nvPr/>
          </p:nvSpPr>
          <p:spPr>
            <a:xfrm>
              <a:off x="4228248" y="3155392"/>
              <a:ext cx="239888" cy="80687"/>
            </a:xfrm>
            <a:prstGeom prst="rect">
              <a:avLst/>
            </a:prstGeom>
            <a:solidFill>
              <a:srgbClr val="E2231A">
                <a:alpha val="100000"/>
              </a:srgbClr>
            </a:solidFill>
          </p:spPr>
          <p:txBody>
            <a:bodyPr/>
            <a:lstStyle/>
            <a:p/>
          </p:txBody>
        </p:sp>
        <p:sp>
          <p:nvSpPr>
            <p:cNvPr id="46" name="rc46"/>
            <p:cNvSpPr/>
            <p:nvPr/>
          </p:nvSpPr>
          <p:spPr>
            <a:xfrm>
              <a:off x="4494791" y="3289093"/>
              <a:ext cx="239888" cy="1018928"/>
            </a:xfrm>
            <a:prstGeom prst="rect">
              <a:avLst/>
            </a:prstGeom>
            <a:solidFill>
              <a:srgbClr val="80BD41">
                <a:alpha val="100000"/>
              </a:srgbClr>
            </a:solidFill>
          </p:spPr>
          <p:txBody>
            <a:bodyPr/>
            <a:lstStyle/>
            <a:p/>
          </p:txBody>
        </p:sp>
        <p:sp>
          <p:nvSpPr>
            <p:cNvPr id="47" name="rc47"/>
            <p:cNvSpPr/>
            <p:nvPr/>
          </p:nvSpPr>
          <p:spPr>
            <a:xfrm>
              <a:off x="4494791" y="3136887"/>
              <a:ext cx="239888" cy="152205"/>
            </a:xfrm>
            <a:prstGeom prst="rect">
              <a:avLst/>
            </a:prstGeom>
            <a:solidFill>
              <a:srgbClr val="E2231A">
                <a:alpha val="100000"/>
              </a:srgbClr>
            </a:solidFill>
          </p:spPr>
          <p:txBody>
            <a:bodyPr/>
            <a:lstStyle/>
            <a:p/>
          </p:txBody>
        </p:sp>
        <p:sp>
          <p:nvSpPr>
            <p:cNvPr id="48" name="rc48"/>
            <p:cNvSpPr/>
            <p:nvPr/>
          </p:nvSpPr>
          <p:spPr>
            <a:xfrm>
              <a:off x="4761334" y="3256418"/>
              <a:ext cx="239888" cy="1051603"/>
            </a:xfrm>
            <a:prstGeom prst="rect">
              <a:avLst/>
            </a:prstGeom>
            <a:solidFill>
              <a:srgbClr val="80BD41">
                <a:alpha val="100000"/>
              </a:srgbClr>
            </a:solidFill>
          </p:spPr>
          <p:txBody>
            <a:bodyPr/>
            <a:lstStyle/>
            <a:p/>
          </p:txBody>
        </p:sp>
        <p:sp>
          <p:nvSpPr>
            <p:cNvPr id="49" name="rc49"/>
            <p:cNvSpPr/>
            <p:nvPr/>
          </p:nvSpPr>
          <p:spPr>
            <a:xfrm>
              <a:off x="4761334" y="3165061"/>
              <a:ext cx="239888" cy="91356"/>
            </a:xfrm>
            <a:prstGeom prst="rect">
              <a:avLst/>
            </a:prstGeom>
            <a:solidFill>
              <a:srgbClr val="E2231A">
                <a:alpha val="100000"/>
              </a:srgbClr>
            </a:solidFill>
          </p:spPr>
          <p:txBody>
            <a:bodyPr/>
            <a:lstStyle/>
            <a:p/>
          </p:txBody>
        </p:sp>
        <p:sp>
          <p:nvSpPr>
            <p:cNvPr id="50" name="rc50"/>
            <p:cNvSpPr/>
            <p:nvPr/>
          </p:nvSpPr>
          <p:spPr>
            <a:xfrm>
              <a:off x="5027877" y="3320934"/>
              <a:ext cx="239888" cy="987086"/>
            </a:xfrm>
            <a:prstGeom prst="rect">
              <a:avLst/>
            </a:prstGeom>
            <a:solidFill>
              <a:srgbClr val="80BD41">
                <a:alpha val="100000"/>
              </a:srgbClr>
            </a:solidFill>
          </p:spPr>
          <p:txBody>
            <a:bodyPr/>
            <a:lstStyle/>
            <a:p/>
          </p:txBody>
        </p:sp>
        <p:sp>
          <p:nvSpPr>
            <p:cNvPr id="51" name="rc51"/>
            <p:cNvSpPr/>
            <p:nvPr/>
          </p:nvSpPr>
          <p:spPr>
            <a:xfrm>
              <a:off x="5027877" y="3160226"/>
              <a:ext cx="239888" cy="160707"/>
            </a:xfrm>
            <a:prstGeom prst="rect">
              <a:avLst/>
            </a:prstGeom>
            <a:solidFill>
              <a:srgbClr val="E2231A">
                <a:alpha val="100000"/>
              </a:srgbClr>
            </a:solidFill>
          </p:spPr>
          <p:txBody>
            <a:bodyPr/>
            <a:lstStyle/>
            <a:p/>
          </p:txBody>
        </p:sp>
        <p:sp>
          <p:nvSpPr>
            <p:cNvPr id="52" name="rc52"/>
            <p:cNvSpPr/>
            <p:nvPr/>
          </p:nvSpPr>
          <p:spPr>
            <a:xfrm>
              <a:off x="5294420" y="3325936"/>
              <a:ext cx="239888" cy="982085"/>
            </a:xfrm>
            <a:prstGeom prst="rect">
              <a:avLst/>
            </a:prstGeom>
            <a:solidFill>
              <a:srgbClr val="80BD41">
                <a:alpha val="100000"/>
              </a:srgbClr>
            </a:solidFill>
          </p:spPr>
          <p:txBody>
            <a:bodyPr/>
            <a:lstStyle/>
            <a:p/>
          </p:txBody>
        </p:sp>
        <p:sp>
          <p:nvSpPr>
            <p:cNvPr id="53" name="rc53"/>
            <p:cNvSpPr/>
            <p:nvPr/>
          </p:nvSpPr>
          <p:spPr>
            <a:xfrm>
              <a:off x="5294420" y="3179231"/>
              <a:ext cx="239888" cy="146704"/>
            </a:xfrm>
            <a:prstGeom prst="rect">
              <a:avLst/>
            </a:prstGeom>
            <a:solidFill>
              <a:srgbClr val="E2231A">
                <a:alpha val="100000"/>
              </a:srgbClr>
            </a:solidFill>
          </p:spPr>
          <p:txBody>
            <a:bodyPr/>
            <a:lstStyle/>
            <a:p/>
          </p:txBody>
        </p:sp>
        <p:sp>
          <p:nvSpPr>
            <p:cNvPr id="54" name="rc54"/>
            <p:cNvSpPr/>
            <p:nvPr/>
          </p:nvSpPr>
          <p:spPr>
            <a:xfrm>
              <a:off x="5560963" y="3398454"/>
              <a:ext cx="239888" cy="909566"/>
            </a:xfrm>
            <a:prstGeom prst="rect">
              <a:avLst/>
            </a:prstGeom>
            <a:solidFill>
              <a:srgbClr val="80BD41">
                <a:alpha val="100000"/>
              </a:srgbClr>
            </a:solidFill>
          </p:spPr>
          <p:txBody>
            <a:bodyPr/>
            <a:lstStyle/>
            <a:p/>
          </p:txBody>
        </p:sp>
        <p:sp>
          <p:nvSpPr>
            <p:cNvPr id="55" name="rc55"/>
            <p:cNvSpPr/>
            <p:nvPr/>
          </p:nvSpPr>
          <p:spPr>
            <a:xfrm>
              <a:off x="5560963" y="3198736"/>
              <a:ext cx="239888" cy="199717"/>
            </a:xfrm>
            <a:prstGeom prst="rect">
              <a:avLst/>
            </a:prstGeom>
            <a:solidFill>
              <a:srgbClr val="E2231A">
                <a:alpha val="100000"/>
              </a:srgbClr>
            </a:solidFill>
          </p:spPr>
          <p:txBody>
            <a:bodyPr/>
            <a:lstStyle/>
            <a:p/>
          </p:txBody>
        </p:sp>
        <p:sp>
          <p:nvSpPr>
            <p:cNvPr id="56" name="rc56"/>
            <p:cNvSpPr/>
            <p:nvPr/>
          </p:nvSpPr>
          <p:spPr>
            <a:xfrm>
              <a:off x="5827506" y="3358944"/>
              <a:ext cx="239888" cy="949077"/>
            </a:xfrm>
            <a:prstGeom prst="rect">
              <a:avLst/>
            </a:prstGeom>
            <a:solidFill>
              <a:srgbClr val="80BD41">
                <a:alpha val="100000"/>
              </a:srgbClr>
            </a:solidFill>
          </p:spPr>
          <p:txBody>
            <a:bodyPr/>
            <a:lstStyle/>
            <a:p/>
          </p:txBody>
        </p:sp>
        <p:sp>
          <p:nvSpPr>
            <p:cNvPr id="57" name="rc57"/>
            <p:cNvSpPr/>
            <p:nvPr/>
          </p:nvSpPr>
          <p:spPr>
            <a:xfrm>
              <a:off x="5827506" y="3204404"/>
              <a:ext cx="239888" cy="154539"/>
            </a:xfrm>
            <a:prstGeom prst="rect">
              <a:avLst/>
            </a:prstGeom>
            <a:solidFill>
              <a:srgbClr val="E2231A">
                <a:alpha val="100000"/>
              </a:srgbClr>
            </a:solidFill>
          </p:spPr>
          <p:txBody>
            <a:bodyPr/>
            <a:lstStyle/>
            <a:p/>
          </p:txBody>
        </p:sp>
        <p:sp>
          <p:nvSpPr>
            <p:cNvPr id="58" name="rc58"/>
            <p:cNvSpPr/>
            <p:nvPr/>
          </p:nvSpPr>
          <p:spPr>
            <a:xfrm>
              <a:off x="6094049" y="3299262"/>
              <a:ext cx="239888" cy="1008759"/>
            </a:xfrm>
            <a:prstGeom prst="rect">
              <a:avLst/>
            </a:prstGeom>
            <a:solidFill>
              <a:srgbClr val="80BD41">
                <a:alpha val="100000"/>
              </a:srgbClr>
            </a:solidFill>
          </p:spPr>
          <p:txBody>
            <a:bodyPr/>
            <a:lstStyle/>
            <a:p/>
          </p:txBody>
        </p:sp>
        <p:sp>
          <p:nvSpPr>
            <p:cNvPr id="59" name="rc59"/>
            <p:cNvSpPr/>
            <p:nvPr/>
          </p:nvSpPr>
          <p:spPr>
            <a:xfrm>
              <a:off x="6094049" y="3223409"/>
              <a:ext cx="239888" cy="75852"/>
            </a:xfrm>
            <a:prstGeom prst="rect">
              <a:avLst/>
            </a:prstGeom>
            <a:solidFill>
              <a:srgbClr val="E2231A">
                <a:alpha val="100000"/>
              </a:srgbClr>
            </a:solidFill>
          </p:spPr>
          <p:txBody>
            <a:bodyPr/>
            <a:lstStyle/>
            <a:p/>
          </p:txBody>
        </p:sp>
        <p:sp>
          <p:nvSpPr>
            <p:cNvPr id="60" name="rc60"/>
            <p:cNvSpPr/>
            <p:nvPr/>
          </p:nvSpPr>
          <p:spPr>
            <a:xfrm>
              <a:off x="6360593" y="3367780"/>
              <a:ext cx="239888" cy="940241"/>
            </a:xfrm>
            <a:prstGeom prst="rect">
              <a:avLst/>
            </a:prstGeom>
            <a:solidFill>
              <a:srgbClr val="80BD41">
                <a:alpha val="100000"/>
              </a:srgbClr>
            </a:solidFill>
          </p:spPr>
          <p:txBody>
            <a:bodyPr/>
            <a:lstStyle/>
            <a:p/>
          </p:txBody>
        </p:sp>
        <p:sp>
          <p:nvSpPr>
            <p:cNvPr id="61" name="rc61"/>
            <p:cNvSpPr/>
            <p:nvPr/>
          </p:nvSpPr>
          <p:spPr>
            <a:xfrm>
              <a:off x="6360593" y="3227244"/>
              <a:ext cx="239888" cy="140536"/>
            </a:xfrm>
            <a:prstGeom prst="rect">
              <a:avLst/>
            </a:prstGeom>
            <a:solidFill>
              <a:srgbClr val="E2231A">
                <a:alpha val="100000"/>
              </a:srgbClr>
            </a:solidFill>
          </p:spPr>
          <p:txBody>
            <a:bodyPr/>
            <a:lstStyle/>
            <a:p/>
          </p:txBody>
        </p:sp>
        <p:sp>
          <p:nvSpPr>
            <p:cNvPr id="62" name="rc62"/>
            <p:cNvSpPr/>
            <p:nvPr/>
          </p:nvSpPr>
          <p:spPr>
            <a:xfrm>
              <a:off x="6627136" y="3498647"/>
              <a:ext cx="239888" cy="809374"/>
            </a:xfrm>
            <a:prstGeom prst="rect">
              <a:avLst/>
            </a:prstGeom>
            <a:solidFill>
              <a:srgbClr val="80BD41">
                <a:alpha val="100000"/>
              </a:srgbClr>
            </a:solidFill>
          </p:spPr>
          <p:txBody>
            <a:bodyPr/>
            <a:lstStyle/>
            <a:p/>
          </p:txBody>
        </p:sp>
        <p:sp>
          <p:nvSpPr>
            <p:cNvPr id="63" name="rc63"/>
            <p:cNvSpPr/>
            <p:nvPr/>
          </p:nvSpPr>
          <p:spPr>
            <a:xfrm>
              <a:off x="6627136" y="3270421"/>
              <a:ext cx="239888" cy="228225"/>
            </a:xfrm>
            <a:prstGeom prst="rect">
              <a:avLst/>
            </a:prstGeom>
            <a:solidFill>
              <a:srgbClr val="E2231A">
                <a:alpha val="100000"/>
              </a:srgbClr>
            </a:solidFill>
          </p:spPr>
          <p:txBody>
            <a:bodyPr/>
            <a:lstStyle/>
            <a:p/>
          </p:txBody>
        </p:sp>
        <p:sp>
          <p:nvSpPr>
            <p:cNvPr id="64" name="rc64"/>
            <p:cNvSpPr/>
            <p:nvPr/>
          </p:nvSpPr>
          <p:spPr>
            <a:xfrm>
              <a:off x="6893679" y="3530155"/>
              <a:ext cx="239888" cy="777866"/>
            </a:xfrm>
            <a:prstGeom prst="rect">
              <a:avLst/>
            </a:prstGeom>
            <a:solidFill>
              <a:srgbClr val="80BD41">
                <a:alpha val="100000"/>
              </a:srgbClr>
            </a:solidFill>
          </p:spPr>
          <p:txBody>
            <a:bodyPr/>
            <a:lstStyle/>
            <a:p/>
          </p:txBody>
        </p:sp>
        <p:sp>
          <p:nvSpPr>
            <p:cNvPr id="65" name="rc65"/>
            <p:cNvSpPr/>
            <p:nvPr/>
          </p:nvSpPr>
          <p:spPr>
            <a:xfrm>
              <a:off x="6893679" y="3270921"/>
              <a:ext cx="239888" cy="259233"/>
            </a:xfrm>
            <a:prstGeom prst="rect">
              <a:avLst/>
            </a:prstGeom>
            <a:solidFill>
              <a:srgbClr val="E2231A">
                <a:alpha val="100000"/>
              </a:srgbClr>
            </a:solidFill>
          </p:spPr>
          <p:txBody>
            <a:bodyPr/>
            <a:lstStyle/>
            <a:p/>
          </p:txBody>
        </p:sp>
        <p:sp>
          <p:nvSpPr>
            <p:cNvPr id="66" name="rc66"/>
            <p:cNvSpPr/>
            <p:nvPr/>
          </p:nvSpPr>
          <p:spPr>
            <a:xfrm>
              <a:off x="7160222" y="3483809"/>
              <a:ext cx="239888" cy="824211"/>
            </a:xfrm>
            <a:prstGeom prst="rect">
              <a:avLst/>
            </a:prstGeom>
            <a:solidFill>
              <a:srgbClr val="80BD41">
                <a:alpha val="100000"/>
              </a:srgbClr>
            </a:solidFill>
          </p:spPr>
          <p:txBody>
            <a:bodyPr/>
            <a:lstStyle/>
            <a:p/>
          </p:txBody>
        </p:sp>
        <p:sp>
          <p:nvSpPr>
            <p:cNvPr id="67" name="rc67"/>
            <p:cNvSpPr/>
            <p:nvPr/>
          </p:nvSpPr>
          <p:spPr>
            <a:xfrm>
              <a:off x="7160222" y="3290426"/>
              <a:ext cx="239888" cy="193383"/>
            </a:xfrm>
            <a:prstGeom prst="rect">
              <a:avLst/>
            </a:prstGeom>
            <a:solidFill>
              <a:srgbClr val="E2231A">
                <a:alpha val="100000"/>
              </a:srgbClr>
            </a:solidFill>
          </p:spPr>
          <p:txBody>
            <a:bodyPr/>
            <a:lstStyle/>
            <a:p/>
          </p:txBody>
        </p:sp>
        <p:sp>
          <p:nvSpPr>
            <p:cNvPr id="68" name="rc68"/>
            <p:cNvSpPr/>
            <p:nvPr/>
          </p:nvSpPr>
          <p:spPr>
            <a:xfrm>
              <a:off x="7426765" y="3472973"/>
              <a:ext cx="239888" cy="835047"/>
            </a:xfrm>
            <a:prstGeom prst="rect">
              <a:avLst/>
            </a:prstGeom>
            <a:solidFill>
              <a:srgbClr val="80BD41">
                <a:alpha val="100000"/>
              </a:srgbClr>
            </a:solidFill>
          </p:spPr>
          <p:txBody>
            <a:bodyPr/>
            <a:lstStyle/>
            <a:p/>
          </p:txBody>
        </p:sp>
        <p:sp>
          <p:nvSpPr>
            <p:cNvPr id="69" name="rc69"/>
            <p:cNvSpPr/>
            <p:nvPr/>
          </p:nvSpPr>
          <p:spPr>
            <a:xfrm>
              <a:off x="7426765" y="3313932"/>
              <a:ext cx="239888" cy="159040"/>
            </a:xfrm>
            <a:prstGeom prst="rect">
              <a:avLst/>
            </a:prstGeom>
            <a:solidFill>
              <a:srgbClr val="E2231A">
                <a:alpha val="100000"/>
              </a:srgbClr>
            </a:solidFill>
          </p:spPr>
          <p:txBody>
            <a:bodyPr/>
            <a:lstStyle/>
            <a:p/>
          </p:txBody>
        </p:sp>
        <p:sp>
          <p:nvSpPr>
            <p:cNvPr id="70" name="rc70"/>
            <p:cNvSpPr/>
            <p:nvPr/>
          </p:nvSpPr>
          <p:spPr>
            <a:xfrm>
              <a:off x="7693308" y="3484810"/>
              <a:ext cx="239888" cy="823211"/>
            </a:xfrm>
            <a:prstGeom prst="rect">
              <a:avLst/>
            </a:prstGeom>
            <a:solidFill>
              <a:srgbClr val="80BD41">
                <a:alpha val="100000"/>
              </a:srgbClr>
            </a:solidFill>
          </p:spPr>
          <p:txBody>
            <a:bodyPr/>
            <a:lstStyle/>
            <a:p/>
          </p:txBody>
        </p:sp>
        <p:sp>
          <p:nvSpPr>
            <p:cNvPr id="71" name="rc71"/>
            <p:cNvSpPr/>
            <p:nvPr/>
          </p:nvSpPr>
          <p:spPr>
            <a:xfrm>
              <a:off x="7693308" y="3327936"/>
              <a:ext cx="239888" cy="156873"/>
            </a:xfrm>
            <a:prstGeom prst="rect">
              <a:avLst/>
            </a:prstGeom>
            <a:solidFill>
              <a:srgbClr val="E2231A">
                <a:alpha val="100000"/>
              </a:srgbClr>
            </a:solidFill>
          </p:spPr>
          <p:txBody>
            <a:bodyPr/>
            <a:lstStyle/>
            <a:p/>
          </p:txBody>
        </p:sp>
        <p:sp>
          <p:nvSpPr>
            <p:cNvPr id="72" name="rc72"/>
            <p:cNvSpPr/>
            <p:nvPr/>
          </p:nvSpPr>
          <p:spPr>
            <a:xfrm>
              <a:off x="7959851" y="3602840"/>
              <a:ext cx="239888" cy="705181"/>
            </a:xfrm>
            <a:prstGeom prst="rect">
              <a:avLst/>
            </a:prstGeom>
            <a:solidFill>
              <a:srgbClr val="80BD41">
                <a:alpha val="100000"/>
              </a:srgbClr>
            </a:solidFill>
          </p:spPr>
          <p:txBody>
            <a:bodyPr/>
            <a:lstStyle/>
            <a:p/>
          </p:txBody>
        </p:sp>
        <p:sp>
          <p:nvSpPr>
            <p:cNvPr id="73" name="rc73"/>
            <p:cNvSpPr/>
            <p:nvPr/>
          </p:nvSpPr>
          <p:spPr>
            <a:xfrm>
              <a:off x="7959851" y="3341940"/>
              <a:ext cx="239888" cy="260900"/>
            </a:xfrm>
            <a:prstGeom prst="rect">
              <a:avLst/>
            </a:prstGeom>
            <a:solidFill>
              <a:srgbClr val="E2231A">
                <a:alpha val="100000"/>
              </a:srgbClr>
            </a:solidFill>
          </p:spPr>
          <p:txBody>
            <a:bodyPr/>
            <a:lstStyle/>
            <a:p/>
          </p:txBody>
        </p:sp>
        <p:sp>
          <p:nvSpPr>
            <p:cNvPr id="74" name="pl74"/>
            <p:cNvSpPr/>
            <p:nvPr/>
          </p:nvSpPr>
          <p:spPr>
            <a:xfrm>
              <a:off x="1416218" y="2162083"/>
              <a:ext cx="6663577" cy="514130"/>
            </a:xfrm>
            <a:custGeom>
              <a:avLst/>
              <a:pathLst>
                <a:path w="6663577" h="514130">
                  <a:moveTo>
                    <a:pt x="0" y="156474"/>
                  </a:moveTo>
                  <a:lnTo>
                    <a:pt x="266543" y="134121"/>
                  </a:lnTo>
                  <a:lnTo>
                    <a:pt x="533086" y="89414"/>
                  </a:lnTo>
                  <a:lnTo>
                    <a:pt x="799629" y="201181"/>
                  </a:lnTo>
                  <a:lnTo>
                    <a:pt x="1066172" y="156474"/>
                  </a:lnTo>
                  <a:lnTo>
                    <a:pt x="1332715" y="0"/>
                  </a:lnTo>
                  <a:lnTo>
                    <a:pt x="1599258" y="178828"/>
                  </a:lnTo>
                  <a:lnTo>
                    <a:pt x="1865801" y="22353"/>
                  </a:lnTo>
                  <a:lnTo>
                    <a:pt x="2132344" y="89414"/>
                  </a:lnTo>
                  <a:lnTo>
                    <a:pt x="2398888" y="22353"/>
                  </a:lnTo>
                  <a:lnTo>
                    <a:pt x="2665431" y="22353"/>
                  </a:lnTo>
                  <a:lnTo>
                    <a:pt x="2931974" y="67060"/>
                  </a:lnTo>
                  <a:lnTo>
                    <a:pt x="3198517" y="201181"/>
                  </a:lnTo>
                  <a:lnTo>
                    <a:pt x="3465060" y="89414"/>
                  </a:lnTo>
                  <a:lnTo>
                    <a:pt x="3731603" y="223535"/>
                  </a:lnTo>
                  <a:lnTo>
                    <a:pt x="3998146" y="201181"/>
                  </a:lnTo>
                  <a:lnTo>
                    <a:pt x="4264689" y="312949"/>
                  </a:lnTo>
                  <a:lnTo>
                    <a:pt x="4531233" y="223535"/>
                  </a:lnTo>
                  <a:lnTo>
                    <a:pt x="4797776" y="67060"/>
                  </a:lnTo>
                  <a:lnTo>
                    <a:pt x="5064319" y="201181"/>
                  </a:lnTo>
                  <a:lnTo>
                    <a:pt x="5330862" y="402363"/>
                  </a:lnTo>
                  <a:lnTo>
                    <a:pt x="5597405" y="469423"/>
                  </a:lnTo>
                  <a:lnTo>
                    <a:pt x="5863948" y="335302"/>
                  </a:lnTo>
                  <a:lnTo>
                    <a:pt x="6130491" y="268242"/>
                  </a:lnTo>
                  <a:lnTo>
                    <a:pt x="6397034" y="268242"/>
                  </a:lnTo>
                  <a:lnTo>
                    <a:pt x="6663577" y="51413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1363967" y="283891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7" name="tx87"/>
            <p:cNvSpPr/>
            <p:nvPr/>
          </p:nvSpPr>
          <p:spPr>
            <a:xfrm>
              <a:off x="2657505" y="28814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8" name="tx88"/>
            <p:cNvSpPr/>
            <p:nvPr/>
          </p:nvSpPr>
          <p:spPr>
            <a:xfrm>
              <a:off x="3990221" y="3012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9" name="tx89"/>
            <p:cNvSpPr/>
            <p:nvPr/>
          </p:nvSpPr>
          <p:spPr>
            <a:xfrm>
              <a:off x="5322937" y="3043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90" name="tx90"/>
            <p:cNvSpPr/>
            <p:nvPr/>
          </p:nvSpPr>
          <p:spPr>
            <a:xfrm>
              <a:off x="6389109" y="309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91" name="tx91"/>
            <p:cNvSpPr/>
            <p:nvPr/>
          </p:nvSpPr>
          <p:spPr>
            <a:xfrm>
              <a:off x="6655652" y="3134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2" name="tx92"/>
            <p:cNvSpPr/>
            <p:nvPr/>
          </p:nvSpPr>
          <p:spPr>
            <a:xfrm>
              <a:off x="6922195" y="3134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93" name="tx93"/>
            <p:cNvSpPr/>
            <p:nvPr/>
          </p:nvSpPr>
          <p:spPr>
            <a:xfrm>
              <a:off x="7227915" y="31545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4" name="tx94"/>
            <p:cNvSpPr/>
            <p:nvPr/>
          </p:nvSpPr>
          <p:spPr>
            <a:xfrm>
              <a:off x="7455282" y="3178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5" name="tx95"/>
            <p:cNvSpPr/>
            <p:nvPr/>
          </p:nvSpPr>
          <p:spPr>
            <a:xfrm>
              <a:off x="7721825" y="3192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6" name="tx96"/>
            <p:cNvSpPr/>
            <p:nvPr/>
          </p:nvSpPr>
          <p:spPr>
            <a:xfrm>
              <a:off x="8027545" y="32060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7" name="pl97"/>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808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71.2</a:t>
              </a:r>
            </a:p>
          </p:txBody>
        </p:sp>
        <p:sp>
          <p:nvSpPr>
            <p:cNvPr id="109" name="tx109"/>
            <p:cNvSpPr/>
            <p:nvPr/>
          </p:nvSpPr>
          <p:spPr>
            <a:xfrm>
              <a:off x="1350915" y="30129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0" name="tx110"/>
            <p:cNvSpPr/>
            <p:nvPr/>
          </p:nvSpPr>
          <p:spPr>
            <a:xfrm>
              <a:off x="2657505" y="3654319"/>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11" name="tx111"/>
            <p:cNvSpPr/>
            <p:nvPr/>
          </p:nvSpPr>
          <p:spPr>
            <a:xfrm>
              <a:off x="2683631" y="30069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3990221" y="37219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13" name="tx113"/>
            <p:cNvSpPr/>
            <p:nvPr/>
          </p:nvSpPr>
          <p:spPr>
            <a:xfrm>
              <a:off x="4016347" y="31419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4" name="tx114"/>
            <p:cNvSpPr/>
            <p:nvPr/>
          </p:nvSpPr>
          <p:spPr>
            <a:xfrm>
              <a:off x="5322937" y="3781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15" name="tx115"/>
            <p:cNvSpPr/>
            <p:nvPr/>
          </p:nvSpPr>
          <p:spPr>
            <a:xfrm>
              <a:off x="5349062" y="3217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6" name="tx116"/>
            <p:cNvSpPr/>
            <p:nvPr/>
          </p:nvSpPr>
          <p:spPr>
            <a:xfrm>
              <a:off x="6389109" y="3802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56.4</a:t>
              </a:r>
            </a:p>
          </p:txBody>
        </p:sp>
        <p:sp>
          <p:nvSpPr>
            <p:cNvPr id="117" name="tx117"/>
            <p:cNvSpPr/>
            <p:nvPr/>
          </p:nvSpPr>
          <p:spPr>
            <a:xfrm>
              <a:off x="6415235" y="32624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8" name="tx118"/>
            <p:cNvSpPr/>
            <p:nvPr/>
          </p:nvSpPr>
          <p:spPr>
            <a:xfrm>
              <a:off x="6655652" y="3868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9" name="tx119"/>
            <p:cNvSpPr/>
            <p:nvPr/>
          </p:nvSpPr>
          <p:spPr>
            <a:xfrm>
              <a:off x="6655652" y="33494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0" name="tx120"/>
            <p:cNvSpPr/>
            <p:nvPr/>
          </p:nvSpPr>
          <p:spPr>
            <a:xfrm>
              <a:off x="6922195" y="388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21" name="tx121"/>
            <p:cNvSpPr/>
            <p:nvPr/>
          </p:nvSpPr>
          <p:spPr>
            <a:xfrm>
              <a:off x="6922195" y="3365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2" name="tx122"/>
            <p:cNvSpPr/>
            <p:nvPr/>
          </p:nvSpPr>
          <p:spPr>
            <a:xfrm>
              <a:off x="7188738" y="3860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3" name="tx123"/>
            <p:cNvSpPr/>
            <p:nvPr/>
          </p:nvSpPr>
          <p:spPr>
            <a:xfrm>
              <a:off x="7188738" y="3352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4" name="tx124"/>
            <p:cNvSpPr/>
            <p:nvPr/>
          </p:nvSpPr>
          <p:spPr>
            <a:xfrm>
              <a:off x="7455282" y="3855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25" name="tx125"/>
            <p:cNvSpPr/>
            <p:nvPr/>
          </p:nvSpPr>
          <p:spPr>
            <a:xfrm>
              <a:off x="7481407" y="33584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6" name="tx126"/>
            <p:cNvSpPr/>
            <p:nvPr/>
          </p:nvSpPr>
          <p:spPr>
            <a:xfrm>
              <a:off x="7721825" y="386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7" name="tx127"/>
            <p:cNvSpPr/>
            <p:nvPr/>
          </p:nvSpPr>
          <p:spPr>
            <a:xfrm>
              <a:off x="7747950" y="33713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8" name="tx128"/>
            <p:cNvSpPr/>
            <p:nvPr/>
          </p:nvSpPr>
          <p:spPr>
            <a:xfrm>
              <a:off x="7988368" y="39203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29" name="tx129"/>
            <p:cNvSpPr/>
            <p:nvPr/>
          </p:nvSpPr>
          <p:spPr>
            <a:xfrm>
              <a:off x="7988368" y="3437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22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888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2892"/>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159" name="pl159"/>
            <p:cNvSpPr/>
            <p:nvPr/>
          </p:nvSpPr>
          <p:spPr>
            <a:xfrm>
              <a:off x="23104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3387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367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3953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3245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3528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3811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954972"/>
              <a:ext cx="5719802" cy="129091"/>
            </a:xfrm>
            <a:prstGeom prst="rect">
              <a:avLst/>
            </a:prstGeom>
            <a:solidFill>
              <a:srgbClr val="80BD41">
                <a:alpha val="100000"/>
              </a:srgbClr>
            </a:solidFill>
          </p:spPr>
          <p:txBody>
            <a:bodyPr/>
            <a:lstStyle/>
            <a:p/>
          </p:txBody>
        </p:sp>
        <p:sp>
          <p:nvSpPr>
            <p:cNvPr id="171" name="rc171"/>
            <p:cNvSpPr/>
            <p:nvPr/>
          </p:nvSpPr>
          <p:spPr>
            <a:xfrm>
              <a:off x="7016076" y="5954972"/>
              <a:ext cx="854927" cy="129091"/>
            </a:xfrm>
            <a:prstGeom prst="rect">
              <a:avLst/>
            </a:prstGeom>
            <a:solidFill>
              <a:srgbClr val="E2231A">
                <a:alpha val="100000"/>
              </a:srgbClr>
            </a:solidFill>
          </p:spPr>
          <p:txBody>
            <a:bodyPr/>
            <a:lstStyle/>
            <a:p/>
          </p:txBody>
        </p:sp>
        <p:sp>
          <p:nvSpPr>
            <p:cNvPr id="172" name="rc172"/>
            <p:cNvSpPr/>
            <p:nvPr/>
          </p:nvSpPr>
          <p:spPr>
            <a:xfrm>
              <a:off x="1296273" y="5793607"/>
              <a:ext cx="5007869" cy="129091"/>
            </a:xfrm>
            <a:prstGeom prst="rect">
              <a:avLst/>
            </a:prstGeom>
            <a:solidFill>
              <a:srgbClr val="80BD41">
                <a:alpha val="100000"/>
              </a:srgbClr>
            </a:solidFill>
          </p:spPr>
          <p:txBody>
            <a:bodyPr/>
            <a:lstStyle/>
            <a:p/>
          </p:txBody>
        </p:sp>
        <p:sp>
          <p:nvSpPr>
            <p:cNvPr id="173" name="rc173"/>
            <p:cNvSpPr/>
            <p:nvPr/>
          </p:nvSpPr>
          <p:spPr>
            <a:xfrm>
              <a:off x="6304143" y="5793607"/>
              <a:ext cx="954314" cy="129091"/>
            </a:xfrm>
            <a:prstGeom prst="rect">
              <a:avLst/>
            </a:prstGeom>
            <a:solidFill>
              <a:srgbClr val="E2231A">
                <a:alpha val="100000"/>
              </a:srgbClr>
            </a:solidFill>
          </p:spPr>
          <p:txBody>
            <a:bodyPr/>
            <a:lstStyle/>
            <a:p/>
          </p:txBody>
        </p:sp>
        <p:sp>
          <p:nvSpPr>
            <p:cNvPr id="174" name="rc174"/>
            <p:cNvSpPr/>
            <p:nvPr/>
          </p:nvSpPr>
          <p:spPr>
            <a:xfrm>
              <a:off x="1296273" y="5632243"/>
              <a:ext cx="4289851" cy="129091"/>
            </a:xfrm>
            <a:prstGeom prst="rect">
              <a:avLst/>
            </a:prstGeom>
            <a:solidFill>
              <a:srgbClr val="80BD41">
                <a:alpha val="100000"/>
              </a:srgbClr>
            </a:solidFill>
          </p:spPr>
          <p:txBody>
            <a:bodyPr/>
            <a:lstStyle/>
            <a:p/>
          </p:txBody>
        </p:sp>
        <p:sp>
          <p:nvSpPr>
            <p:cNvPr id="175" name="rc175"/>
            <p:cNvSpPr/>
            <p:nvPr/>
          </p:nvSpPr>
          <p:spPr>
            <a:xfrm>
              <a:off x="5586125" y="5632243"/>
              <a:ext cx="1587143" cy="129091"/>
            </a:xfrm>
            <a:prstGeom prst="rect">
              <a:avLst/>
            </a:prstGeom>
            <a:solidFill>
              <a:srgbClr val="E2231A">
                <a:alpha val="100000"/>
              </a:srgbClr>
            </a:solidFill>
          </p:spPr>
          <p:txBody>
            <a:bodyPr/>
            <a:lstStyle/>
            <a:p/>
          </p:txBody>
        </p:sp>
        <p:sp>
          <p:nvSpPr>
            <p:cNvPr id="176" name="tx176"/>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77" name="tx177"/>
            <p:cNvSpPr/>
            <p:nvPr/>
          </p:nvSpPr>
          <p:spPr>
            <a:xfrm>
              <a:off x="744404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8" name="tx178"/>
            <p:cNvSpPr/>
            <p:nvPr/>
          </p:nvSpPr>
          <p:spPr>
            <a:xfrm>
              <a:off x="740281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9" name="tx179"/>
            <p:cNvSpPr/>
            <p:nvPr/>
          </p:nvSpPr>
          <p:spPr>
            <a:xfrm>
              <a:off x="405068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56.4</a:t>
              </a:r>
            </a:p>
          </p:txBody>
        </p:sp>
        <p:sp>
          <p:nvSpPr>
            <p:cNvPr id="180" name="tx180"/>
            <p:cNvSpPr/>
            <p:nvPr/>
          </p:nvSpPr>
          <p:spPr>
            <a:xfrm>
              <a:off x="736819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1" name="tx181"/>
            <p:cNvSpPr/>
            <p:nvPr/>
          </p:nvSpPr>
          <p:spPr>
            <a:xfrm>
              <a:off x="369471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2" name="tx182"/>
            <p:cNvSpPr/>
            <p:nvPr/>
          </p:nvSpPr>
          <p:spPr>
            <a:xfrm>
              <a:off x="670595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83" name="tx183"/>
            <p:cNvSpPr/>
            <p:nvPr/>
          </p:nvSpPr>
          <p:spPr>
            <a:xfrm>
              <a:off x="333570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42.3</a:t>
              </a:r>
            </a:p>
          </p:txBody>
        </p:sp>
        <p:sp>
          <p:nvSpPr>
            <p:cNvPr id="184" name="tx184"/>
            <p:cNvSpPr/>
            <p:nvPr/>
          </p:nvSpPr>
          <p:spPr>
            <a:xfrm>
              <a:off x="627420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85" name="tx18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24687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2751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1" name="tx191"/>
            <p:cNvSpPr/>
            <p:nvPr/>
          </p:nvSpPr>
          <p:spPr>
            <a:xfrm>
              <a:off x="73034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(73%) was lower than in 2019 (87%).
The number of children vaccinated with MCV1 decreased 25%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0008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7556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65104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72652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623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3782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1330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18878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962340"/>
              <a:ext cx="416196" cy="0"/>
            </a:xfrm>
            <a:prstGeom prst="rect">
              <a:avLst/>
            </a:prstGeom>
            <a:solidFill>
              <a:srgbClr val="1CABE2">
                <a:alpha val="100000"/>
              </a:srgbClr>
            </a:solidFill>
          </p:spPr>
          <p:txBody>
            <a:bodyPr/>
            <a:lstStyle/>
            <a:p/>
          </p:txBody>
        </p:sp>
        <p:sp>
          <p:nvSpPr>
            <p:cNvPr id="27" name="rc27"/>
            <p:cNvSpPr/>
            <p:nvPr/>
          </p:nvSpPr>
          <p:spPr>
            <a:xfrm>
              <a:off x="1490981" y="4962155"/>
              <a:ext cx="416196" cy="184"/>
            </a:xfrm>
            <a:prstGeom prst="rect">
              <a:avLst/>
            </a:prstGeom>
            <a:solidFill>
              <a:srgbClr val="1CABE2">
                <a:alpha val="100000"/>
              </a:srgbClr>
            </a:solidFill>
          </p:spPr>
          <p:txBody>
            <a:bodyPr/>
            <a:lstStyle/>
            <a:p/>
          </p:txBody>
        </p:sp>
        <p:sp>
          <p:nvSpPr>
            <p:cNvPr id="28" name="rc28"/>
            <p:cNvSpPr/>
            <p:nvPr/>
          </p:nvSpPr>
          <p:spPr>
            <a:xfrm>
              <a:off x="1953422" y="4955869"/>
              <a:ext cx="416196" cy="6471"/>
            </a:xfrm>
            <a:prstGeom prst="rect">
              <a:avLst/>
            </a:prstGeom>
            <a:solidFill>
              <a:srgbClr val="1CABE2">
                <a:alpha val="100000"/>
              </a:srgbClr>
            </a:solidFill>
          </p:spPr>
          <p:txBody>
            <a:bodyPr/>
            <a:lstStyle/>
            <a:p/>
          </p:txBody>
        </p:sp>
        <p:sp>
          <p:nvSpPr>
            <p:cNvPr id="29" name="rc29"/>
            <p:cNvSpPr/>
            <p:nvPr/>
          </p:nvSpPr>
          <p:spPr>
            <a:xfrm>
              <a:off x="2415863" y="4894296"/>
              <a:ext cx="416196" cy="68044"/>
            </a:xfrm>
            <a:prstGeom prst="rect">
              <a:avLst/>
            </a:prstGeom>
            <a:solidFill>
              <a:srgbClr val="1CABE2">
                <a:alpha val="100000"/>
              </a:srgbClr>
            </a:solidFill>
          </p:spPr>
          <p:txBody>
            <a:bodyPr/>
            <a:lstStyle/>
            <a:p/>
          </p:txBody>
        </p:sp>
        <p:sp>
          <p:nvSpPr>
            <p:cNvPr id="30" name="rc30"/>
            <p:cNvSpPr/>
            <p:nvPr/>
          </p:nvSpPr>
          <p:spPr>
            <a:xfrm>
              <a:off x="2878304" y="4959752"/>
              <a:ext cx="416196" cy="2588"/>
            </a:xfrm>
            <a:prstGeom prst="rect">
              <a:avLst/>
            </a:prstGeom>
            <a:solidFill>
              <a:srgbClr val="1CABE2">
                <a:alpha val="100000"/>
              </a:srgbClr>
            </a:solidFill>
          </p:spPr>
          <p:txBody>
            <a:bodyPr/>
            <a:lstStyle/>
            <a:p/>
          </p:txBody>
        </p:sp>
        <p:sp>
          <p:nvSpPr>
            <p:cNvPr id="31" name="rc31"/>
            <p:cNvSpPr/>
            <p:nvPr/>
          </p:nvSpPr>
          <p:spPr>
            <a:xfrm>
              <a:off x="3340745" y="4832538"/>
              <a:ext cx="416196" cy="129802"/>
            </a:xfrm>
            <a:prstGeom prst="rect">
              <a:avLst/>
            </a:prstGeom>
            <a:solidFill>
              <a:srgbClr val="1CABE2">
                <a:alpha val="100000"/>
              </a:srgbClr>
            </a:solidFill>
          </p:spPr>
          <p:txBody>
            <a:bodyPr/>
            <a:lstStyle/>
            <a:p/>
          </p:txBody>
        </p:sp>
        <p:sp>
          <p:nvSpPr>
            <p:cNvPr id="32" name="rc32"/>
            <p:cNvSpPr/>
            <p:nvPr/>
          </p:nvSpPr>
          <p:spPr>
            <a:xfrm>
              <a:off x="3803185" y="4023768"/>
              <a:ext cx="416196" cy="938571"/>
            </a:xfrm>
            <a:prstGeom prst="rect">
              <a:avLst/>
            </a:prstGeom>
            <a:solidFill>
              <a:srgbClr val="1CABE2">
                <a:alpha val="100000"/>
              </a:srgbClr>
            </a:solidFill>
          </p:spPr>
          <p:txBody>
            <a:bodyPr/>
            <a:lstStyle/>
            <a:p/>
          </p:txBody>
        </p:sp>
        <p:sp>
          <p:nvSpPr>
            <p:cNvPr id="33" name="rc33"/>
            <p:cNvSpPr/>
            <p:nvPr/>
          </p:nvSpPr>
          <p:spPr>
            <a:xfrm>
              <a:off x="4265626" y="4958457"/>
              <a:ext cx="416196" cy="3882"/>
            </a:xfrm>
            <a:prstGeom prst="rect">
              <a:avLst/>
            </a:prstGeom>
            <a:solidFill>
              <a:srgbClr val="1CABE2">
                <a:alpha val="100000"/>
              </a:srgbClr>
            </a:solidFill>
          </p:spPr>
          <p:txBody>
            <a:bodyPr/>
            <a:lstStyle/>
            <a:p/>
          </p:txBody>
        </p:sp>
        <p:sp>
          <p:nvSpPr>
            <p:cNvPr id="34" name="rc34"/>
            <p:cNvSpPr/>
            <p:nvPr/>
          </p:nvSpPr>
          <p:spPr>
            <a:xfrm>
              <a:off x="4728067" y="4962340"/>
              <a:ext cx="416196" cy="0"/>
            </a:xfrm>
            <a:prstGeom prst="rect">
              <a:avLst/>
            </a:prstGeom>
            <a:solidFill>
              <a:srgbClr val="1CABE2">
                <a:alpha val="100000"/>
              </a:srgbClr>
            </a:solidFill>
          </p:spPr>
          <p:txBody>
            <a:bodyPr/>
            <a:lstStyle/>
            <a:p/>
          </p:txBody>
        </p:sp>
        <p:sp>
          <p:nvSpPr>
            <p:cNvPr id="35" name="rc35"/>
            <p:cNvSpPr/>
            <p:nvPr/>
          </p:nvSpPr>
          <p:spPr>
            <a:xfrm>
              <a:off x="5190508" y="4962155"/>
              <a:ext cx="416196" cy="184"/>
            </a:xfrm>
            <a:prstGeom prst="rect">
              <a:avLst/>
            </a:prstGeom>
            <a:solidFill>
              <a:srgbClr val="1CABE2">
                <a:alpha val="100000"/>
              </a:srgbClr>
            </a:solidFill>
          </p:spPr>
          <p:txBody>
            <a:bodyPr/>
            <a:lstStyle/>
            <a:p/>
          </p:txBody>
        </p:sp>
        <p:sp>
          <p:nvSpPr>
            <p:cNvPr id="36" name="rc36"/>
            <p:cNvSpPr/>
            <p:nvPr/>
          </p:nvSpPr>
          <p:spPr>
            <a:xfrm>
              <a:off x="5652949" y="4962340"/>
              <a:ext cx="416196" cy="0"/>
            </a:xfrm>
            <a:prstGeom prst="rect">
              <a:avLst/>
            </a:prstGeom>
            <a:solidFill>
              <a:srgbClr val="1CABE2">
                <a:alpha val="100000"/>
              </a:srgbClr>
            </a:solidFill>
          </p:spPr>
          <p:txBody>
            <a:bodyPr/>
            <a:lstStyle/>
            <a:p/>
          </p:txBody>
        </p:sp>
        <p:sp>
          <p:nvSpPr>
            <p:cNvPr id="37" name="rc37"/>
            <p:cNvSpPr/>
            <p:nvPr/>
          </p:nvSpPr>
          <p:spPr>
            <a:xfrm>
              <a:off x="6115389" y="4952725"/>
              <a:ext cx="416196" cy="9614"/>
            </a:xfrm>
            <a:prstGeom prst="rect">
              <a:avLst/>
            </a:prstGeom>
            <a:solidFill>
              <a:srgbClr val="1CABE2">
                <a:alpha val="100000"/>
              </a:srgbClr>
            </a:solidFill>
          </p:spPr>
          <p:txBody>
            <a:bodyPr/>
            <a:lstStyle/>
            <a:p/>
          </p:txBody>
        </p:sp>
        <p:sp>
          <p:nvSpPr>
            <p:cNvPr id="38" name="rc38"/>
            <p:cNvSpPr/>
            <p:nvPr/>
          </p:nvSpPr>
          <p:spPr>
            <a:xfrm>
              <a:off x="6577830" y="4797406"/>
              <a:ext cx="416196" cy="164934"/>
            </a:xfrm>
            <a:prstGeom prst="rect">
              <a:avLst/>
            </a:prstGeom>
            <a:solidFill>
              <a:srgbClr val="1CABE2">
                <a:alpha val="100000"/>
              </a:srgbClr>
            </a:solidFill>
          </p:spPr>
          <p:txBody>
            <a:bodyPr/>
            <a:lstStyle/>
            <a:p/>
          </p:txBody>
        </p:sp>
        <p:sp>
          <p:nvSpPr>
            <p:cNvPr id="39" name="rc39"/>
            <p:cNvSpPr/>
            <p:nvPr/>
          </p:nvSpPr>
          <p:spPr>
            <a:xfrm>
              <a:off x="7040271" y="4924620"/>
              <a:ext cx="416196" cy="37720"/>
            </a:xfrm>
            <a:prstGeom prst="rect">
              <a:avLst/>
            </a:prstGeom>
            <a:solidFill>
              <a:srgbClr val="1CABE2">
                <a:alpha val="100000"/>
              </a:srgbClr>
            </a:solidFill>
          </p:spPr>
          <p:txBody>
            <a:bodyPr/>
            <a:lstStyle/>
            <a:p/>
          </p:txBody>
        </p:sp>
        <p:sp>
          <p:nvSpPr>
            <p:cNvPr id="40" name="pl40"/>
            <p:cNvSpPr/>
            <p:nvPr/>
          </p:nvSpPr>
          <p:spPr>
            <a:xfrm>
              <a:off x="1236639" y="2052768"/>
              <a:ext cx="6011730" cy="625714"/>
            </a:xfrm>
            <a:custGeom>
              <a:avLst/>
              <a:pathLst>
                <a:path w="6011730" h="625714">
                  <a:moveTo>
                    <a:pt x="0" y="187714"/>
                  </a:moveTo>
                  <a:lnTo>
                    <a:pt x="462440" y="31285"/>
                  </a:lnTo>
                  <a:lnTo>
                    <a:pt x="924881" y="219000"/>
                  </a:lnTo>
                  <a:lnTo>
                    <a:pt x="1387322" y="187714"/>
                  </a:lnTo>
                  <a:lnTo>
                    <a:pt x="1849763" y="344142"/>
                  </a:lnTo>
                  <a:lnTo>
                    <a:pt x="2312204" y="219000"/>
                  </a:lnTo>
                  <a:lnTo>
                    <a:pt x="2774644" y="0"/>
                  </a:lnTo>
                  <a:lnTo>
                    <a:pt x="3237085" y="187714"/>
                  </a:lnTo>
                  <a:lnTo>
                    <a:pt x="3699526" y="469285"/>
                  </a:lnTo>
                  <a:lnTo>
                    <a:pt x="4161967" y="563143"/>
                  </a:lnTo>
                  <a:lnTo>
                    <a:pt x="4624408" y="375428"/>
                  </a:lnTo>
                  <a:lnTo>
                    <a:pt x="5086848" y="281571"/>
                  </a:lnTo>
                  <a:lnTo>
                    <a:pt x="5549289" y="281571"/>
                  </a:lnTo>
                  <a:lnTo>
                    <a:pt x="6011730" y="625714"/>
                  </a:lnTo>
                </a:path>
              </a:pathLst>
            </a:custGeom>
            <a:ln w="27101" cap="flat">
              <a:solidFill>
                <a:srgbClr val="00833D">
                  <a:alpha val="100000"/>
                </a:srgbClr>
              </a:solidFill>
              <a:prstDash val="solid"/>
              <a:round/>
            </a:ln>
          </p:spPr>
          <p:txBody>
            <a:bodyPr/>
            <a:lstStyle/>
            <a:p/>
          </p:txBody>
        </p:sp>
        <p:sp>
          <p:nvSpPr>
            <p:cNvPr id="41" name="pl41"/>
            <p:cNvSpPr/>
            <p:nvPr/>
          </p:nvSpPr>
          <p:spPr>
            <a:xfrm>
              <a:off x="1236639" y="2115339"/>
              <a:ext cx="6011730" cy="281571"/>
            </a:xfrm>
            <a:custGeom>
              <a:avLst/>
              <a:pathLst>
                <a:path w="6011730" h="281571">
                  <a:moveTo>
                    <a:pt x="0" y="31285"/>
                  </a:moveTo>
                  <a:lnTo>
                    <a:pt x="462440" y="281571"/>
                  </a:lnTo>
                  <a:lnTo>
                    <a:pt x="924881" y="0"/>
                  </a:lnTo>
                  <a:lnTo>
                    <a:pt x="1387322" y="125142"/>
                  </a:lnTo>
                  <a:lnTo>
                    <a:pt x="1849763" y="31285"/>
                  </a:lnTo>
                  <a:lnTo>
                    <a:pt x="2312204" y="0"/>
                  </a:lnTo>
                  <a:lnTo>
                    <a:pt x="2774644" y="31285"/>
                  </a:lnTo>
                  <a:lnTo>
                    <a:pt x="3237085" y="0"/>
                  </a:lnTo>
                  <a:lnTo>
                    <a:pt x="3699526" y="219000"/>
                  </a:lnTo>
                  <a:lnTo>
                    <a:pt x="4161967" y="156428"/>
                  </a:lnTo>
                  <a:lnTo>
                    <a:pt x="4624408" y="62571"/>
                  </a:lnTo>
                  <a:lnTo>
                    <a:pt x="5086848" y="0"/>
                  </a:lnTo>
                  <a:lnTo>
                    <a:pt x="5549289" y="0"/>
                  </a:lnTo>
                  <a:lnTo>
                    <a:pt x="6011730" y="0"/>
                  </a:lnTo>
                </a:path>
              </a:pathLst>
            </a:custGeom>
            <a:ln w="27101" cap="flat">
              <a:solidFill>
                <a:srgbClr val="002759">
                  <a:alpha val="100000"/>
                </a:srgbClr>
              </a:solidFill>
              <a:prstDash val="solid"/>
              <a:round/>
            </a:ln>
          </p:spPr>
          <p:txBody>
            <a:bodyPr/>
            <a:lstStyle/>
            <a:p/>
          </p:txBody>
        </p:sp>
        <p:sp>
          <p:nvSpPr>
            <p:cNvPr id="42" name="pt42"/>
            <p:cNvSpPr/>
            <p:nvPr/>
          </p:nvSpPr>
          <p:spPr>
            <a:xfrm>
              <a:off x="1205038"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052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3653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490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5843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646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236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2208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2115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2302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2240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2146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2083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203480"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1665920" y="48337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2095202" y="482596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3" name="tx73"/>
            <p:cNvSpPr/>
            <p:nvPr/>
          </p:nvSpPr>
          <p:spPr>
            <a:xfrm>
              <a:off x="2524483" y="476439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368</a:t>
              </a:r>
            </a:p>
          </p:txBody>
        </p:sp>
        <p:sp>
          <p:nvSpPr>
            <p:cNvPr id="74" name="tx74"/>
            <p:cNvSpPr/>
            <p:nvPr/>
          </p:nvSpPr>
          <p:spPr>
            <a:xfrm>
              <a:off x="3020084" y="483136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5" name="tx75"/>
            <p:cNvSpPr/>
            <p:nvPr/>
          </p:nvSpPr>
          <p:spPr>
            <a:xfrm>
              <a:off x="3449365" y="47026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702</a:t>
              </a:r>
            </a:p>
          </p:txBody>
        </p:sp>
        <p:sp>
          <p:nvSpPr>
            <p:cNvPr id="76" name="tx76"/>
            <p:cNvSpPr/>
            <p:nvPr/>
          </p:nvSpPr>
          <p:spPr>
            <a:xfrm>
              <a:off x="3862081" y="38784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5,076</a:t>
              </a:r>
            </a:p>
          </p:txBody>
        </p:sp>
        <p:sp>
          <p:nvSpPr>
            <p:cNvPr id="77" name="tx77"/>
            <p:cNvSpPr/>
            <p:nvPr/>
          </p:nvSpPr>
          <p:spPr>
            <a:xfrm>
              <a:off x="4407406" y="48300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490300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365447" y="48337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582788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6257169" y="482288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82" name="tx82"/>
            <p:cNvSpPr/>
            <p:nvPr/>
          </p:nvSpPr>
          <p:spPr>
            <a:xfrm>
              <a:off x="6686451" y="466756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892</a:t>
              </a:r>
            </a:p>
          </p:txBody>
        </p:sp>
        <p:sp>
          <p:nvSpPr>
            <p:cNvPr id="83" name="tx83"/>
            <p:cNvSpPr/>
            <p:nvPr/>
          </p:nvSpPr>
          <p:spPr>
            <a:xfrm>
              <a:off x="7148891" y="4794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84" name="pl84"/>
            <p:cNvSpPr/>
            <p:nvPr/>
          </p:nvSpPr>
          <p:spPr>
            <a:xfrm>
              <a:off x="7267555" y="2678494"/>
              <a:ext cx="594748" cy="361"/>
            </a:xfrm>
            <a:custGeom>
              <a:avLst/>
              <a:pathLst>
                <a:path w="594748" h="361">
                  <a:moveTo>
                    <a:pt x="594748" y="361"/>
                  </a:moveTo>
                  <a:lnTo>
                    <a:pt x="0" y="0"/>
                  </a:lnTo>
                </a:path>
              </a:pathLst>
            </a:custGeom>
          </p:spPr>
          <p:txBody>
            <a:bodyPr/>
            <a:lstStyle/>
            <a:p/>
          </p:txBody>
        </p:sp>
        <p:sp>
          <p:nvSpPr>
            <p:cNvPr id="85" name="pl85"/>
            <p:cNvSpPr/>
            <p:nvPr/>
          </p:nvSpPr>
          <p:spPr>
            <a:xfrm>
              <a:off x="7267555" y="2115356"/>
              <a:ext cx="594748" cy="511"/>
            </a:xfrm>
            <a:custGeom>
              <a:avLst/>
              <a:pathLst>
                <a:path w="594748" h="511">
                  <a:moveTo>
                    <a:pt x="594748" y="511"/>
                  </a:moveTo>
                  <a:lnTo>
                    <a:pt x="0" y="0"/>
                  </a:lnTo>
                </a:path>
              </a:pathLst>
            </a:custGeom>
          </p:spPr>
          <p:txBody>
            <a:bodyPr/>
            <a:lstStyle/>
            <a:p/>
          </p:txBody>
        </p:sp>
        <p:sp>
          <p:nvSpPr>
            <p:cNvPr id="86" name="pg86"/>
            <p:cNvSpPr/>
            <p:nvPr/>
          </p:nvSpPr>
          <p:spPr>
            <a:xfrm>
              <a:off x="7793724" y="25904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6315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73%</a:t>
              </a:r>
            </a:p>
          </p:txBody>
        </p:sp>
        <p:sp>
          <p:nvSpPr>
            <p:cNvPr id="88" name="pg88"/>
            <p:cNvSpPr/>
            <p:nvPr/>
          </p:nvSpPr>
          <p:spPr>
            <a:xfrm>
              <a:off x="7793724" y="20274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0685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90" name="rc90"/>
            <p:cNvSpPr/>
            <p:nvPr/>
          </p:nvSpPr>
          <p:spPr>
            <a:xfrm>
              <a:off x="959174" y="1578789"/>
              <a:ext cx="7676517" cy="354467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39740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3" name="tx93"/>
            <p:cNvSpPr/>
            <p:nvPr/>
          </p:nvSpPr>
          <p:spPr>
            <a:xfrm>
              <a:off x="508103" y="304949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4" name="tx94"/>
            <p:cNvSpPr/>
            <p:nvPr/>
          </p:nvSpPr>
          <p:spPr>
            <a:xfrm>
              <a:off x="508103" y="212497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5" name="tx95"/>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56437"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9394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638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882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4370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10614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120499" y="1334104"/>
              <a:ext cx="53538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Serbia,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204 confirmed measles cases in Serbia. In the same year, MCV1 coverage was 73% and MCV2 coverage was 91%.
The number of cases in 2025 was 77% lower than in 2024 (n=892).
The highest number of measles cases was reported in 2018 (n=5,076). In this year, MCV1 coverage was 93%.
Serbia reported measles vaccine stockouts in 2004, 2005, 2006, and 2015.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saw a decrease in measles cases compared with 2024, while MCV1 coverage was 73% and MCV2 coverage was 91%.</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4348408"/>
              <a:ext cx="3520101" cy="695595"/>
            </a:xfrm>
            <a:custGeom>
              <a:avLst/>
              <a:pathLst>
                <a:path w="3520101" h="695595">
                  <a:moveTo>
                    <a:pt x="0" y="463730"/>
                  </a:moveTo>
                  <a:lnTo>
                    <a:pt x="140804" y="463730"/>
                  </a:lnTo>
                  <a:lnTo>
                    <a:pt x="281608" y="347797"/>
                  </a:lnTo>
                  <a:lnTo>
                    <a:pt x="422412" y="463730"/>
                  </a:lnTo>
                  <a:lnTo>
                    <a:pt x="563216" y="347797"/>
                  </a:lnTo>
                  <a:lnTo>
                    <a:pt x="704020" y="579662"/>
                  </a:lnTo>
                  <a:lnTo>
                    <a:pt x="844824" y="115932"/>
                  </a:lnTo>
                  <a:lnTo>
                    <a:pt x="985628" y="231865"/>
                  </a:lnTo>
                  <a:lnTo>
                    <a:pt x="1126432" y="347797"/>
                  </a:lnTo>
                  <a:lnTo>
                    <a:pt x="1267236" y="347797"/>
                  </a:lnTo>
                  <a:lnTo>
                    <a:pt x="1408040" y="0"/>
                  </a:lnTo>
                  <a:lnTo>
                    <a:pt x="1548844" y="231865"/>
                  </a:lnTo>
                  <a:lnTo>
                    <a:pt x="1689648" y="0"/>
                  </a:lnTo>
                  <a:lnTo>
                    <a:pt x="1830452" y="347797"/>
                  </a:lnTo>
                  <a:lnTo>
                    <a:pt x="1971256" y="231865"/>
                  </a:lnTo>
                  <a:lnTo>
                    <a:pt x="2112061" y="347797"/>
                  </a:lnTo>
                  <a:lnTo>
                    <a:pt x="2252865" y="231865"/>
                  </a:lnTo>
                  <a:lnTo>
                    <a:pt x="2393669" y="347797"/>
                  </a:lnTo>
                  <a:lnTo>
                    <a:pt x="2534473" y="579662"/>
                  </a:lnTo>
                  <a:lnTo>
                    <a:pt x="2675277" y="695595"/>
                  </a:lnTo>
                  <a:lnTo>
                    <a:pt x="2816081" y="695595"/>
                  </a:lnTo>
                  <a:lnTo>
                    <a:pt x="2956885" y="695595"/>
                  </a:lnTo>
                  <a:lnTo>
                    <a:pt x="3097689" y="695595"/>
                  </a:lnTo>
                  <a:lnTo>
                    <a:pt x="3238493" y="695595"/>
                  </a:lnTo>
                  <a:lnTo>
                    <a:pt x="3379297" y="695595"/>
                  </a:lnTo>
                  <a:lnTo>
                    <a:pt x="3520101" y="695595"/>
                  </a:lnTo>
                </a:path>
              </a:pathLst>
            </a:custGeom>
            <a:ln w="27101" cap="flat">
              <a:solidFill>
                <a:srgbClr val="0058AB">
                  <a:alpha val="80000"/>
                </a:srgbClr>
              </a:solidFill>
              <a:prstDash val="solid"/>
              <a:round/>
            </a:ln>
          </p:spPr>
          <p:txBody>
            <a:bodyPr/>
            <a:lstStyle/>
            <a:p/>
          </p:txBody>
        </p:sp>
        <p:sp>
          <p:nvSpPr>
            <p:cNvPr id="19" name="pl19"/>
            <p:cNvSpPr/>
            <p:nvPr/>
          </p:nvSpPr>
          <p:spPr>
            <a:xfrm>
              <a:off x="943464" y="3536880"/>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4348408"/>
              <a:ext cx="3520101" cy="579662"/>
            </a:xfrm>
            <a:custGeom>
              <a:avLst/>
              <a:pathLst>
                <a:path w="3520101" h="579662">
                  <a:moveTo>
                    <a:pt x="0" y="231865"/>
                  </a:moveTo>
                  <a:lnTo>
                    <a:pt x="140804" y="347797"/>
                  </a:lnTo>
                  <a:lnTo>
                    <a:pt x="281608" y="347797"/>
                  </a:lnTo>
                  <a:lnTo>
                    <a:pt x="422412" y="0"/>
                  </a:lnTo>
                  <a:lnTo>
                    <a:pt x="563216" y="463730"/>
                  </a:lnTo>
                  <a:lnTo>
                    <a:pt x="704020" y="463730"/>
                  </a:lnTo>
                  <a:lnTo>
                    <a:pt x="844824" y="463730"/>
                  </a:lnTo>
                  <a:lnTo>
                    <a:pt x="985628" y="463730"/>
                  </a:lnTo>
                  <a:lnTo>
                    <a:pt x="1126432" y="463730"/>
                  </a:lnTo>
                  <a:lnTo>
                    <a:pt x="1267236" y="463730"/>
                  </a:lnTo>
                  <a:lnTo>
                    <a:pt x="1408040" y="463730"/>
                  </a:lnTo>
                  <a:lnTo>
                    <a:pt x="1548844" y="463730"/>
                  </a:lnTo>
                  <a:lnTo>
                    <a:pt x="1689648" y="579662"/>
                  </a:lnTo>
                  <a:lnTo>
                    <a:pt x="1830452" y="463730"/>
                  </a:lnTo>
                  <a:lnTo>
                    <a:pt x="1971256" y="0"/>
                  </a:lnTo>
                  <a:lnTo>
                    <a:pt x="2112061" y="115932"/>
                  </a:lnTo>
                  <a:lnTo>
                    <a:pt x="2252865" y="115932"/>
                  </a:lnTo>
                  <a:lnTo>
                    <a:pt x="2393669" y="231865"/>
                  </a:lnTo>
                  <a:lnTo>
                    <a:pt x="2534473" y="231865"/>
                  </a:lnTo>
                  <a:lnTo>
                    <a:pt x="2675277" y="463730"/>
                  </a:lnTo>
                  <a:lnTo>
                    <a:pt x="2816081" y="231865"/>
                  </a:lnTo>
                  <a:lnTo>
                    <a:pt x="2956885" y="231865"/>
                  </a:lnTo>
                  <a:lnTo>
                    <a:pt x="3097689" y="347797"/>
                  </a:lnTo>
                  <a:lnTo>
                    <a:pt x="3238493" y="231865"/>
                  </a:lnTo>
                  <a:lnTo>
                    <a:pt x="3379297" y="231865"/>
                  </a:lnTo>
                  <a:lnTo>
                    <a:pt x="3520101" y="231865"/>
                  </a:lnTo>
                </a:path>
              </a:pathLst>
            </a:custGeom>
            <a:ln w="27101" cap="flat">
              <a:solidFill>
                <a:srgbClr val="00833D">
                  <a:alpha val="80000"/>
                </a:srgbClr>
              </a:solidFill>
              <a:prstDash val="solid"/>
              <a:round/>
            </a:ln>
          </p:spPr>
          <p:txBody>
            <a:bodyPr/>
            <a:lstStyle/>
            <a:p/>
          </p:txBody>
        </p:sp>
        <p:sp>
          <p:nvSpPr>
            <p:cNvPr id="21" name="pl21"/>
            <p:cNvSpPr/>
            <p:nvPr/>
          </p:nvSpPr>
          <p:spPr>
            <a:xfrm>
              <a:off x="943464" y="4348408"/>
              <a:ext cx="3520101" cy="695595"/>
            </a:xfrm>
            <a:custGeom>
              <a:avLst/>
              <a:pathLst>
                <a:path w="3520101" h="695595">
                  <a:moveTo>
                    <a:pt x="0" y="463730"/>
                  </a:moveTo>
                  <a:lnTo>
                    <a:pt x="140804" y="463730"/>
                  </a:lnTo>
                  <a:lnTo>
                    <a:pt x="281608" y="347797"/>
                  </a:lnTo>
                  <a:lnTo>
                    <a:pt x="422412" y="463730"/>
                  </a:lnTo>
                  <a:lnTo>
                    <a:pt x="563216" y="347797"/>
                  </a:lnTo>
                  <a:lnTo>
                    <a:pt x="704020" y="579662"/>
                  </a:lnTo>
                  <a:lnTo>
                    <a:pt x="844824" y="115932"/>
                  </a:lnTo>
                  <a:lnTo>
                    <a:pt x="985628" y="231865"/>
                  </a:lnTo>
                  <a:lnTo>
                    <a:pt x="1126432" y="347797"/>
                  </a:lnTo>
                  <a:lnTo>
                    <a:pt x="1267236" y="347797"/>
                  </a:lnTo>
                  <a:lnTo>
                    <a:pt x="1408040" y="0"/>
                  </a:lnTo>
                  <a:lnTo>
                    <a:pt x="1548844" y="231865"/>
                  </a:lnTo>
                  <a:lnTo>
                    <a:pt x="1689648" y="0"/>
                  </a:lnTo>
                  <a:lnTo>
                    <a:pt x="1830452" y="347797"/>
                  </a:lnTo>
                  <a:lnTo>
                    <a:pt x="1971256" y="231865"/>
                  </a:lnTo>
                  <a:lnTo>
                    <a:pt x="2112061" y="347797"/>
                  </a:lnTo>
                  <a:lnTo>
                    <a:pt x="2252865" y="231865"/>
                  </a:lnTo>
                  <a:lnTo>
                    <a:pt x="2393669" y="347797"/>
                  </a:lnTo>
                  <a:lnTo>
                    <a:pt x="2534473" y="579662"/>
                  </a:lnTo>
                  <a:lnTo>
                    <a:pt x="2675277" y="695595"/>
                  </a:lnTo>
                  <a:lnTo>
                    <a:pt x="2816081" y="695595"/>
                  </a:lnTo>
                  <a:lnTo>
                    <a:pt x="2956885" y="695595"/>
                  </a:lnTo>
                  <a:lnTo>
                    <a:pt x="3097689" y="695595"/>
                  </a:lnTo>
                  <a:lnTo>
                    <a:pt x="3238493" y="695595"/>
                  </a:lnTo>
                  <a:lnTo>
                    <a:pt x="3379297" y="695595"/>
                  </a:lnTo>
                  <a:lnTo>
                    <a:pt x="3520101" y="695595"/>
                  </a:lnTo>
                </a:path>
              </a:pathLst>
            </a:custGeom>
            <a:ln w="43362" cap="flat">
              <a:solidFill>
                <a:srgbClr val="000000">
                  <a:alpha val="100000"/>
                </a:srgbClr>
              </a:solidFill>
              <a:prstDash val="solid"/>
              <a:round/>
            </a:ln>
          </p:spPr>
          <p:txBody>
            <a:bodyPr/>
            <a:lstStyle/>
            <a:p/>
          </p:txBody>
        </p:sp>
        <p:sp>
          <p:nvSpPr>
            <p:cNvPr id="22" name="pl22"/>
            <p:cNvSpPr/>
            <p:nvPr/>
          </p:nvSpPr>
          <p:spPr>
            <a:xfrm>
              <a:off x="943464" y="4348408"/>
              <a:ext cx="3520101" cy="695595"/>
            </a:xfrm>
            <a:custGeom>
              <a:avLst/>
              <a:pathLst>
                <a:path w="3520101" h="695595">
                  <a:moveTo>
                    <a:pt x="0" y="463730"/>
                  </a:moveTo>
                  <a:lnTo>
                    <a:pt x="140804" y="463730"/>
                  </a:lnTo>
                  <a:lnTo>
                    <a:pt x="281608" y="347797"/>
                  </a:lnTo>
                  <a:lnTo>
                    <a:pt x="422412" y="463730"/>
                  </a:lnTo>
                  <a:lnTo>
                    <a:pt x="563216" y="347797"/>
                  </a:lnTo>
                  <a:lnTo>
                    <a:pt x="704020" y="579662"/>
                  </a:lnTo>
                  <a:lnTo>
                    <a:pt x="844824" y="115932"/>
                  </a:lnTo>
                  <a:lnTo>
                    <a:pt x="985628" y="231865"/>
                  </a:lnTo>
                  <a:lnTo>
                    <a:pt x="1126432" y="347797"/>
                  </a:lnTo>
                  <a:lnTo>
                    <a:pt x="1267236" y="347797"/>
                  </a:lnTo>
                  <a:lnTo>
                    <a:pt x="1408040" y="0"/>
                  </a:lnTo>
                  <a:lnTo>
                    <a:pt x="1548844" y="231865"/>
                  </a:lnTo>
                  <a:lnTo>
                    <a:pt x="1689648" y="0"/>
                  </a:lnTo>
                  <a:lnTo>
                    <a:pt x="1830452" y="347797"/>
                  </a:lnTo>
                  <a:lnTo>
                    <a:pt x="1971256" y="231865"/>
                  </a:lnTo>
                  <a:lnTo>
                    <a:pt x="2112061" y="347797"/>
                  </a:lnTo>
                  <a:lnTo>
                    <a:pt x="2252865" y="231865"/>
                  </a:lnTo>
                  <a:lnTo>
                    <a:pt x="2393669" y="347797"/>
                  </a:lnTo>
                  <a:lnTo>
                    <a:pt x="2534473" y="579662"/>
                  </a:lnTo>
                  <a:lnTo>
                    <a:pt x="2675277" y="695595"/>
                  </a:lnTo>
                  <a:lnTo>
                    <a:pt x="2816081" y="695595"/>
                  </a:lnTo>
                  <a:lnTo>
                    <a:pt x="2956885" y="695595"/>
                  </a:lnTo>
                  <a:lnTo>
                    <a:pt x="3097689" y="695595"/>
                  </a:lnTo>
                  <a:lnTo>
                    <a:pt x="3238493" y="695595"/>
                  </a:lnTo>
                  <a:lnTo>
                    <a:pt x="3379297" y="695595"/>
                  </a:lnTo>
                  <a:lnTo>
                    <a:pt x="3520101" y="695595"/>
                  </a:lnTo>
                </a:path>
              </a:pathLst>
            </a:custGeom>
            <a:ln w="27101" cap="flat">
              <a:solidFill>
                <a:srgbClr val="0058AB">
                  <a:alpha val="100000"/>
                </a:srgbClr>
              </a:solidFill>
              <a:prstDash val="solid"/>
              <a:round/>
            </a:ln>
          </p:spPr>
          <p:txBody>
            <a:bodyPr/>
            <a:lstStyle/>
            <a:p/>
          </p:txBody>
        </p:sp>
        <p:sp>
          <p:nvSpPr>
            <p:cNvPr id="23" name="pl23"/>
            <p:cNvSpPr/>
            <p:nvPr/>
          </p:nvSpPr>
          <p:spPr>
            <a:xfrm>
              <a:off x="76745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58027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96206"/>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696206"/>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696206"/>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3" name="pg33"/>
            <p:cNvSpPr/>
            <p:nvPr/>
          </p:nvSpPr>
          <p:spPr>
            <a:xfrm>
              <a:off x="1588995" y="4513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54376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2293016"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6286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4629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584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4629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6584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629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6584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5414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2441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441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868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493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151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3" name="tx63"/>
            <p:cNvSpPr/>
            <p:nvPr/>
          </p:nvSpPr>
          <p:spPr>
            <a:xfrm>
              <a:off x="26539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1642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09419"/>
              <a:ext cx="3520101" cy="2202719"/>
            </a:xfrm>
            <a:custGeom>
              <a:avLst/>
              <a:pathLst>
                <a:path w="3520101" h="2202719">
                  <a:moveTo>
                    <a:pt x="0" y="1507123"/>
                  </a:moveTo>
                  <a:lnTo>
                    <a:pt x="140804" y="1854921"/>
                  </a:lnTo>
                  <a:lnTo>
                    <a:pt x="281608" y="1738988"/>
                  </a:lnTo>
                  <a:lnTo>
                    <a:pt x="422412" y="1970854"/>
                  </a:lnTo>
                  <a:lnTo>
                    <a:pt x="563216" y="2202719"/>
                  </a:lnTo>
                  <a:lnTo>
                    <a:pt x="704020" y="2086786"/>
                  </a:lnTo>
                  <a:lnTo>
                    <a:pt x="844824" y="1391191"/>
                  </a:lnTo>
                  <a:lnTo>
                    <a:pt x="985628" y="2086786"/>
                  </a:lnTo>
                  <a:lnTo>
                    <a:pt x="1126432" y="1738988"/>
                  </a:lnTo>
                  <a:lnTo>
                    <a:pt x="1267236" y="2086786"/>
                  </a:lnTo>
                  <a:lnTo>
                    <a:pt x="1408040" y="2202719"/>
                  </a:lnTo>
                  <a:lnTo>
                    <a:pt x="1548844" y="1854921"/>
                  </a:lnTo>
                  <a:lnTo>
                    <a:pt x="1689648" y="1275258"/>
                  </a:lnTo>
                  <a:lnTo>
                    <a:pt x="1830452" y="1738988"/>
                  </a:lnTo>
                  <a:lnTo>
                    <a:pt x="1971256" y="1159325"/>
                  </a:lnTo>
                  <a:lnTo>
                    <a:pt x="2112061" y="1159325"/>
                  </a:lnTo>
                  <a:lnTo>
                    <a:pt x="2252865" y="695595"/>
                  </a:lnTo>
                  <a:lnTo>
                    <a:pt x="2393669" y="1043393"/>
                  </a:lnTo>
                  <a:lnTo>
                    <a:pt x="2534473" y="1854921"/>
                  </a:lnTo>
                  <a:lnTo>
                    <a:pt x="2675277" y="1275258"/>
                  </a:lnTo>
                  <a:lnTo>
                    <a:pt x="2816081" y="695595"/>
                  </a:lnTo>
                  <a:lnTo>
                    <a:pt x="2956885" y="347797"/>
                  </a:lnTo>
                  <a:lnTo>
                    <a:pt x="3097689" y="1043393"/>
                  </a:lnTo>
                  <a:lnTo>
                    <a:pt x="3238493" y="1275258"/>
                  </a:lnTo>
                  <a:lnTo>
                    <a:pt x="3379297" y="1043393"/>
                  </a:lnTo>
                  <a:lnTo>
                    <a:pt x="3520101" y="0"/>
                  </a:lnTo>
                </a:path>
              </a:pathLst>
            </a:custGeom>
            <a:ln w="27101" cap="flat">
              <a:solidFill>
                <a:srgbClr val="0058AB">
                  <a:alpha val="80000"/>
                </a:srgbClr>
              </a:solidFill>
              <a:prstDash val="solid"/>
              <a:round/>
            </a:ln>
          </p:spPr>
          <p:txBody>
            <a:bodyPr/>
            <a:lstStyle/>
            <a:p/>
          </p:txBody>
        </p:sp>
        <p:sp>
          <p:nvSpPr>
            <p:cNvPr id="80" name="pl80"/>
            <p:cNvSpPr/>
            <p:nvPr/>
          </p:nvSpPr>
          <p:spPr>
            <a:xfrm>
              <a:off x="5308715" y="3420947"/>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4580273"/>
              <a:ext cx="3520101" cy="579662"/>
            </a:xfrm>
            <a:custGeom>
              <a:avLst/>
              <a:pathLst>
                <a:path w="3520101" h="579662">
                  <a:moveTo>
                    <a:pt x="0" y="0"/>
                  </a:moveTo>
                  <a:lnTo>
                    <a:pt x="140804" y="115932"/>
                  </a:lnTo>
                  <a:lnTo>
                    <a:pt x="281608" y="231865"/>
                  </a:lnTo>
                  <a:lnTo>
                    <a:pt x="422412" y="347797"/>
                  </a:lnTo>
                  <a:lnTo>
                    <a:pt x="563216" y="231865"/>
                  </a:lnTo>
                  <a:lnTo>
                    <a:pt x="704020" y="231865"/>
                  </a:lnTo>
                  <a:lnTo>
                    <a:pt x="844824" y="463730"/>
                  </a:lnTo>
                  <a:lnTo>
                    <a:pt x="985628" y="347797"/>
                  </a:lnTo>
                  <a:lnTo>
                    <a:pt x="1126432" y="347797"/>
                  </a:lnTo>
                  <a:lnTo>
                    <a:pt x="1267236" y="347797"/>
                  </a:lnTo>
                  <a:lnTo>
                    <a:pt x="1408040" y="347797"/>
                  </a:lnTo>
                  <a:lnTo>
                    <a:pt x="1548844" y="579662"/>
                  </a:lnTo>
                  <a:lnTo>
                    <a:pt x="1689648" y="347797"/>
                  </a:lnTo>
                  <a:lnTo>
                    <a:pt x="1830452" y="347797"/>
                  </a:lnTo>
                  <a:lnTo>
                    <a:pt x="1971256" y="231865"/>
                  </a:lnTo>
                  <a:lnTo>
                    <a:pt x="2112061" y="231865"/>
                  </a:lnTo>
                  <a:lnTo>
                    <a:pt x="2252865" y="231865"/>
                  </a:lnTo>
                  <a:lnTo>
                    <a:pt x="2393669" y="463730"/>
                  </a:lnTo>
                  <a:lnTo>
                    <a:pt x="2534473" y="231865"/>
                  </a:lnTo>
                  <a:lnTo>
                    <a:pt x="2675277" y="347797"/>
                  </a:lnTo>
                  <a:lnTo>
                    <a:pt x="2816081" y="115932"/>
                  </a:lnTo>
                  <a:lnTo>
                    <a:pt x="2956885" y="231865"/>
                  </a:lnTo>
                  <a:lnTo>
                    <a:pt x="3097689" y="115932"/>
                  </a:lnTo>
                  <a:lnTo>
                    <a:pt x="3238493" y="115932"/>
                  </a:lnTo>
                  <a:lnTo>
                    <a:pt x="3379297" y="347797"/>
                  </a:lnTo>
                  <a:lnTo>
                    <a:pt x="3520101" y="115932"/>
                  </a:lnTo>
                </a:path>
              </a:pathLst>
            </a:custGeom>
            <a:ln w="27101" cap="flat">
              <a:solidFill>
                <a:srgbClr val="00833D">
                  <a:alpha val="80000"/>
                </a:srgbClr>
              </a:solidFill>
              <a:prstDash val="solid"/>
              <a:round/>
            </a:ln>
          </p:spPr>
          <p:txBody>
            <a:bodyPr/>
            <a:lstStyle/>
            <a:p/>
          </p:txBody>
        </p:sp>
        <p:sp>
          <p:nvSpPr>
            <p:cNvPr id="82" name="pl82"/>
            <p:cNvSpPr/>
            <p:nvPr/>
          </p:nvSpPr>
          <p:spPr>
            <a:xfrm>
              <a:off x="5308715" y="2609419"/>
              <a:ext cx="3520101" cy="2202719"/>
            </a:xfrm>
            <a:custGeom>
              <a:avLst/>
              <a:pathLst>
                <a:path w="3520101" h="2202719">
                  <a:moveTo>
                    <a:pt x="0" y="1507123"/>
                  </a:moveTo>
                  <a:lnTo>
                    <a:pt x="140804" y="1854921"/>
                  </a:lnTo>
                  <a:lnTo>
                    <a:pt x="281608" y="1738988"/>
                  </a:lnTo>
                  <a:lnTo>
                    <a:pt x="422412" y="1970854"/>
                  </a:lnTo>
                  <a:lnTo>
                    <a:pt x="563216" y="2202719"/>
                  </a:lnTo>
                  <a:lnTo>
                    <a:pt x="704020" y="2086786"/>
                  </a:lnTo>
                  <a:lnTo>
                    <a:pt x="844824" y="1391191"/>
                  </a:lnTo>
                  <a:lnTo>
                    <a:pt x="985628" y="2086786"/>
                  </a:lnTo>
                  <a:lnTo>
                    <a:pt x="1126432" y="1738988"/>
                  </a:lnTo>
                  <a:lnTo>
                    <a:pt x="1267236" y="2086786"/>
                  </a:lnTo>
                  <a:lnTo>
                    <a:pt x="1408040" y="2202719"/>
                  </a:lnTo>
                  <a:lnTo>
                    <a:pt x="1548844" y="1854921"/>
                  </a:lnTo>
                  <a:lnTo>
                    <a:pt x="1689648" y="1275258"/>
                  </a:lnTo>
                  <a:lnTo>
                    <a:pt x="1830452" y="1738988"/>
                  </a:lnTo>
                  <a:lnTo>
                    <a:pt x="1971256" y="1159325"/>
                  </a:lnTo>
                  <a:lnTo>
                    <a:pt x="2112061" y="1159325"/>
                  </a:lnTo>
                  <a:lnTo>
                    <a:pt x="2252865" y="695595"/>
                  </a:lnTo>
                  <a:lnTo>
                    <a:pt x="2393669" y="1043393"/>
                  </a:lnTo>
                  <a:lnTo>
                    <a:pt x="2534473" y="1854921"/>
                  </a:lnTo>
                  <a:lnTo>
                    <a:pt x="2675277" y="1275258"/>
                  </a:lnTo>
                  <a:lnTo>
                    <a:pt x="2816081" y="695595"/>
                  </a:lnTo>
                  <a:lnTo>
                    <a:pt x="2956885" y="347797"/>
                  </a:lnTo>
                  <a:lnTo>
                    <a:pt x="3097689" y="1043393"/>
                  </a:lnTo>
                  <a:lnTo>
                    <a:pt x="3238493" y="1275258"/>
                  </a:lnTo>
                  <a:lnTo>
                    <a:pt x="3379297" y="1043393"/>
                  </a:lnTo>
                  <a:lnTo>
                    <a:pt x="3520101" y="0"/>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09419"/>
              <a:ext cx="3520101" cy="2202719"/>
            </a:xfrm>
            <a:custGeom>
              <a:avLst/>
              <a:pathLst>
                <a:path w="3520101" h="2202719">
                  <a:moveTo>
                    <a:pt x="0" y="1507123"/>
                  </a:moveTo>
                  <a:lnTo>
                    <a:pt x="140804" y="1854921"/>
                  </a:lnTo>
                  <a:lnTo>
                    <a:pt x="281608" y="1738988"/>
                  </a:lnTo>
                  <a:lnTo>
                    <a:pt x="422412" y="1970854"/>
                  </a:lnTo>
                  <a:lnTo>
                    <a:pt x="563216" y="2202719"/>
                  </a:lnTo>
                  <a:lnTo>
                    <a:pt x="704020" y="2086786"/>
                  </a:lnTo>
                  <a:lnTo>
                    <a:pt x="844824" y="1391191"/>
                  </a:lnTo>
                  <a:lnTo>
                    <a:pt x="985628" y="2086786"/>
                  </a:lnTo>
                  <a:lnTo>
                    <a:pt x="1126432" y="1738988"/>
                  </a:lnTo>
                  <a:lnTo>
                    <a:pt x="1267236" y="2086786"/>
                  </a:lnTo>
                  <a:lnTo>
                    <a:pt x="1408040" y="2202719"/>
                  </a:lnTo>
                  <a:lnTo>
                    <a:pt x="1548844" y="1854921"/>
                  </a:lnTo>
                  <a:lnTo>
                    <a:pt x="1689648" y="1275258"/>
                  </a:lnTo>
                  <a:lnTo>
                    <a:pt x="1830452" y="1738988"/>
                  </a:lnTo>
                  <a:lnTo>
                    <a:pt x="1971256" y="1159325"/>
                  </a:lnTo>
                  <a:lnTo>
                    <a:pt x="2112061" y="1159325"/>
                  </a:lnTo>
                  <a:lnTo>
                    <a:pt x="2252865" y="695595"/>
                  </a:lnTo>
                  <a:lnTo>
                    <a:pt x="2393669" y="1043393"/>
                  </a:lnTo>
                  <a:lnTo>
                    <a:pt x="2534473" y="1854921"/>
                  </a:lnTo>
                  <a:lnTo>
                    <a:pt x="2675277" y="1275258"/>
                  </a:lnTo>
                  <a:lnTo>
                    <a:pt x="2816081" y="695595"/>
                  </a:lnTo>
                  <a:lnTo>
                    <a:pt x="2956885" y="347797"/>
                  </a:lnTo>
                  <a:lnTo>
                    <a:pt x="3097689" y="1043393"/>
                  </a:lnTo>
                  <a:lnTo>
                    <a:pt x="3238493" y="1275258"/>
                  </a:lnTo>
                  <a:lnTo>
                    <a:pt x="3379297" y="1043393"/>
                  </a:lnTo>
                  <a:lnTo>
                    <a:pt x="3520101" y="0"/>
                  </a:lnTo>
                </a:path>
              </a:pathLst>
            </a:custGeom>
            <a:ln w="27101" cap="flat">
              <a:solidFill>
                <a:srgbClr val="0058AB">
                  <a:alpha val="100000"/>
                </a:srgbClr>
              </a:solidFill>
              <a:prstDash val="solid"/>
              <a:round/>
            </a:ln>
          </p:spPr>
          <p:txBody>
            <a:bodyPr/>
            <a:lstStyle/>
            <a:p/>
          </p:txBody>
        </p:sp>
        <p:sp>
          <p:nvSpPr>
            <p:cNvPr id="84" name="pl84"/>
            <p:cNvSpPr/>
            <p:nvPr/>
          </p:nvSpPr>
          <p:spPr>
            <a:xfrm>
              <a:off x="513270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76874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30501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26162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4" name="pg94"/>
            <p:cNvSpPr/>
            <p:nvPr/>
          </p:nvSpPr>
          <p:spPr>
            <a:xfrm>
              <a:off x="5954246"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65826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8" name="pg98"/>
            <p:cNvSpPr/>
            <p:nvPr/>
          </p:nvSpPr>
          <p:spPr>
            <a:xfrm>
              <a:off x="7334152" y="3354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3384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0" name="pg100"/>
            <p:cNvSpPr/>
            <p:nvPr/>
          </p:nvSpPr>
          <p:spPr>
            <a:xfrm>
              <a:off x="7897368" y="3470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4991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2" name="pg102"/>
            <p:cNvSpPr/>
            <p:nvPr/>
          </p:nvSpPr>
          <p:spPr>
            <a:xfrm>
              <a:off x="8601388" y="32384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26850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742193" y="2195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22511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tx106"/>
            <p:cNvSpPr/>
            <p:nvPr/>
          </p:nvSpPr>
          <p:spPr>
            <a:xfrm>
              <a:off x="8889106"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6557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8966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8966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21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145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5676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24" name="tx124"/>
            <p:cNvSpPr/>
            <p:nvPr/>
          </p:nvSpPr>
          <p:spPr>
            <a:xfrm>
              <a:off x="70192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1677"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21% of children who received DTP1 did not receive MCV1 (right).
The absence of DTP drop-out implies very good ability to provide a complete series of vaccines early in life. The high DTP-MCV drop-out rate implies poor retention in immunization programmes and ability to provide a full course of vaccines in infancy (up to one year).
In 2025, Serbia DTP drop-out was lower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high (21%) in Serbia, indicating very good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94637"/>
            </a:xfrm>
            <a:custGeom>
              <a:avLst/>
              <a:pathLst>
                <a:path w="2135265" h="194637">
                  <a:moveTo>
                    <a:pt x="0" y="194637"/>
                  </a:moveTo>
                  <a:lnTo>
                    <a:pt x="85410" y="152929"/>
                  </a:lnTo>
                  <a:lnTo>
                    <a:pt x="170821" y="111221"/>
                  </a:lnTo>
                  <a:lnTo>
                    <a:pt x="256231" y="69513"/>
                  </a:lnTo>
                  <a:lnTo>
                    <a:pt x="341642" y="27805"/>
                  </a:lnTo>
                  <a:lnTo>
                    <a:pt x="427053" y="13902"/>
                  </a:lnTo>
                  <a:lnTo>
                    <a:pt x="512463" y="0"/>
                  </a:lnTo>
                  <a:lnTo>
                    <a:pt x="597874" y="13902"/>
                  </a:lnTo>
                  <a:lnTo>
                    <a:pt x="683284" y="0"/>
                  </a:lnTo>
                  <a:lnTo>
                    <a:pt x="768695" y="13902"/>
                  </a:lnTo>
                  <a:lnTo>
                    <a:pt x="854106" y="0"/>
                  </a:lnTo>
                  <a:lnTo>
                    <a:pt x="939516" y="0"/>
                  </a:lnTo>
                  <a:lnTo>
                    <a:pt x="1024927" y="13902"/>
                  </a:lnTo>
                  <a:lnTo>
                    <a:pt x="1110337" y="27805"/>
                  </a:lnTo>
                  <a:lnTo>
                    <a:pt x="1195748" y="13902"/>
                  </a:lnTo>
                  <a:lnTo>
                    <a:pt x="1281159" y="13902"/>
                  </a:lnTo>
                  <a:lnTo>
                    <a:pt x="1366569" y="13902"/>
                  </a:lnTo>
                  <a:lnTo>
                    <a:pt x="1451980" y="27805"/>
                  </a:lnTo>
                  <a:lnTo>
                    <a:pt x="1537390" y="13902"/>
                  </a:lnTo>
                  <a:lnTo>
                    <a:pt x="1622801" y="13902"/>
                  </a:lnTo>
                  <a:lnTo>
                    <a:pt x="1708212" y="13902"/>
                  </a:lnTo>
                  <a:lnTo>
                    <a:pt x="1793622" y="13902"/>
                  </a:lnTo>
                  <a:lnTo>
                    <a:pt x="1879033" y="41708"/>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111221"/>
            </a:xfrm>
            <a:custGeom>
              <a:avLst/>
              <a:pathLst>
                <a:path w="854106" h="111221">
                  <a:moveTo>
                    <a:pt x="0" y="13902"/>
                  </a:moveTo>
                  <a:lnTo>
                    <a:pt x="85410" y="27805"/>
                  </a:lnTo>
                  <a:lnTo>
                    <a:pt x="170821" y="13902"/>
                  </a:lnTo>
                  <a:lnTo>
                    <a:pt x="256231" y="13902"/>
                  </a:lnTo>
                  <a:lnTo>
                    <a:pt x="341642" y="0"/>
                  </a:lnTo>
                  <a:lnTo>
                    <a:pt x="427053" y="97318"/>
                  </a:lnTo>
                  <a:lnTo>
                    <a:pt x="512463" y="111221"/>
                  </a:lnTo>
                  <a:lnTo>
                    <a:pt x="597874" y="97318"/>
                  </a:lnTo>
                  <a:lnTo>
                    <a:pt x="683284" y="83416"/>
                  </a:lnTo>
                  <a:lnTo>
                    <a:pt x="768695" y="55610"/>
                  </a:lnTo>
                  <a:lnTo>
                    <a:pt x="854106" y="973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111221"/>
            </a:xfrm>
            <a:custGeom>
              <a:avLst/>
              <a:pathLst>
                <a:path w="2135265" h="111221">
                  <a:moveTo>
                    <a:pt x="0" y="27805"/>
                  </a:moveTo>
                  <a:lnTo>
                    <a:pt x="85410" y="55610"/>
                  </a:lnTo>
                  <a:lnTo>
                    <a:pt x="170821" y="13902"/>
                  </a:lnTo>
                  <a:lnTo>
                    <a:pt x="256231" y="111221"/>
                  </a:lnTo>
                  <a:lnTo>
                    <a:pt x="341642" y="111221"/>
                  </a:lnTo>
                  <a:lnTo>
                    <a:pt x="427053" y="0"/>
                  </a:lnTo>
                  <a:lnTo>
                    <a:pt x="512463" y="27805"/>
                  </a:lnTo>
                  <a:lnTo>
                    <a:pt x="597874" y="13902"/>
                  </a:lnTo>
                  <a:lnTo>
                    <a:pt x="683284" y="13902"/>
                  </a:lnTo>
                  <a:lnTo>
                    <a:pt x="768695" y="13902"/>
                  </a:lnTo>
                  <a:lnTo>
                    <a:pt x="854106" y="27805"/>
                  </a:lnTo>
                  <a:lnTo>
                    <a:pt x="939516" y="13902"/>
                  </a:lnTo>
                  <a:lnTo>
                    <a:pt x="1024927" y="27805"/>
                  </a:lnTo>
                  <a:lnTo>
                    <a:pt x="1110337" y="13902"/>
                  </a:lnTo>
                  <a:lnTo>
                    <a:pt x="1195748" y="27805"/>
                  </a:lnTo>
                  <a:lnTo>
                    <a:pt x="1281159" y="13902"/>
                  </a:lnTo>
                  <a:lnTo>
                    <a:pt x="1366569" y="27805"/>
                  </a:lnTo>
                  <a:lnTo>
                    <a:pt x="1451980" y="13902"/>
                  </a:lnTo>
                  <a:lnTo>
                    <a:pt x="1537390" y="13902"/>
                  </a:lnTo>
                  <a:lnTo>
                    <a:pt x="1622801" y="27805"/>
                  </a:lnTo>
                  <a:lnTo>
                    <a:pt x="1708212" y="97318"/>
                  </a:lnTo>
                  <a:lnTo>
                    <a:pt x="1793622" y="111221"/>
                  </a:lnTo>
                  <a:lnTo>
                    <a:pt x="1879033" y="97318"/>
                  </a:lnTo>
                  <a:lnTo>
                    <a:pt x="1964443" y="83416"/>
                  </a:lnTo>
                  <a:lnTo>
                    <a:pt x="2049854" y="55610"/>
                  </a:lnTo>
                  <a:lnTo>
                    <a:pt x="2135265" y="97318"/>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344705"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6" name="tx136"/>
            <p:cNvSpPr/>
            <p:nvPr/>
          </p:nvSpPr>
          <p:spPr>
            <a:xfrm>
              <a:off x="6018113"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37" name="tx137"/>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8" name="tx138"/>
            <p:cNvSpPr/>
            <p:nvPr/>
          </p:nvSpPr>
          <p:spPr>
            <a:xfrm>
              <a:off x="584588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45544"/>
              <a:ext cx="2135265" cy="319761"/>
            </a:xfrm>
            <a:custGeom>
              <a:avLst/>
              <a:pathLst>
                <a:path w="2135265" h="319761">
                  <a:moveTo>
                    <a:pt x="0" y="97318"/>
                  </a:moveTo>
                  <a:lnTo>
                    <a:pt x="85410" y="83416"/>
                  </a:lnTo>
                  <a:lnTo>
                    <a:pt x="170821" y="55610"/>
                  </a:lnTo>
                  <a:lnTo>
                    <a:pt x="256231" y="125124"/>
                  </a:lnTo>
                  <a:lnTo>
                    <a:pt x="341642" y="97318"/>
                  </a:lnTo>
                  <a:lnTo>
                    <a:pt x="427053" y="0"/>
                  </a:lnTo>
                  <a:lnTo>
                    <a:pt x="512463" y="111221"/>
                  </a:lnTo>
                  <a:lnTo>
                    <a:pt x="597874" y="13902"/>
                  </a:lnTo>
                  <a:lnTo>
                    <a:pt x="683284" y="55610"/>
                  </a:lnTo>
                  <a:lnTo>
                    <a:pt x="768695" y="13902"/>
                  </a:lnTo>
                  <a:lnTo>
                    <a:pt x="854106" y="13902"/>
                  </a:lnTo>
                  <a:lnTo>
                    <a:pt x="939516" y="41708"/>
                  </a:lnTo>
                  <a:lnTo>
                    <a:pt x="1024927" y="125124"/>
                  </a:lnTo>
                  <a:lnTo>
                    <a:pt x="1110337" y="55610"/>
                  </a:lnTo>
                  <a:lnTo>
                    <a:pt x="1195748" y="139026"/>
                  </a:lnTo>
                  <a:lnTo>
                    <a:pt x="1281159" y="125124"/>
                  </a:lnTo>
                  <a:lnTo>
                    <a:pt x="1366569" y="194637"/>
                  </a:lnTo>
                  <a:lnTo>
                    <a:pt x="1451980" y="139026"/>
                  </a:lnTo>
                  <a:lnTo>
                    <a:pt x="1537390" y="41708"/>
                  </a:lnTo>
                  <a:lnTo>
                    <a:pt x="1622801" y="125124"/>
                  </a:lnTo>
                  <a:lnTo>
                    <a:pt x="1708212" y="250248"/>
                  </a:lnTo>
                  <a:lnTo>
                    <a:pt x="1793622" y="291956"/>
                  </a:lnTo>
                  <a:lnTo>
                    <a:pt x="1879033" y="208540"/>
                  </a:lnTo>
                  <a:lnTo>
                    <a:pt x="1964443" y="166832"/>
                  </a:lnTo>
                  <a:lnTo>
                    <a:pt x="2049854" y="166832"/>
                  </a:lnTo>
                  <a:lnTo>
                    <a:pt x="2135265" y="319761"/>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344705"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19881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6" name="tx186"/>
            <p:cNvSpPr/>
            <p:nvPr/>
          </p:nvSpPr>
          <p:spPr>
            <a:xfrm>
              <a:off x="6018113" y="42729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87" name="tx187"/>
            <p:cNvSpPr/>
            <p:nvPr/>
          </p:nvSpPr>
          <p:spPr>
            <a:xfrm>
              <a:off x="5418832"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8" name="tx188"/>
            <p:cNvSpPr/>
            <p:nvPr/>
          </p:nvSpPr>
          <p:spPr>
            <a:xfrm>
              <a:off x="5845885"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51064"/>
              <a:ext cx="2135265" cy="139026"/>
            </a:xfrm>
            <a:custGeom>
              <a:avLst/>
              <a:pathLst>
                <a:path w="2135265" h="139026">
                  <a:moveTo>
                    <a:pt x="0" y="41708"/>
                  </a:moveTo>
                  <a:lnTo>
                    <a:pt x="85410" y="69513"/>
                  </a:lnTo>
                  <a:lnTo>
                    <a:pt x="170821" y="41708"/>
                  </a:lnTo>
                  <a:lnTo>
                    <a:pt x="256231" y="125124"/>
                  </a:lnTo>
                  <a:lnTo>
                    <a:pt x="341642" y="139026"/>
                  </a:lnTo>
                  <a:lnTo>
                    <a:pt x="427053" y="0"/>
                  </a:lnTo>
                  <a:lnTo>
                    <a:pt x="512463" y="83416"/>
                  </a:lnTo>
                  <a:lnTo>
                    <a:pt x="597874" y="55610"/>
                  </a:lnTo>
                  <a:lnTo>
                    <a:pt x="683284" y="41708"/>
                  </a:lnTo>
                  <a:lnTo>
                    <a:pt x="768695" y="41708"/>
                  </a:lnTo>
                  <a:lnTo>
                    <a:pt x="854106" y="97318"/>
                  </a:lnTo>
                  <a:lnTo>
                    <a:pt x="939516" y="55610"/>
                  </a:lnTo>
                  <a:lnTo>
                    <a:pt x="1024927" y="97318"/>
                  </a:lnTo>
                  <a:lnTo>
                    <a:pt x="1110337" y="41708"/>
                  </a:lnTo>
                  <a:lnTo>
                    <a:pt x="1195748" y="69513"/>
                  </a:lnTo>
                  <a:lnTo>
                    <a:pt x="1281159" y="41708"/>
                  </a:lnTo>
                  <a:lnTo>
                    <a:pt x="1366569" y="69513"/>
                  </a:lnTo>
                  <a:lnTo>
                    <a:pt x="1451980" y="41708"/>
                  </a:lnTo>
                  <a:lnTo>
                    <a:pt x="1537390" y="13902"/>
                  </a:lnTo>
                  <a:lnTo>
                    <a:pt x="1622801" y="13902"/>
                  </a:lnTo>
                  <a:lnTo>
                    <a:pt x="1708212" y="83416"/>
                  </a:lnTo>
                  <a:lnTo>
                    <a:pt x="1793622" y="97318"/>
                  </a:lnTo>
                  <a:lnTo>
                    <a:pt x="1879033" y="83416"/>
                  </a:lnTo>
                  <a:lnTo>
                    <a:pt x="1964443" y="69513"/>
                  </a:lnTo>
                  <a:lnTo>
                    <a:pt x="2049854" y="41708"/>
                  </a:lnTo>
                  <a:lnTo>
                    <a:pt x="2135265" y="83416"/>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7053481"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138892"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17739"/>
              <a:ext cx="2135265" cy="333664"/>
            </a:xfrm>
            <a:custGeom>
              <a:avLst/>
              <a:pathLst>
                <a:path w="2135265" h="333664">
                  <a:moveTo>
                    <a:pt x="0" y="278053"/>
                  </a:moveTo>
                  <a:lnTo>
                    <a:pt x="85410" y="333664"/>
                  </a:lnTo>
                  <a:lnTo>
                    <a:pt x="170821" y="319761"/>
                  </a:lnTo>
                  <a:lnTo>
                    <a:pt x="256231" y="27805"/>
                  </a:lnTo>
                  <a:lnTo>
                    <a:pt x="341642" y="27805"/>
                  </a:lnTo>
                  <a:lnTo>
                    <a:pt x="427053" y="0"/>
                  </a:lnTo>
                  <a:lnTo>
                    <a:pt x="512463" y="111221"/>
                  </a:lnTo>
                  <a:lnTo>
                    <a:pt x="597874" y="27805"/>
                  </a:lnTo>
                  <a:lnTo>
                    <a:pt x="683284" y="13902"/>
                  </a:lnTo>
                  <a:lnTo>
                    <a:pt x="768695" y="152929"/>
                  </a:lnTo>
                  <a:lnTo>
                    <a:pt x="854106" y="97318"/>
                  </a:lnTo>
                  <a:lnTo>
                    <a:pt x="939516" y="111221"/>
                  </a:lnTo>
                  <a:lnTo>
                    <a:pt x="1024927" y="111221"/>
                  </a:lnTo>
                  <a:lnTo>
                    <a:pt x="1110337" y="222442"/>
                  </a:lnTo>
                  <a:lnTo>
                    <a:pt x="1195748" y="97318"/>
                  </a:lnTo>
                  <a:lnTo>
                    <a:pt x="1281159" y="152929"/>
                  </a:lnTo>
                  <a:lnTo>
                    <a:pt x="1366569" y="111221"/>
                  </a:lnTo>
                  <a:lnTo>
                    <a:pt x="1451980" y="97318"/>
                  </a:lnTo>
                  <a:lnTo>
                    <a:pt x="1537390" y="111221"/>
                  </a:lnTo>
                  <a:lnTo>
                    <a:pt x="1622801" y="97318"/>
                  </a:lnTo>
                  <a:lnTo>
                    <a:pt x="1708212" y="194637"/>
                  </a:lnTo>
                  <a:lnTo>
                    <a:pt x="1793622" y="166832"/>
                  </a:lnTo>
                  <a:lnTo>
                    <a:pt x="1879033" y="125124"/>
                  </a:lnTo>
                  <a:lnTo>
                    <a:pt x="1964443" y="97318"/>
                  </a:lnTo>
                  <a:lnTo>
                    <a:pt x="2049854" y="97318"/>
                  </a:lnTo>
                  <a:lnTo>
                    <a:pt x="2135265" y="97318"/>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053481"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7138892"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79929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6" name="tx286"/>
            <p:cNvSpPr/>
            <p:nvPr/>
          </p:nvSpPr>
          <p:spPr>
            <a:xfrm>
              <a:off x="8812300"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7" name="tx287"/>
            <p:cNvSpPr/>
            <p:nvPr/>
          </p:nvSpPr>
          <p:spPr>
            <a:xfrm>
              <a:off x="8213020"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8" name="tx288"/>
            <p:cNvSpPr/>
            <p:nvPr/>
          </p:nvSpPr>
          <p:spPr>
            <a:xfrm>
              <a:off x="8640073"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434388" y="1330710"/>
              <a:ext cx="4967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Serbia,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(73%), followed by MCV2 (91%).
Compared to 2019, coverage of 2 vaccines remained constant (BCG and MCV2) and 4 vaccines decreased (DTP1, DTP3, IPV1 and MCV1).
Compared to 2024, coverage of 2 vaccines remained constant (BCG and MCV2) and 4 vaccines decreased (DTP1, DTP3, IPV1 and MCV1).</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had its lowest coverage in MCV1 (73%), while most other routine vaccines clustered around 91-98%; 4 antigens decreased since 2019, and 4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474496"/>
            </a:xfrm>
            <a:custGeom>
              <a:avLst/>
              <a:pathLst>
                <a:path w="6518190" h="474496">
                  <a:moveTo>
                    <a:pt x="0" y="142348"/>
                  </a:moveTo>
                  <a:lnTo>
                    <a:pt x="260727" y="237248"/>
                  </a:lnTo>
                  <a:lnTo>
                    <a:pt x="521455" y="142348"/>
                  </a:lnTo>
                  <a:lnTo>
                    <a:pt x="782182" y="427046"/>
                  </a:lnTo>
                  <a:lnTo>
                    <a:pt x="1042910" y="474496"/>
                  </a:lnTo>
                  <a:lnTo>
                    <a:pt x="1303638" y="0"/>
                  </a:lnTo>
                  <a:lnTo>
                    <a:pt x="1564365" y="284697"/>
                  </a:lnTo>
                  <a:lnTo>
                    <a:pt x="1825093" y="189798"/>
                  </a:lnTo>
                  <a:lnTo>
                    <a:pt x="2085820" y="142348"/>
                  </a:lnTo>
                  <a:lnTo>
                    <a:pt x="2346548" y="142348"/>
                  </a:lnTo>
                  <a:lnTo>
                    <a:pt x="2607276" y="332147"/>
                  </a:lnTo>
                  <a:lnTo>
                    <a:pt x="2868003" y="189798"/>
                  </a:lnTo>
                  <a:lnTo>
                    <a:pt x="3128731" y="332147"/>
                  </a:lnTo>
                  <a:lnTo>
                    <a:pt x="3389458" y="142348"/>
                  </a:lnTo>
                  <a:lnTo>
                    <a:pt x="3650186" y="237248"/>
                  </a:lnTo>
                  <a:lnTo>
                    <a:pt x="3910914" y="142348"/>
                  </a:lnTo>
                  <a:lnTo>
                    <a:pt x="4171641" y="237248"/>
                  </a:lnTo>
                  <a:lnTo>
                    <a:pt x="4432369" y="142348"/>
                  </a:lnTo>
                  <a:lnTo>
                    <a:pt x="4693096" y="47449"/>
                  </a:lnTo>
                  <a:lnTo>
                    <a:pt x="4953824" y="47449"/>
                  </a:lnTo>
                  <a:lnTo>
                    <a:pt x="5214552" y="284697"/>
                  </a:lnTo>
                  <a:lnTo>
                    <a:pt x="5475279" y="332147"/>
                  </a:lnTo>
                  <a:lnTo>
                    <a:pt x="5736007" y="284697"/>
                  </a:lnTo>
                  <a:lnTo>
                    <a:pt x="5996734" y="237248"/>
                  </a:lnTo>
                  <a:lnTo>
                    <a:pt x="6257462" y="142348"/>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2178165" y="930799"/>
              <a:ext cx="5475279" cy="1613286"/>
            </a:xfrm>
            <a:custGeom>
              <a:avLst/>
              <a:pathLst>
                <a:path w="5475279" h="1613286">
                  <a:moveTo>
                    <a:pt x="0" y="474496"/>
                  </a:moveTo>
                  <a:lnTo>
                    <a:pt x="260727" y="1613286"/>
                  </a:lnTo>
                  <a:lnTo>
                    <a:pt x="521455" y="284697"/>
                  </a:lnTo>
                  <a:lnTo>
                    <a:pt x="782182" y="0"/>
                  </a:lnTo>
                  <a:lnTo>
                    <a:pt x="1042910" y="284697"/>
                  </a:lnTo>
                  <a:lnTo>
                    <a:pt x="1303638" y="284697"/>
                  </a:lnTo>
                  <a:lnTo>
                    <a:pt x="1564365" y="474496"/>
                  </a:lnTo>
                  <a:lnTo>
                    <a:pt x="1825093" y="237248"/>
                  </a:lnTo>
                  <a:lnTo>
                    <a:pt x="2085820" y="94899"/>
                  </a:lnTo>
                  <a:lnTo>
                    <a:pt x="2346548" y="379596"/>
                  </a:lnTo>
                  <a:lnTo>
                    <a:pt x="2607276" y="332147"/>
                  </a:lnTo>
                  <a:lnTo>
                    <a:pt x="2868003" y="237248"/>
                  </a:lnTo>
                  <a:lnTo>
                    <a:pt x="3128731" y="379596"/>
                  </a:lnTo>
                  <a:lnTo>
                    <a:pt x="3389458" y="284697"/>
                  </a:lnTo>
                  <a:lnTo>
                    <a:pt x="3650186" y="379596"/>
                  </a:lnTo>
                  <a:lnTo>
                    <a:pt x="3910914" y="237248"/>
                  </a:lnTo>
                  <a:lnTo>
                    <a:pt x="4171641" y="569395"/>
                  </a:lnTo>
                  <a:lnTo>
                    <a:pt x="4432369" y="474496"/>
                  </a:lnTo>
                  <a:lnTo>
                    <a:pt x="4693096" y="332147"/>
                  </a:lnTo>
                  <a:lnTo>
                    <a:pt x="4953824" y="284697"/>
                  </a:lnTo>
                  <a:lnTo>
                    <a:pt x="5214552" y="284697"/>
                  </a:lnTo>
                  <a:lnTo>
                    <a:pt x="5475279" y="427046"/>
                  </a:lnTo>
                </a:path>
              </a:pathLst>
            </a:custGeom>
            <a:ln w="27101" cap="flat">
              <a:solidFill>
                <a:srgbClr val="80BD41">
                  <a:alpha val="100000"/>
                </a:srgbClr>
              </a:solidFill>
              <a:prstDash val="solid"/>
              <a:round/>
            </a:ln>
          </p:spPr>
          <p:txBody>
            <a:bodyPr/>
            <a:lstStyle/>
            <a:p/>
          </p:txBody>
        </p:sp>
        <p:sp>
          <p:nvSpPr>
            <p:cNvPr id="40" name="pl40"/>
            <p:cNvSpPr/>
            <p:nvPr/>
          </p:nvSpPr>
          <p:spPr>
            <a:xfrm>
              <a:off x="2699620" y="978248"/>
              <a:ext cx="4953824" cy="2657178"/>
            </a:xfrm>
            <a:custGeom>
              <a:avLst/>
              <a:pathLst>
                <a:path w="4953824" h="2657178">
                  <a:moveTo>
                    <a:pt x="0" y="2657178"/>
                  </a:moveTo>
                  <a:lnTo>
                    <a:pt x="260727" y="427046"/>
                  </a:lnTo>
                  <a:lnTo>
                    <a:pt x="521455" y="0"/>
                  </a:lnTo>
                  <a:lnTo>
                    <a:pt x="782182" y="189798"/>
                  </a:lnTo>
                  <a:lnTo>
                    <a:pt x="1042910" y="332147"/>
                  </a:lnTo>
                  <a:lnTo>
                    <a:pt x="1303638" y="237248"/>
                  </a:lnTo>
                  <a:lnTo>
                    <a:pt x="1564365" y="379596"/>
                  </a:lnTo>
                  <a:lnTo>
                    <a:pt x="1825093" y="284697"/>
                  </a:lnTo>
                  <a:lnTo>
                    <a:pt x="2085820" y="189798"/>
                  </a:lnTo>
                  <a:lnTo>
                    <a:pt x="2346548" y="142348"/>
                  </a:lnTo>
                  <a:lnTo>
                    <a:pt x="2607276" y="284697"/>
                  </a:lnTo>
                  <a:lnTo>
                    <a:pt x="2868003" y="142348"/>
                  </a:lnTo>
                  <a:lnTo>
                    <a:pt x="3128731" y="47449"/>
                  </a:lnTo>
                  <a:lnTo>
                    <a:pt x="3389458" y="47449"/>
                  </a:lnTo>
                  <a:lnTo>
                    <a:pt x="3650186" y="284697"/>
                  </a:lnTo>
                  <a:lnTo>
                    <a:pt x="3910914" y="332147"/>
                  </a:lnTo>
                  <a:lnTo>
                    <a:pt x="4171641" y="284697"/>
                  </a:lnTo>
                  <a:lnTo>
                    <a:pt x="4432369" y="237248"/>
                  </a:lnTo>
                  <a:lnTo>
                    <a:pt x="4693096" y="142348"/>
                  </a:lnTo>
                  <a:lnTo>
                    <a:pt x="4953824" y="284697"/>
                  </a:lnTo>
                </a:path>
              </a:pathLst>
            </a:custGeom>
            <a:ln w="27101" cap="flat">
              <a:solidFill>
                <a:srgbClr val="EE00EE">
                  <a:alpha val="100000"/>
                </a:srgbClr>
              </a:solidFill>
              <a:prstDash val="solid"/>
              <a:round/>
            </a:ln>
          </p:spPr>
          <p:txBody>
            <a:bodyPr/>
            <a:lstStyle/>
            <a:p/>
          </p:txBody>
        </p:sp>
        <p:sp>
          <p:nvSpPr>
            <p:cNvPr id="41" name="pl41"/>
            <p:cNvSpPr/>
            <p:nvPr/>
          </p:nvSpPr>
          <p:spPr>
            <a:xfrm>
              <a:off x="6871262" y="5485961"/>
              <a:ext cx="782182" cy="142348"/>
            </a:xfrm>
            <a:custGeom>
              <a:avLst/>
              <a:pathLst>
                <a:path w="782182" h="142348">
                  <a:moveTo>
                    <a:pt x="0" y="142348"/>
                  </a:moveTo>
                  <a:lnTo>
                    <a:pt x="260727" y="47449"/>
                  </a:lnTo>
                  <a:lnTo>
                    <a:pt x="521455" y="0"/>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79596"/>
            </a:xfrm>
            <a:custGeom>
              <a:avLst/>
              <a:pathLst>
                <a:path w="2607276" h="379596">
                  <a:moveTo>
                    <a:pt x="0" y="47449"/>
                  </a:moveTo>
                  <a:lnTo>
                    <a:pt x="260727" y="94899"/>
                  </a:lnTo>
                  <a:lnTo>
                    <a:pt x="521455" y="47449"/>
                  </a:lnTo>
                  <a:lnTo>
                    <a:pt x="782182" y="47449"/>
                  </a:lnTo>
                  <a:lnTo>
                    <a:pt x="1042910" y="0"/>
                  </a:lnTo>
                  <a:lnTo>
                    <a:pt x="1303638" y="332147"/>
                  </a:lnTo>
                  <a:lnTo>
                    <a:pt x="1564365" y="379596"/>
                  </a:lnTo>
                  <a:lnTo>
                    <a:pt x="1825093" y="332147"/>
                  </a:lnTo>
                  <a:lnTo>
                    <a:pt x="2085820" y="284697"/>
                  </a:lnTo>
                  <a:lnTo>
                    <a:pt x="2346548" y="189798"/>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20597"/>
              <a:ext cx="1042910" cy="189798"/>
            </a:xfrm>
            <a:custGeom>
              <a:avLst/>
              <a:pathLst>
                <a:path w="1042910" h="189798">
                  <a:moveTo>
                    <a:pt x="0" y="189798"/>
                  </a:moveTo>
                  <a:lnTo>
                    <a:pt x="260727" y="142348"/>
                  </a:lnTo>
                  <a:lnTo>
                    <a:pt x="521455" y="94899"/>
                  </a:lnTo>
                  <a:lnTo>
                    <a:pt x="782182" y="0"/>
                  </a:lnTo>
                  <a:lnTo>
                    <a:pt x="104291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091341"/>
            </a:xfrm>
            <a:custGeom>
              <a:avLst/>
              <a:pathLst>
                <a:path w="6518190" h="1091341">
                  <a:moveTo>
                    <a:pt x="0" y="332147"/>
                  </a:moveTo>
                  <a:lnTo>
                    <a:pt x="260727" y="284697"/>
                  </a:lnTo>
                  <a:lnTo>
                    <a:pt x="521455" y="189798"/>
                  </a:lnTo>
                  <a:lnTo>
                    <a:pt x="782182" y="427046"/>
                  </a:lnTo>
                  <a:lnTo>
                    <a:pt x="1042910" y="332147"/>
                  </a:lnTo>
                  <a:lnTo>
                    <a:pt x="1303638" y="0"/>
                  </a:lnTo>
                  <a:lnTo>
                    <a:pt x="1564365" y="379596"/>
                  </a:lnTo>
                  <a:lnTo>
                    <a:pt x="1825093" y="47449"/>
                  </a:lnTo>
                  <a:lnTo>
                    <a:pt x="2085820" y="189798"/>
                  </a:lnTo>
                  <a:lnTo>
                    <a:pt x="2346548" y="47449"/>
                  </a:lnTo>
                  <a:lnTo>
                    <a:pt x="2607276" y="47449"/>
                  </a:lnTo>
                  <a:lnTo>
                    <a:pt x="2868003" y="142348"/>
                  </a:lnTo>
                  <a:lnTo>
                    <a:pt x="3128731" y="427046"/>
                  </a:lnTo>
                  <a:lnTo>
                    <a:pt x="3389458" y="189798"/>
                  </a:lnTo>
                  <a:lnTo>
                    <a:pt x="3650186" y="474496"/>
                  </a:lnTo>
                  <a:lnTo>
                    <a:pt x="3910914" y="427046"/>
                  </a:lnTo>
                  <a:lnTo>
                    <a:pt x="4171641" y="664294"/>
                  </a:lnTo>
                  <a:lnTo>
                    <a:pt x="4432369" y="474496"/>
                  </a:lnTo>
                  <a:lnTo>
                    <a:pt x="4693096" y="142348"/>
                  </a:lnTo>
                  <a:lnTo>
                    <a:pt x="4953824" y="427046"/>
                  </a:lnTo>
                  <a:lnTo>
                    <a:pt x="5214552" y="854093"/>
                  </a:lnTo>
                  <a:lnTo>
                    <a:pt x="5475279" y="996441"/>
                  </a:lnTo>
                  <a:lnTo>
                    <a:pt x="5736007" y="711744"/>
                  </a:lnTo>
                  <a:lnTo>
                    <a:pt x="5996734" y="569395"/>
                  </a:lnTo>
                  <a:lnTo>
                    <a:pt x="6257462" y="569395"/>
                  </a:lnTo>
                  <a:lnTo>
                    <a:pt x="6518190" y="1091341"/>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1138790"/>
            </a:xfrm>
            <a:custGeom>
              <a:avLst/>
              <a:pathLst>
                <a:path w="6518190" h="1138790">
                  <a:moveTo>
                    <a:pt x="0" y="948992"/>
                  </a:moveTo>
                  <a:lnTo>
                    <a:pt x="260727" y="1138790"/>
                  </a:lnTo>
                  <a:lnTo>
                    <a:pt x="521455" y="1091341"/>
                  </a:lnTo>
                  <a:lnTo>
                    <a:pt x="782182" y="94899"/>
                  </a:lnTo>
                  <a:lnTo>
                    <a:pt x="1042910" y="94899"/>
                  </a:lnTo>
                  <a:lnTo>
                    <a:pt x="1303638" y="0"/>
                  </a:lnTo>
                  <a:lnTo>
                    <a:pt x="1564365" y="379596"/>
                  </a:lnTo>
                  <a:lnTo>
                    <a:pt x="1825093" y="94899"/>
                  </a:lnTo>
                  <a:lnTo>
                    <a:pt x="2085820" y="47449"/>
                  </a:lnTo>
                  <a:lnTo>
                    <a:pt x="2346548" y="521945"/>
                  </a:lnTo>
                  <a:lnTo>
                    <a:pt x="2607276" y="332147"/>
                  </a:lnTo>
                  <a:lnTo>
                    <a:pt x="2868003" y="379596"/>
                  </a:lnTo>
                  <a:lnTo>
                    <a:pt x="3128731" y="379596"/>
                  </a:lnTo>
                  <a:lnTo>
                    <a:pt x="3389458" y="759193"/>
                  </a:lnTo>
                  <a:lnTo>
                    <a:pt x="3650186" y="332147"/>
                  </a:lnTo>
                  <a:lnTo>
                    <a:pt x="3910914" y="521945"/>
                  </a:lnTo>
                  <a:lnTo>
                    <a:pt x="4171641" y="379596"/>
                  </a:lnTo>
                  <a:lnTo>
                    <a:pt x="4432369" y="332147"/>
                  </a:lnTo>
                  <a:lnTo>
                    <a:pt x="4693096" y="379596"/>
                  </a:lnTo>
                  <a:lnTo>
                    <a:pt x="4953824" y="332147"/>
                  </a:lnTo>
                  <a:lnTo>
                    <a:pt x="5214552" y="664294"/>
                  </a:lnTo>
                  <a:lnTo>
                    <a:pt x="5475279" y="569395"/>
                  </a:lnTo>
                  <a:lnTo>
                    <a:pt x="5736007" y="427046"/>
                  </a:lnTo>
                  <a:lnTo>
                    <a:pt x="5996734" y="332147"/>
                  </a:lnTo>
                  <a:lnTo>
                    <a:pt x="6257462" y="332147"/>
                  </a:lnTo>
                  <a:lnTo>
                    <a:pt x="6518190" y="332147"/>
                  </a:lnTo>
                </a:path>
              </a:pathLst>
            </a:custGeom>
            <a:ln w="27101" cap="flat">
              <a:solidFill>
                <a:srgbClr val="008B00">
                  <a:alpha val="100000"/>
                </a:srgbClr>
              </a:solidFill>
              <a:prstDash val="solid"/>
              <a:round/>
            </a:ln>
          </p:spPr>
          <p:txBody>
            <a:bodyPr/>
            <a:lstStyle/>
            <a:p/>
          </p:txBody>
        </p:sp>
        <p:sp>
          <p:nvSpPr>
            <p:cNvPr id="46" name="pl46"/>
            <p:cNvSpPr/>
            <p:nvPr/>
          </p:nvSpPr>
          <p:spPr>
            <a:xfrm>
              <a:off x="5828352" y="1262946"/>
              <a:ext cx="1825093" cy="1186240"/>
            </a:xfrm>
            <a:custGeom>
              <a:avLst/>
              <a:pathLst>
                <a:path w="1825093" h="1186240">
                  <a:moveTo>
                    <a:pt x="0" y="1186240"/>
                  </a:moveTo>
                  <a:lnTo>
                    <a:pt x="260727" y="0"/>
                  </a:lnTo>
                  <a:lnTo>
                    <a:pt x="521455" y="189798"/>
                  </a:lnTo>
                  <a:lnTo>
                    <a:pt x="782182" y="142348"/>
                  </a:lnTo>
                  <a:lnTo>
                    <a:pt x="1042910" y="94899"/>
                  </a:lnTo>
                  <a:lnTo>
                    <a:pt x="1303638" y="474496"/>
                  </a:lnTo>
                  <a:lnTo>
                    <a:pt x="1564365" y="332147"/>
                  </a:lnTo>
                  <a:lnTo>
                    <a:pt x="1825093" y="47449"/>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73148"/>
              <a:ext cx="6518190" cy="1091341"/>
            </a:xfrm>
            <a:custGeom>
              <a:avLst/>
              <a:pathLst>
                <a:path w="6518190" h="1091341">
                  <a:moveTo>
                    <a:pt x="0" y="332147"/>
                  </a:moveTo>
                  <a:lnTo>
                    <a:pt x="260727" y="284697"/>
                  </a:lnTo>
                  <a:lnTo>
                    <a:pt x="521455" y="189798"/>
                  </a:lnTo>
                  <a:lnTo>
                    <a:pt x="782182" y="427046"/>
                  </a:lnTo>
                  <a:lnTo>
                    <a:pt x="1042910" y="332147"/>
                  </a:lnTo>
                  <a:lnTo>
                    <a:pt x="1303638" y="0"/>
                  </a:lnTo>
                  <a:lnTo>
                    <a:pt x="1564365" y="379596"/>
                  </a:lnTo>
                  <a:lnTo>
                    <a:pt x="1825093" y="47449"/>
                  </a:lnTo>
                  <a:lnTo>
                    <a:pt x="2085820" y="189798"/>
                  </a:lnTo>
                  <a:lnTo>
                    <a:pt x="2346548" y="47449"/>
                  </a:lnTo>
                  <a:lnTo>
                    <a:pt x="2607276" y="47449"/>
                  </a:lnTo>
                  <a:lnTo>
                    <a:pt x="2868003" y="142348"/>
                  </a:lnTo>
                  <a:lnTo>
                    <a:pt x="3128731" y="427046"/>
                  </a:lnTo>
                  <a:lnTo>
                    <a:pt x="3389458" y="189798"/>
                  </a:lnTo>
                  <a:lnTo>
                    <a:pt x="3650186" y="474496"/>
                  </a:lnTo>
                  <a:lnTo>
                    <a:pt x="3910914" y="427046"/>
                  </a:lnTo>
                  <a:lnTo>
                    <a:pt x="4171641" y="664294"/>
                  </a:lnTo>
                  <a:lnTo>
                    <a:pt x="4432369" y="474496"/>
                  </a:lnTo>
                  <a:lnTo>
                    <a:pt x="4693096" y="142348"/>
                  </a:lnTo>
                  <a:lnTo>
                    <a:pt x="4953824" y="427046"/>
                  </a:lnTo>
                  <a:lnTo>
                    <a:pt x="5214552" y="854093"/>
                  </a:lnTo>
                  <a:lnTo>
                    <a:pt x="5475279" y="996441"/>
                  </a:lnTo>
                  <a:lnTo>
                    <a:pt x="5736007" y="711744"/>
                  </a:lnTo>
                  <a:lnTo>
                    <a:pt x="5996734" y="569395"/>
                  </a:lnTo>
                  <a:lnTo>
                    <a:pt x="6257462" y="569395"/>
                  </a:lnTo>
                  <a:lnTo>
                    <a:pt x="6518190" y="1091341"/>
                  </a:lnTo>
                </a:path>
              </a:pathLst>
            </a:custGeom>
            <a:ln w="27101" cap="flat">
              <a:solidFill>
                <a:srgbClr val="836FFF">
                  <a:alpha val="100000"/>
                </a:srgbClr>
              </a:solidFill>
              <a:prstDash val="solid"/>
              <a:round/>
            </a:ln>
          </p:spPr>
          <p:txBody>
            <a:bodyPr/>
            <a:lstStyle/>
            <a:p/>
          </p:txBody>
        </p:sp>
        <p:sp>
          <p:nvSpPr>
            <p:cNvPr id="48" name="pl48"/>
            <p:cNvSpPr/>
            <p:nvPr/>
          </p:nvSpPr>
          <p:spPr>
            <a:xfrm>
              <a:off x="7666233" y="802379"/>
              <a:ext cx="716711" cy="452493"/>
            </a:xfrm>
            <a:custGeom>
              <a:avLst/>
              <a:pathLst>
                <a:path w="716711" h="452493">
                  <a:moveTo>
                    <a:pt x="716711" y="0"/>
                  </a:moveTo>
                  <a:lnTo>
                    <a:pt x="0" y="452493"/>
                  </a:lnTo>
                </a:path>
              </a:pathLst>
            </a:custGeom>
          </p:spPr>
          <p:txBody>
            <a:bodyPr/>
            <a:lstStyle/>
            <a:p/>
          </p:txBody>
        </p:sp>
        <p:sp>
          <p:nvSpPr>
            <p:cNvPr id="49" name="pl49"/>
            <p:cNvSpPr/>
            <p:nvPr/>
          </p:nvSpPr>
          <p:spPr>
            <a:xfrm>
              <a:off x="7670251" y="1063107"/>
              <a:ext cx="766843" cy="195553"/>
            </a:xfrm>
            <a:custGeom>
              <a:avLst/>
              <a:pathLst>
                <a:path w="766843" h="195553">
                  <a:moveTo>
                    <a:pt x="766843" y="0"/>
                  </a:moveTo>
                  <a:lnTo>
                    <a:pt x="0" y="195553"/>
                  </a:lnTo>
                </a:path>
              </a:pathLst>
            </a:custGeom>
          </p:spPr>
          <p:txBody>
            <a:bodyPr/>
            <a:lstStyle/>
            <a:p/>
          </p:txBody>
        </p:sp>
        <p:sp>
          <p:nvSpPr>
            <p:cNvPr id="50" name="pl50"/>
            <p:cNvSpPr/>
            <p:nvPr/>
          </p:nvSpPr>
          <p:spPr>
            <a:xfrm>
              <a:off x="7671458" y="1264295"/>
              <a:ext cx="753568" cy="56428"/>
            </a:xfrm>
            <a:custGeom>
              <a:avLst/>
              <a:pathLst>
                <a:path w="753568" h="56428">
                  <a:moveTo>
                    <a:pt x="753568" y="56428"/>
                  </a:moveTo>
                  <a:lnTo>
                    <a:pt x="0" y="0"/>
                  </a:lnTo>
                </a:path>
              </a:pathLst>
            </a:custGeom>
          </p:spPr>
          <p:txBody>
            <a:bodyPr/>
            <a:lstStyle/>
            <a:p/>
          </p:txBody>
        </p:sp>
        <p:sp>
          <p:nvSpPr>
            <p:cNvPr id="51" name="pl51"/>
            <p:cNvSpPr/>
            <p:nvPr/>
          </p:nvSpPr>
          <p:spPr>
            <a:xfrm>
              <a:off x="7668586" y="1269216"/>
              <a:ext cx="738443" cy="305798"/>
            </a:xfrm>
            <a:custGeom>
              <a:avLst/>
              <a:pathLst>
                <a:path w="738443" h="305798">
                  <a:moveTo>
                    <a:pt x="738443" y="305798"/>
                  </a:moveTo>
                  <a:lnTo>
                    <a:pt x="0" y="0"/>
                  </a:lnTo>
                </a:path>
              </a:pathLst>
            </a:custGeom>
          </p:spPr>
          <p:txBody>
            <a:bodyPr/>
            <a:lstStyle/>
            <a:p/>
          </p:txBody>
        </p:sp>
        <p:sp>
          <p:nvSpPr>
            <p:cNvPr id="52" name="pl52"/>
            <p:cNvSpPr/>
            <p:nvPr/>
          </p:nvSpPr>
          <p:spPr>
            <a:xfrm>
              <a:off x="7665143" y="1319096"/>
              <a:ext cx="693718" cy="515972"/>
            </a:xfrm>
            <a:custGeom>
              <a:avLst/>
              <a:pathLst>
                <a:path w="693718" h="515972">
                  <a:moveTo>
                    <a:pt x="693718" y="515972"/>
                  </a:moveTo>
                  <a:lnTo>
                    <a:pt x="0" y="0"/>
                  </a:lnTo>
                </a:path>
              </a:pathLst>
            </a:custGeom>
          </p:spPr>
          <p:txBody>
            <a:bodyPr/>
            <a:lstStyle/>
            <a:p/>
          </p:txBody>
        </p:sp>
        <p:sp>
          <p:nvSpPr>
            <p:cNvPr id="53" name="pl53"/>
            <p:cNvSpPr/>
            <p:nvPr/>
          </p:nvSpPr>
          <p:spPr>
            <a:xfrm>
              <a:off x="7662581" y="1320231"/>
              <a:ext cx="720364" cy="775479"/>
            </a:xfrm>
            <a:custGeom>
              <a:avLst/>
              <a:pathLst>
                <a:path w="720364" h="775479">
                  <a:moveTo>
                    <a:pt x="720364" y="775479"/>
                  </a:moveTo>
                  <a:lnTo>
                    <a:pt x="0" y="0"/>
                  </a:lnTo>
                </a:path>
              </a:pathLst>
            </a:custGeom>
          </p:spPr>
          <p:txBody>
            <a:bodyPr/>
            <a:lstStyle/>
            <a:p/>
          </p:txBody>
        </p:sp>
        <p:sp>
          <p:nvSpPr>
            <p:cNvPr id="54" name="pl54"/>
            <p:cNvSpPr/>
            <p:nvPr/>
          </p:nvSpPr>
          <p:spPr>
            <a:xfrm>
              <a:off x="7660524" y="1368327"/>
              <a:ext cx="668060" cy="989184"/>
            </a:xfrm>
            <a:custGeom>
              <a:avLst/>
              <a:pathLst>
                <a:path w="668060" h="989184">
                  <a:moveTo>
                    <a:pt x="668060" y="989184"/>
                  </a:moveTo>
                  <a:lnTo>
                    <a:pt x="0" y="0"/>
                  </a:lnTo>
                </a:path>
              </a:pathLst>
            </a:custGeom>
          </p:spPr>
          <p:txBody>
            <a:bodyPr/>
            <a:lstStyle/>
            <a:p/>
          </p:txBody>
        </p:sp>
        <p:sp>
          <p:nvSpPr>
            <p:cNvPr id="55" name="pl55"/>
            <p:cNvSpPr/>
            <p:nvPr/>
          </p:nvSpPr>
          <p:spPr>
            <a:xfrm>
              <a:off x="7666040" y="2172681"/>
              <a:ext cx="692820" cy="450643"/>
            </a:xfrm>
            <a:custGeom>
              <a:avLst/>
              <a:pathLst>
                <a:path w="692820" h="450643">
                  <a:moveTo>
                    <a:pt x="692820" y="450643"/>
                  </a:moveTo>
                  <a:lnTo>
                    <a:pt x="0" y="0"/>
                  </a:lnTo>
                </a:path>
              </a:pathLst>
            </a:custGeom>
          </p:spPr>
          <p:txBody>
            <a:bodyPr/>
            <a:lstStyle/>
            <a:p/>
          </p:txBody>
        </p:sp>
        <p:sp>
          <p:nvSpPr>
            <p:cNvPr id="56" name="pl56"/>
            <p:cNvSpPr/>
            <p:nvPr/>
          </p:nvSpPr>
          <p:spPr>
            <a:xfrm>
              <a:off x="7662262" y="2174437"/>
              <a:ext cx="630168" cy="711032"/>
            </a:xfrm>
            <a:custGeom>
              <a:avLst/>
              <a:pathLst>
                <a:path w="630168" h="711032">
                  <a:moveTo>
                    <a:pt x="630168" y="711032"/>
                  </a:moveTo>
                  <a:lnTo>
                    <a:pt x="0" y="0"/>
                  </a:lnTo>
                </a:path>
              </a:pathLst>
            </a:custGeom>
          </p:spPr>
          <p:txBody>
            <a:bodyPr/>
            <a:lstStyle/>
            <a:p/>
          </p:txBody>
        </p:sp>
        <p:sp>
          <p:nvSpPr>
            <p:cNvPr id="57" name="pl57"/>
            <p:cNvSpPr/>
            <p:nvPr/>
          </p:nvSpPr>
          <p:spPr>
            <a:xfrm>
              <a:off x="7671585" y="5485951"/>
              <a:ext cx="771649" cy="10"/>
            </a:xfrm>
            <a:custGeom>
              <a:avLst/>
              <a:pathLst>
                <a:path w="771649" h="10">
                  <a:moveTo>
                    <a:pt x="771649" y="0"/>
                  </a:moveTo>
                  <a:lnTo>
                    <a:pt x="0" y="10"/>
                  </a:lnTo>
                </a:path>
              </a:pathLst>
            </a:custGeom>
          </p:spPr>
          <p:txBody>
            <a:bodyPr/>
            <a:lstStyle/>
            <a:p/>
          </p:txBody>
        </p:sp>
        <p:sp>
          <p:nvSpPr>
            <p:cNvPr id="58" name="pg58"/>
            <p:cNvSpPr/>
            <p:nvPr/>
          </p:nvSpPr>
          <p:spPr>
            <a:xfrm>
              <a:off x="8314365" y="7104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7519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0" name="pg60"/>
            <p:cNvSpPr/>
            <p:nvPr/>
          </p:nvSpPr>
          <p:spPr>
            <a:xfrm>
              <a:off x="8368515" y="97440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01594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2" name="pg62"/>
            <p:cNvSpPr/>
            <p:nvPr/>
          </p:nvSpPr>
          <p:spPr>
            <a:xfrm>
              <a:off x="8356446" y="123662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2781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4" name="pg64"/>
            <p:cNvSpPr/>
            <p:nvPr/>
          </p:nvSpPr>
          <p:spPr>
            <a:xfrm>
              <a:off x="8338449" y="149679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53833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66" name="pg66"/>
            <p:cNvSpPr/>
            <p:nvPr/>
          </p:nvSpPr>
          <p:spPr>
            <a:xfrm>
              <a:off x="8290281" y="17581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17997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91%</a:t>
              </a:r>
            </a:p>
          </p:txBody>
        </p:sp>
        <p:sp>
          <p:nvSpPr>
            <p:cNvPr id="68" name="pg68"/>
            <p:cNvSpPr/>
            <p:nvPr/>
          </p:nvSpPr>
          <p:spPr>
            <a:xfrm>
              <a:off x="8314365" y="20178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20593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0" name="pg70"/>
            <p:cNvSpPr/>
            <p:nvPr/>
          </p:nvSpPr>
          <p:spPr>
            <a:xfrm>
              <a:off x="8260004" y="227898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30183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72" name="pg72"/>
            <p:cNvSpPr/>
            <p:nvPr/>
          </p:nvSpPr>
          <p:spPr>
            <a:xfrm>
              <a:off x="8290281" y="25464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880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73%</a:t>
              </a:r>
            </a:p>
          </p:txBody>
        </p:sp>
        <p:sp>
          <p:nvSpPr>
            <p:cNvPr id="74" name="pg74"/>
            <p:cNvSpPr/>
            <p:nvPr/>
          </p:nvSpPr>
          <p:spPr>
            <a:xfrm>
              <a:off x="8223851" y="280836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8499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73%</a:t>
              </a:r>
            </a:p>
          </p:txBody>
        </p:sp>
        <p:sp>
          <p:nvSpPr>
            <p:cNvPr id="76" name="pg76"/>
            <p:cNvSpPr/>
            <p:nvPr/>
          </p:nvSpPr>
          <p:spPr>
            <a:xfrm>
              <a:off x="8374655" y="5401432"/>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97515" y="5442970"/>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01045" y="401416"/>
              <a:ext cx="28295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Serbia,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(3%), followed by MCV1 and Rubella (73%).
Coverage of 6 vaccines decreased (DTP3, HEPB3, HIB3, IPV1, MCV1 and RUBELLA) and 1 vaccine was the same (MCV2) compared to respective coverage in 2019.
Coverage of 7 vaccines decreased (DTP3, HEPB3, HIB3, IPV1, IPVC, MCV1 and RUBELLA) and 2 vaccines were the same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24463" y="907931"/>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433298" cy="0"/>
            </a:xfrm>
            <a:custGeom>
              <a:avLst/>
              <a:pathLst>
                <a:path w="433298" h="0">
                  <a:moveTo>
                    <a:pt x="0" y="0"/>
                  </a:moveTo>
                  <a:lnTo>
                    <a:pt x="72216" y="0"/>
                  </a:ln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733641"/>
              <a:ext cx="433298" cy="0"/>
            </a:xfrm>
            <a:custGeom>
              <a:avLst/>
              <a:pathLst>
                <a:path w="433298" h="0">
                  <a:moveTo>
                    <a:pt x="0" y="0"/>
                  </a:moveTo>
                  <a:lnTo>
                    <a:pt x="72216" y="0"/>
                  </a:ln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2146496"/>
              <a:ext cx="505514" cy="0"/>
            </a:xfrm>
            <a:custGeom>
              <a:avLst/>
              <a:pathLst>
                <a:path w="505514" h="0">
                  <a:moveTo>
                    <a:pt x="0" y="0"/>
                  </a:moveTo>
                  <a:lnTo>
                    <a:pt x="144432" y="0"/>
                  </a:lnTo>
                  <a:lnTo>
                    <a:pt x="216649"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972206"/>
              <a:ext cx="433298" cy="0"/>
            </a:xfrm>
            <a:custGeom>
              <a:avLst/>
              <a:pathLst>
                <a:path w="433298" h="0">
                  <a:moveTo>
                    <a:pt x="0" y="0"/>
                  </a:moveTo>
                  <a:lnTo>
                    <a:pt x="72216" y="0"/>
                  </a:ln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3385062"/>
              <a:ext cx="577731" cy="0"/>
            </a:xfrm>
            <a:custGeom>
              <a:avLst/>
              <a:pathLst>
                <a:path w="577731" h="0">
                  <a:moveTo>
                    <a:pt x="0" y="0"/>
                  </a:moveTo>
                  <a:lnTo>
                    <a:pt x="72216" y="0"/>
                  </a:lnTo>
                  <a:lnTo>
                    <a:pt x="72216" y="0"/>
                  </a:lnTo>
                  <a:lnTo>
                    <a:pt x="72216" y="0"/>
                  </a:lnTo>
                  <a:lnTo>
                    <a:pt x="144432" y="0"/>
                  </a:lnTo>
                  <a:lnTo>
                    <a:pt x="288865"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6763485" y="3797917"/>
              <a:ext cx="1011029" cy="0"/>
            </a:xfrm>
            <a:custGeom>
              <a:avLst/>
              <a:pathLst>
                <a:path w="1011029" h="0">
                  <a:moveTo>
                    <a:pt x="0" y="0"/>
                  </a:moveTo>
                  <a:lnTo>
                    <a:pt x="144432" y="0"/>
                  </a:lnTo>
                  <a:lnTo>
                    <a:pt x="361082" y="0"/>
                  </a:lnTo>
                  <a:lnTo>
                    <a:pt x="577731"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4210772"/>
              <a:ext cx="505514" cy="0"/>
            </a:xfrm>
            <a:custGeom>
              <a:avLst/>
              <a:pathLst>
                <a:path w="505514" h="0">
                  <a:moveTo>
                    <a:pt x="0" y="0"/>
                  </a:moveTo>
                  <a:lnTo>
                    <a:pt x="144432" y="0"/>
                  </a:lnTo>
                  <a:lnTo>
                    <a:pt x="36108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4623627"/>
              <a:ext cx="722164" cy="0"/>
            </a:xfrm>
            <a:custGeom>
              <a:avLst/>
              <a:pathLst>
                <a:path w="722164" h="0">
                  <a:moveTo>
                    <a:pt x="0" y="0"/>
                  </a:moveTo>
                  <a:lnTo>
                    <a:pt x="216649" y="0"/>
                  </a:lnTo>
                  <a:lnTo>
                    <a:pt x="433298" y="0"/>
                  </a:lnTo>
                  <a:lnTo>
                    <a:pt x="505514"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6763485" y="5036482"/>
              <a:ext cx="1011029" cy="0"/>
            </a:xfrm>
            <a:custGeom>
              <a:avLst/>
              <a:pathLst>
                <a:path w="1011029" h="0">
                  <a:moveTo>
                    <a:pt x="0" y="0"/>
                  </a:moveTo>
                  <a:lnTo>
                    <a:pt x="144432" y="0"/>
                  </a:lnTo>
                  <a:lnTo>
                    <a:pt x="361082" y="0"/>
                  </a:lnTo>
                  <a:lnTo>
                    <a:pt x="577731"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728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1726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728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9509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70071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56731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0061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9509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70071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12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Serbia,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(95%). DTP1 coverage declined in 2025 (92%) compared to 2024, and was lower than in 2019. In 2019-2025, DTP1 coverage was at it's lowest level in 2021 (91%).
In 2024, 8 vaccines had lower coverage than in 2019.
In 2025, 8 vaccines had lower coverage than in 2019.
In 2025, 7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4923078"/>
              <a:ext cx="2249351" cy="27340"/>
            </a:xfrm>
            <a:custGeom>
              <a:avLst/>
              <a:pathLst>
                <a:path w="2249351" h="27340">
                  <a:moveTo>
                    <a:pt x="0" y="27340"/>
                  </a:moveTo>
                  <a:lnTo>
                    <a:pt x="749783" y="27340"/>
                  </a:lnTo>
                  <a:lnTo>
                    <a:pt x="1499567" y="0"/>
                  </a:lnTo>
                  <a:lnTo>
                    <a:pt x="2249351" y="0"/>
                  </a:lnTo>
                </a:path>
              </a:pathLst>
            </a:custGeom>
            <a:ln w="29811" cap="flat">
              <a:solidFill>
                <a:srgbClr val="FF0000">
                  <a:alpha val="100000"/>
                </a:srgbClr>
              </a:solidFill>
              <a:prstDash val="solid"/>
              <a:round/>
            </a:ln>
          </p:spPr>
          <p:txBody>
            <a:bodyPr/>
            <a:lstStyle/>
            <a:p/>
          </p:txBody>
        </p:sp>
        <p:sp>
          <p:nvSpPr>
            <p:cNvPr id="22" name="pl22"/>
            <p:cNvSpPr/>
            <p:nvPr/>
          </p:nvSpPr>
          <p:spPr>
            <a:xfrm>
              <a:off x="1694430" y="4923078"/>
              <a:ext cx="2249351" cy="82020"/>
            </a:xfrm>
            <a:custGeom>
              <a:avLst/>
              <a:pathLst>
                <a:path w="2249351" h="82020">
                  <a:moveTo>
                    <a:pt x="0" y="82020"/>
                  </a:moveTo>
                  <a:lnTo>
                    <a:pt x="749783" y="27340"/>
                  </a:lnTo>
                  <a:lnTo>
                    <a:pt x="1499567" y="0"/>
                  </a:lnTo>
                  <a:lnTo>
                    <a:pt x="2249351" y="0"/>
                  </a:lnTo>
                </a:path>
              </a:pathLst>
            </a:custGeom>
            <a:ln w="29811" cap="flat">
              <a:solidFill>
                <a:srgbClr val="0058AB">
                  <a:alpha val="100000"/>
                </a:srgbClr>
              </a:solidFill>
              <a:prstDash val="solid"/>
              <a:round/>
            </a:ln>
          </p:spPr>
          <p:txBody>
            <a:bodyPr/>
            <a:lstStyle/>
            <a:p/>
          </p:txBody>
        </p:sp>
        <p:sp>
          <p:nvSpPr>
            <p:cNvPr id="23" name="pt23"/>
            <p:cNvSpPr/>
            <p:nvPr/>
          </p:nvSpPr>
          <p:spPr>
            <a:xfrm>
              <a:off x="1669604"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669604"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2419387"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169171"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918955"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1694430"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32" name="tx32"/>
            <p:cNvSpPr/>
            <p:nvPr/>
          </p:nvSpPr>
          <p:spPr>
            <a:xfrm>
              <a:off x="2444213"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33" name="tx33"/>
            <p:cNvSpPr/>
            <p:nvPr/>
          </p:nvSpPr>
          <p:spPr>
            <a:xfrm>
              <a:off x="3193997"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34" name="tx34"/>
            <p:cNvSpPr/>
            <p:nvPr/>
          </p:nvSpPr>
          <p:spPr>
            <a:xfrm>
              <a:off x="3943781"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35" name="tx35"/>
            <p:cNvSpPr/>
            <p:nvPr/>
          </p:nvSpPr>
          <p:spPr>
            <a:xfrm>
              <a:off x="1694430"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6" name="tx36"/>
            <p:cNvSpPr/>
            <p:nvPr/>
          </p:nvSpPr>
          <p:spPr>
            <a:xfrm>
              <a:off x="2444213"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7" name="tx37"/>
            <p:cNvSpPr/>
            <p:nvPr/>
          </p:nvSpPr>
          <p:spPr>
            <a:xfrm>
              <a:off x="3193997"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38" name="tx38"/>
            <p:cNvSpPr/>
            <p:nvPr/>
          </p:nvSpPr>
          <p:spPr>
            <a:xfrm>
              <a:off x="3943781"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39" name="pl3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0" name="rc4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1" name="pl4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87829" y="4950418"/>
              <a:ext cx="2249351" cy="0"/>
            </a:xfrm>
            <a:custGeom>
              <a:avLst/>
              <a:pathLst>
                <a:path w="2249351" h="0">
                  <a:moveTo>
                    <a:pt x="0" y="0"/>
                  </a:moveTo>
                  <a:lnTo>
                    <a:pt x="749783" y="0"/>
                  </a:lnTo>
                  <a:lnTo>
                    <a:pt x="1499567" y="0"/>
                  </a:lnTo>
                  <a:lnTo>
                    <a:pt x="2249351" y="0"/>
                  </a:lnTo>
                </a:path>
              </a:pathLst>
            </a:custGeom>
            <a:ln w="29811" cap="flat">
              <a:solidFill>
                <a:srgbClr val="FF0000">
                  <a:alpha val="100000"/>
                </a:srgbClr>
              </a:solidFill>
              <a:prstDash val="solid"/>
              <a:round/>
            </a:ln>
          </p:spPr>
          <p:txBody>
            <a:bodyPr/>
            <a:lstStyle/>
            <a:p/>
          </p:txBody>
        </p:sp>
        <p:sp>
          <p:nvSpPr>
            <p:cNvPr id="59" name="pl59"/>
            <p:cNvSpPr/>
            <p:nvPr/>
          </p:nvSpPr>
          <p:spPr>
            <a:xfrm>
              <a:off x="5887829" y="4950418"/>
              <a:ext cx="2249351" cy="54680"/>
            </a:xfrm>
            <a:custGeom>
              <a:avLst/>
              <a:pathLst>
                <a:path w="2249351" h="54680">
                  <a:moveTo>
                    <a:pt x="0" y="54680"/>
                  </a:moveTo>
                  <a:lnTo>
                    <a:pt x="749783" y="0"/>
                  </a:lnTo>
                  <a:lnTo>
                    <a:pt x="1499567" y="0"/>
                  </a:lnTo>
                  <a:lnTo>
                    <a:pt x="2249351" y="0"/>
                  </a:lnTo>
                </a:path>
              </a:pathLst>
            </a:custGeom>
            <a:ln w="29811" cap="flat">
              <a:solidFill>
                <a:srgbClr val="0058AB">
                  <a:alpha val="100000"/>
                </a:srgbClr>
              </a:solidFill>
              <a:prstDash val="solid"/>
              <a:round/>
            </a:ln>
          </p:spPr>
          <p:txBody>
            <a:bodyPr/>
            <a:lstStyle/>
            <a:p/>
          </p:txBody>
        </p:sp>
        <p:sp>
          <p:nvSpPr>
            <p:cNvPr id="60" name="pt60"/>
            <p:cNvSpPr/>
            <p:nvPr/>
          </p:nvSpPr>
          <p:spPr>
            <a:xfrm>
              <a:off x="5863003"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6612787"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7362571"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8112355"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4" name="pt64"/>
            <p:cNvSpPr/>
            <p:nvPr/>
          </p:nvSpPr>
          <p:spPr>
            <a:xfrm>
              <a:off x="5863003"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6612787"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7362571"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pt67"/>
            <p:cNvSpPr/>
            <p:nvPr/>
          </p:nvSpPr>
          <p:spPr>
            <a:xfrm>
              <a:off x="8112355"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8" name="tx68"/>
            <p:cNvSpPr/>
            <p:nvPr/>
          </p:nvSpPr>
          <p:spPr>
            <a:xfrm>
              <a:off x="5887829"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9" name="tx69"/>
            <p:cNvSpPr/>
            <p:nvPr/>
          </p:nvSpPr>
          <p:spPr>
            <a:xfrm>
              <a:off x="6637613"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70" name="tx70"/>
            <p:cNvSpPr/>
            <p:nvPr/>
          </p:nvSpPr>
          <p:spPr>
            <a:xfrm>
              <a:off x="7387397"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71" name="tx71"/>
            <p:cNvSpPr/>
            <p:nvPr/>
          </p:nvSpPr>
          <p:spPr>
            <a:xfrm>
              <a:off x="8137181"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72" name="tx72"/>
            <p:cNvSpPr/>
            <p:nvPr/>
          </p:nvSpPr>
          <p:spPr>
            <a:xfrm>
              <a:off x="5887829"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3" name="tx73"/>
            <p:cNvSpPr/>
            <p:nvPr/>
          </p:nvSpPr>
          <p:spPr>
            <a:xfrm>
              <a:off x="6637613"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4" name="tx74"/>
            <p:cNvSpPr/>
            <p:nvPr/>
          </p:nvSpPr>
          <p:spPr>
            <a:xfrm>
              <a:off x="7387397"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5" name="tx75"/>
            <p:cNvSpPr/>
            <p:nvPr/>
          </p:nvSpPr>
          <p:spPr>
            <a:xfrm>
              <a:off x="8137181"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6" name="pl7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7" name="rc7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9" name="tx7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0" name="tx80"/>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23161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65095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8" name="tx8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pl9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1330710"/>
              <a:ext cx="5292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Serbia, 2022-2025</a:t>
              </a:r>
            </a:p>
          </p:txBody>
        </p:sp>
        <p:sp>
          <p:nvSpPr>
            <p:cNvPr id="100" name="tx10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Serbia was 2022.
In 2025, first dose (HPV1) programme coverage among girls was 3%. In 2025, last dose (HPVc) programme coverage among girls was 3%.</a:t>
            </a:r>
          </a:p>
        </p:txBody>
      </p:sp>
      <p:sp>
        <p:nvSpPr>
          <p:cNvPr id="1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3% and coverage among boys remained at 2%.</a:t>
            </a:r>
          </a:p>
        </p:txBody>
      </p:sp>
      <p:grpSp xmlns:pic="http://schemas.openxmlformats.org/drawingml/2006/picture">
        <p:nvGrpSpPr>
          <p:cNvPr id="104" name=""/>
          <p:cNvGrpSpPr/>
          <p:nvPr/>
        </p:nvGrpSpPr>
        <p:grpSpPr>
          <a:xfrm>
            <a:off x="292608" y="1005840"/>
            <a:ext cx="8595360" cy="28575"/>
            <a:chOff x="292608" y="1005840"/>
            <a:chExt cx="8595360" cy="28575"/>
          </a:xfrm>
        </p:grpSpPr>
        <p:sp>
          <p:nvSpPr>
            <p:cNvPr id="1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300938"/>
            </a:xfrm>
            <a:custGeom>
              <a:avLst/>
              <a:pathLst>
                <a:path w="6481656" h="300938">
                  <a:moveTo>
                    <a:pt x="0" y="90281"/>
                  </a:moveTo>
                  <a:lnTo>
                    <a:pt x="259266" y="150469"/>
                  </a:lnTo>
                  <a:lnTo>
                    <a:pt x="518532" y="90281"/>
                  </a:lnTo>
                  <a:lnTo>
                    <a:pt x="777798" y="270844"/>
                  </a:lnTo>
                  <a:lnTo>
                    <a:pt x="1037065" y="300938"/>
                  </a:lnTo>
                  <a:lnTo>
                    <a:pt x="1296331" y="0"/>
                  </a:lnTo>
                  <a:lnTo>
                    <a:pt x="1555597" y="180563"/>
                  </a:lnTo>
                  <a:lnTo>
                    <a:pt x="1814863" y="120375"/>
                  </a:lnTo>
                  <a:lnTo>
                    <a:pt x="2074130" y="90281"/>
                  </a:lnTo>
                  <a:lnTo>
                    <a:pt x="2333396" y="90281"/>
                  </a:lnTo>
                  <a:lnTo>
                    <a:pt x="2592662" y="210657"/>
                  </a:lnTo>
                  <a:lnTo>
                    <a:pt x="2851928" y="120375"/>
                  </a:lnTo>
                  <a:lnTo>
                    <a:pt x="3111195" y="210657"/>
                  </a:lnTo>
                  <a:lnTo>
                    <a:pt x="3370461" y="90281"/>
                  </a:lnTo>
                  <a:lnTo>
                    <a:pt x="3629727" y="150469"/>
                  </a:lnTo>
                  <a:lnTo>
                    <a:pt x="3888994" y="90281"/>
                  </a:lnTo>
                  <a:lnTo>
                    <a:pt x="4148260" y="150469"/>
                  </a:lnTo>
                  <a:lnTo>
                    <a:pt x="4407526" y="90281"/>
                  </a:lnTo>
                  <a:lnTo>
                    <a:pt x="4666792" y="30093"/>
                  </a:lnTo>
                  <a:lnTo>
                    <a:pt x="4926059" y="30093"/>
                  </a:lnTo>
                  <a:lnTo>
                    <a:pt x="5185325" y="180563"/>
                  </a:lnTo>
                  <a:lnTo>
                    <a:pt x="5444591" y="210657"/>
                  </a:lnTo>
                  <a:lnTo>
                    <a:pt x="5703857" y="180563"/>
                  </a:lnTo>
                  <a:lnTo>
                    <a:pt x="5963124" y="150469"/>
                  </a:lnTo>
                  <a:lnTo>
                    <a:pt x="6222390" y="90281"/>
                  </a:lnTo>
                  <a:lnTo>
                    <a:pt x="6481656" y="18056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722252"/>
            </a:xfrm>
            <a:custGeom>
              <a:avLst/>
              <a:pathLst>
                <a:path w="6481656" h="722252">
                  <a:moveTo>
                    <a:pt x="0" y="601877"/>
                  </a:moveTo>
                  <a:lnTo>
                    <a:pt x="259266" y="722252"/>
                  </a:lnTo>
                  <a:lnTo>
                    <a:pt x="518532" y="692158"/>
                  </a:lnTo>
                  <a:lnTo>
                    <a:pt x="777798" y="60187"/>
                  </a:lnTo>
                  <a:lnTo>
                    <a:pt x="1037065" y="60187"/>
                  </a:lnTo>
                  <a:lnTo>
                    <a:pt x="1296331" y="0"/>
                  </a:lnTo>
                  <a:lnTo>
                    <a:pt x="1555597" y="240750"/>
                  </a:lnTo>
                  <a:lnTo>
                    <a:pt x="1814863" y="60187"/>
                  </a:lnTo>
                  <a:lnTo>
                    <a:pt x="2074130" y="30093"/>
                  </a:lnTo>
                  <a:lnTo>
                    <a:pt x="2333396" y="331032"/>
                  </a:lnTo>
                  <a:lnTo>
                    <a:pt x="2592662" y="210657"/>
                  </a:lnTo>
                  <a:lnTo>
                    <a:pt x="2851928" y="240750"/>
                  </a:lnTo>
                  <a:lnTo>
                    <a:pt x="3111195" y="240750"/>
                  </a:lnTo>
                  <a:lnTo>
                    <a:pt x="3370461" y="481501"/>
                  </a:lnTo>
                  <a:lnTo>
                    <a:pt x="3629727" y="210657"/>
                  </a:lnTo>
                  <a:lnTo>
                    <a:pt x="3888994" y="331032"/>
                  </a:lnTo>
                  <a:lnTo>
                    <a:pt x="4148260" y="240750"/>
                  </a:lnTo>
                  <a:lnTo>
                    <a:pt x="4407526" y="210657"/>
                  </a:lnTo>
                  <a:lnTo>
                    <a:pt x="4666792" y="240750"/>
                  </a:lnTo>
                  <a:lnTo>
                    <a:pt x="4926059" y="210657"/>
                  </a:lnTo>
                  <a:lnTo>
                    <a:pt x="5185325" y="421314"/>
                  </a:lnTo>
                  <a:lnTo>
                    <a:pt x="5444591" y="361126"/>
                  </a:lnTo>
                  <a:lnTo>
                    <a:pt x="5703857" y="270844"/>
                  </a:lnTo>
                  <a:lnTo>
                    <a:pt x="5963124" y="210657"/>
                  </a:lnTo>
                  <a:lnTo>
                    <a:pt x="6222390" y="210657"/>
                  </a:lnTo>
                  <a:lnTo>
                    <a:pt x="6481656" y="210657"/>
                  </a:lnTo>
                </a:path>
              </a:pathLst>
            </a:custGeom>
            <a:ln w="27101" cap="flat">
              <a:solidFill>
                <a:srgbClr val="7CAE00">
                  <a:alpha val="100000"/>
                </a:srgbClr>
              </a:solidFill>
              <a:prstDash val="solid"/>
              <a:round/>
            </a:ln>
          </p:spPr>
          <p:txBody>
            <a:bodyPr/>
            <a:lstStyle/>
            <a:p/>
          </p:txBody>
        </p:sp>
        <p:sp>
          <p:nvSpPr>
            <p:cNvPr id="29" name="pl29"/>
            <p:cNvSpPr/>
            <p:nvPr/>
          </p:nvSpPr>
          <p:spPr>
            <a:xfrm>
              <a:off x="6105812" y="2346228"/>
              <a:ext cx="1814863" cy="752346"/>
            </a:xfrm>
            <a:custGeom>
              <a:avLst/>
              <a:pathLst>
                <a:path w="1814863" h="752346">
                  <a:moveTo>
                    <a:pt x="0" y="752346"/>
                  </a:moveTo>
                  <a:lnTo>
                    <a:pt x="259266" y="0"/>
                  </a:lnTo>
                  <a:lnTo>
                    <a:pt x="518532" y="120375"/>
                  </a:lnTo>
                  <a:lnTo>
                    <a:pt x="777798" y="90281"/>
                  </a:lnTo>
                  <a:lnTo>
                    <a:pt x="1037065" y="60187"/>
                  </a:lnTo>
                  <a:lnTo>
                    <a:pt x="1296331" y="300938"/>
                  </a:lnTo>
                  <a:lnTo>
                    <a:pt x="1555597" y="210657"/>
                  </a:lnTo>
                  <a:lnTo>
                    <a:pt x="1814863" y="30093"/>
                  </a:lnTo>
                </a:path>
              </a:pathLst>
            </a:custGeom>
            <a:ln w="27101" cap="flat">
              <a:solidFill>
                <a:srgbClr val="00BFC4">
                  <a:alpha val="100000"/>
                </a:srgbClr>
              </a:solidFill>
              <a:prstDash val="solid"/>
              <a:round/>
            </a:ln>
          </p:spPr>
          <p:txBody>
            <a:bodyPr/>
            <a:lstStyle/>
            <a:p/>
          </p:txBody>
        </p:sp>
        <p:sp>
          <p:nvSpPr>
            <p:cNvPr id="30" name="pl30"/>
            <p:cNvSpPr/>
            <p:nvPr/>
          </p:nvSpPr>
          <p:spPr>
            <a:xfrm>
              <a:off x="7142877" y="5024582"/>
              <a:ext cx="777798" cy="90281"/>
            </a:xfrm>
            <a:custGeom>
              <a:avLst/>
              <a:pathLst>
                <a:path w="777798" h="90281">
                  <a:moveTo>
                    <a:pt x="0" y="90281"/>
                  </a:moveTo>
                  <a:lnTo>
                    <a:pt x="259266" y="30093"/>
                  </a:lnTo>
                  <a:lnTo>
                    <a:pt x="518532" y="0"/>
                  </a:lnTo>
                  <a:lnTo>
                    <a:pt x="77779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067435" y="3060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507648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559" y="2145454"/>
              <a:ext cx="250382" cy="193894"/>
            </a:xfrm>
            <a:custGeom>
              <a:avLst/>
              <a:pathLst>
                <a:path w="250382" h="193894">
                  <a:moveTo>
                    <a:pt x="250382" y="0"/>
                  </a:moveTo>
                  <a:lnTo>
                    <a:pt x="0" y="193894"/>
                  </a:lnTo>
                </a:path>
              </a:pathLst>
            </a:custGeom>
          </p:spPr>
          <p:txBody>
            <a:bodyPr/>
            <a:lstStyle/>
            <a:p/>
          </p:txBody>
        </p:sp>
        <p:sp>
          <p:nvSpPr>
            <p:cNvPr id="41" name="pl41"/>
            <p:cNvSpPr/>
            <p:nvPr/>
          </p:nvSpPr>
          <p:spPr>
            <a:xfrm>
              <a:off x="7927753" y="2383529"/>
              <a:ext cx="252188" cy="256802"/>
            </a:xfrm>
            <a:custGeom>
              <a:avLst/>
              <a:pathLst>
                <a:path w="252188" h="256802">
                  <a:moveTo>
                    <a:pt x="252188" y="256802"/>
                  </a:moveTo>
                  <a:lnTo>
                    <a:pt x="0" y="0"/>
                  </a:lnTo>
                </a:path>
              </a:pathLst>
            </a:custGeom>
          </p:spPr>
          <p:txBody>
            <a:bodyPr/>
            <a:lstStyle/>
            <a:p/>
          </p:txBody>
        </p:sp>
        <p:sp>
          <p:nvSpPr>
            <p:cNvPr id="42" name="pl42"/>
            <p:cNvSpPr/>
            <p:nvPr/>
          </p:nvSpPr>
          <p:spPr>
            <a:xfrm>
              <a:off x="7939834" y="2377404"/>
              <a:ext cx="240108" cy="13557"/>
            </a:xfrm>
            <a:custGeom>
              <a:avLst/>
              <a:pathLst>
                <a:path w="240108" h="13557">
                  <a:moveTo>
                    <a:pt x="240108" y="13557"/>
                  </a:moveTo>
                  <a:lnTo>
                    <a:pt x="0" y="0"/>
                  </a:lnTo>
                </a:path>
              </a:pathLst>
            </a:custGeom>
          </p:spPr>
          <p:txBody>
            <a:bodyPr/>
            <a:lstStyle/>
            <a:p/>
          </p:txBody>
        </p:sp>
        <p:sp>
          <p:nvSpPr>
            <p:cNvPr id="43" name="pl43"/>
            <p:cNvSpPr/>
            <p:nvPr/>
          </p:nvSpPr>
          <p:spPr>
            <a:xfrm>
              <a:off x="7940023" y="5024578"/>
              <a:ext cx="239918" cy="3"/>
            </a:xfrm>
            <a:custGeom>
              <a:avLst/>
              <a:pathLst>
                <a:path w="239918" h="3">
                  <a:moveTo>
                    <a:pt x="239918" y="0"/>
                  </a:moveTo>
                  <a:lnTo>
                    <a:pt x="0" y="3"/>
                  </a:lnTo>
                </a:path>
              </a:pathLst>
            </a:custGeom>
          </p:spPr>
          <p:txBody>
            <a:bodyPr/>
            <a:lstStyle/>
            <a:p/>
          </p:txBody>
        </p:sp>
        <p:sp>
          <p:nvSpPr>
            <p:cNvPr id="44" name="pg44"/>
            <p:cNvSpPr/>
            <p:nvPr/>
          </p:nvSpPr>
          <p:spPr>
            <a:xfrm>
              <a:off x="8111362" y="20259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668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5741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6149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8" name="pg48"/>
            <p:cNvSpPr/>
            <p:nvPr/>
          </p:nvSpPr>
          <p:spPr>
            <a:xfrm>
              <a:off x="8111362" y="23001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3409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4933592"/>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974434"/>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2" name="pg52"/>
            <p:cNvSpPr/>
            <p:nvPr/>
          </p:nvSpPr>
          <p:spPr>
            <a:xfrm>
              <a:off x="1142073" y="223686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793" y="22806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1140216" y="27492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5936" y="27930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6" name="pg56"/>
            <p:cNvSpPr/>
            <p:nvPr/>
          </p:nvSpPr>
          <p:spPr>
            <a:xfrm>
              <a:off x="6169403" y="29356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215123" y="29794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8" name="pg58"/>
            <p:cNvSpPr/>
            <p:nvPr/>
          </p:nvSpPr>
          <p:spPr>
            <a:xfrm>
              <a:off x="7207762" y="496543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253482" y="500923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49399" y="1704354"/>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Serbia has all 4 of the  SDG vaccines.
In 2025, Serbia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Serbia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95% in 2024 to 92% in 2025.
• DTP3 coverage declined 3 percentage points from 95% in 2024 to 92% in 2025.
• There were there were 2,000 more zero-dose children in 2025. This leaves 5,000 children without vaccination, vulnerable to vaccine-preventable diseases and a further &lt;100 with incomplete protection.
• Serbia accounted for 1.3% of zero-dose children in Europe and Central Asia (ECAR) and &lt;0.1% of zero-dose children globally.
• MCV1 coverage declined 11 percentage point from 84% in 2024 to 73% in 2025. There were 16,000 children who missed out on the first measles vaccination.
• MCV2 coverage remained constant at 91% between 2024 and 2025.
• Last dose coverage of HPV vaccination (HPVc) among girls remained constant at 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Serbia,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Serbia.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355336"/>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220015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251120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2822259"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2822259" y="3074535"/>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7" name="rc127"/>
            <p:cNvSpPr/>
            <p:nvPr/>
          </p:nvSpPr>
          <p:spPr>
            <a:xfrm>
              <a:off x="3133311"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344436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3755416"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4066468"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2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73"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25"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531067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30"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82"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3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1"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3916939"/>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19774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19774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478542"/>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8" name="rc188"/>
            <p:cNvSpPr/>
            <p:nvPr/>
          </p:nvSpPr>
          <p:spPr>
            <a:xfrm>
              <a:off x="955945"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1266997" y="504014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1578050"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1889102"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251120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822259"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313331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344436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3755416"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4066468"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4377521"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4688573"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4999625"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2" name="rc202"/>
            <p:cNvSpPr/>
            <p:nvPr/>
          </p:nvSpPr>
          <p:spPr>
            <a:xfrm>
              <a:off x="5310677"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5621730"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4" name="rc204"/>
            <p:cNvSpPr/>
            <p:nvPr/>
          </p:nvSpPr>
          <p:spPr>
            <a:xfrm>
              <a:off x="5932782"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3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6554887"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39"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7176991"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7488044"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0" name="rc210"/>
            <p:cNvSpPr/>
            <p:nvPr/>
          </p:nvSpPr>
          <p:spPr>
            <a:xfrm>
              <a:off x="7799096"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8110148"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2" name="rc212"/>
            <p:cNvSpPr/>
            <p:nvPr/>
          </p:nvSpPr>
          <p:spPr>
            <a:xfrm>
              <a:off x="8421201"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8732253"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3636138"/>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2" name="rc222"/>
            <p:cNvSpPr/>
            <p:nvPr/>
          </p:nvSpPr>
          <p:spPr>
            <a:xfrm>
              <a:off x="955945"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126699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1578050"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5" name="rc225"/>
            <p:cNvSpPr/>
            <p:nvPr/>
          </p:nvSpPr>
          <p:spPr>
            <a:xfrm>
              <a:off x="1889102"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6" name="rc226"/>
            <p:cNvSpPr/>
            <p:nvPr/>
          </p:nvSpPr>
          <p:spPr>
            <a:xfrm>
              <a:off x="2200154"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251120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2822259" y="475934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9" name="rc229"/>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3444364"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5320945"/>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5320945"/>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2" name="tx252"/>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3" name="tx253"/>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4" name="tx254"/>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5" name="tx255"/>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227429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289640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9" name="tx299"/>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820538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4" name="tx304"/>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9" name="tx309"/>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289640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5" name="tx315"/>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540591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02801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1" name="tx321"/>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820538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2" name="tx332"/>
            <p:cNvSpPr/>
            <p:nvPr/>
          </p:nvSpPr>
          <p:spPr>
            <a:xfrm>
              <a:off x="2896402"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320745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518507"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3829559"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633907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8" name="tx348"/>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820538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8516437"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227429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289640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51850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382955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320745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351850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382955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2" name="tx382"/>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4" name="tx384"/>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820538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820538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9" name="tx409"/>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227429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4" name="tx414"/>
            <p:cNvSpPr/>
            <p:nvPr/>
          </p:nvSpPr>
          <p:spPr>
            <a:xfrm>
              <a:off x="258535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289640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6" name="tx416"/>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4472757"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4" name="tx424"/>
            <p:cNvSpPr/>
            <p:nvPr/>
          </p:nvSpPr>
          <p:spPr>
            <a:xfrm>
              <a:off x="5695873"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7" name="tx427"/>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0" name="tx430"/>
            <p:cNvSpPr/>
            <p:nvPr/>
          </p:nvSpPr>
          <p:spPr>
            <a:xfrm>
              <a:off x="758328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1" name="tx431"/>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2" name="tx432"/>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3" name="tx433"/>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4" name="tx434"/>
            <p:cNvSpPr/>
            <p:nvPr/>
          </p:nvSpPr>
          <p:spPr>
            <a:xfrm>
              <a:off x="882748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5" name="tx435"/>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6" name="tx436"/>
            <p:cNvSpPr/>
            <p:nvPr/>
          </p:nvSpPr>
          <p:spPr>
            <a:xfrm>
              <a:off x="1362234"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7" name="tx437"/>
            <p:cNvSpPr/>
            <p:nvPr/>
          </p:nvSpPr>
          <p:spPr>
            <a:xfrm>
              <a:off x="167328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8" name="tx438"/>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227429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258535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289640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2" name="tx442"/>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5" name="tx445"/>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5695873"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6" name="tx456"/>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8" name="tx458"/>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0" name="tx46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2" name="tx462"/>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5" name="tx465"/>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6" name="tx466"/>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7" name="tx467"/>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8" name="tx468"/>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3" name="tx473"/>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4" name="tx474"/>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6" name="tx476"/>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447275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3" name="tx483"/>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6" name="tx486"/>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7" name="tx487"/>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9" name="tx489"/>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0" name="tx490"/>
            <p:cNvSpPr/>
            <p:nvPr/>
          </p:nvSpPr>
          <p:spPr>
            <a:xfrm>
              <a:off x="7583280"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1" name="tx491"/>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2" name="tx492"/>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3" name="tx493"/>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4" name="tx494"/>
            <p:cNvSpPr/>
            <p:nvPr/>
          </p:nvSpPr>
          <p:spPr>
            <a:xfrm>
              <a:off x="882748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5" name="tx495"/>
            <p:cNvSpPr/>
            <p:nvPr/>
          </p:nvSpPr>
          <p:spPr>
            <a:xfrm>
              <a:off x="2896402"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96" name="tx496"/>
            <p:cNvSpPr/>
            <p:nvPr/>
          </p:nvSpPr>
          <p:spPr>
            <a:xfrm>
              <a:off x="7924477"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8235530"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98" name="tx498"/>
            <p:cNvSpPr/>
            <p:nvPr/>
          </p:nvSpPr>
          <p:spPr>
            <a:xfrm>
              <a:off x="8546582"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9" name="tx499"/>
            <p:cNvSpPr/>
            <p:nvPr/>
          </p:nvSpPr>
          <p:spPr>
            <a:xfrm>
              <a:off x="8857634"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00" name="tx50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1" name="tx50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2" name="tx50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3" name="tx50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4" name="tx50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5" name="tx50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6" name="tx50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7" name="tx50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8" name="tx50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9" name="tx50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0" name="tx51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1" name="tx51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2" name="tx51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3" name="tx51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4" name="tx51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5" name="tx51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6" name="tx51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7" name="tx51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8" name="tx51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9" name="tx51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0" name="tx52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1" name="tx52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2" name="tx52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3" name="tx52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4" name="tx52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5" name="tx52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6" name="tx526"/>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7" name="tx527"/>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8" name="tx528"/>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9" name="tx529"/>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0" name="tx530"/>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1" name="tx531"/>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2" name="tx532"/>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3" name="tx533"/>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4" name="tx534"/>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5" name="tx535"/>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6" name="tx536"/>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7" name="tx537"/>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8" name="tx538"/>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9" name="tx53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0" name="pic540"/>
            <p:cNvPicPr/>
            <p:nvPr/>
          </p:nvPicPr>
          <p:blipFill>
            <a:blip r:embed="rId2" cstate="print"/>
            <a:stretch>
              <a:fillRect/>
            </a:stretch>
          </p:blipFill>
          <p:spPr>
            <a:xfrm>
              <a:off x="4653227" y="5838594"/>
              <a:ext cx="2160000" cy="219455"/>
            </a:xfrm>
            <a:prstGeom prst="rect">
              <a:avLst/>
            </a:prstGeom>
          </p:spPr>
        </p:pic>
        <p:sp>
          <p:nvSpPr>
            <p:cNvPr id="541" name="pl54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4" name="pl54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pl54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0" name="pl55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tx55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4" name="tx55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5" name="tx55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6" name="tx55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7" name="tx55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8" name="tx55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9" name="tx559"/>
            <p:cNvSpPr/>
            <p:nvPr/>
          </p:nvSpPr>
          <p:spPr>
            <a:xfrm>
              <a:off x="924840" y="1330710"/>
              <a:ext cx="28051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Serbia, 2000-2025</a:t>
              </a:r>
            </a:p>
          </p:txBody>
        </p:sp>
        <p:sp>
          <p:nvSpPr>
            <p:cNvPr id="560" name="tx56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1" name="tx56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2" name="tx56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73% to 98%.
Since 2004, estimates have been made for 7 new vaccines. HPVc is the newest vaccine reported (2022), which achieved 3% coverage in 2025.
In 2025, Serbia did not report any stockouts of vaccines or supplies.</a:t>
            </a:r>
          </a:p>
        </p:txBody>
      </p:sp>
      <p:sp>
        <p:nvSpPr>
          <p:cNvPr id="5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four, and declined for eight, indicating limited improvement in routine immunization performance; 10 achieved at least 90% coverage.</a:t>
            </a:r>
          </a:p>
        </p:txBody>
      </p:sp>
      <p:grpSp xmlns:pic="http://schemas.openxmlformats.org/drawingml/2006/picture">
        <p:nvGrpSpPr>
          <p:cNvPr id="565" name=""/>
          <p:cNvGrpSpPr/>
          <p:nvPr/>
        </p:nvGrpSpPr>
        <p:grpSpPr>
          <a:xfrm>
            <a:off x="292608" y="1005840"/>
            <a:ext cx="8595360" cy="28575"/>
            <a:chOff x="292608" y="1005840"/>
            <a:chExt cx="8595360" cy="28575"/>
          </a:xfrm>
        </p:grpSpPr>
        <p:sp>
          <p:nvSpPr>
            <p:cNvPr id="56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P7TF5XRZ5TZD-1674051314-8158</_dlc_DocId>
    <_dlc_DocIdUrl xmlns="5ce71423-0d49-4a04-8822-86064e799dcd">
      <Url>https://unicef.sharepoint.com/teams/DAPM-DataComm/_layouts/15/DocIdRedir.aspx?ID=P7TF5XRZ5TZD-1674051314-8158</Url>
      <Description>P7TF5XRZ5TZD-1674051314-8158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F2CCB4B-5129-4047-ABFC-14248C57B3E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a9a6a0c3-4e89-4288-a1f2-19c43ada42c0</vt:lpwstr>
  </property>
</Properties>
</file>