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37799545f0a14c76a86ce2eaabe62226086d7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2231470e2e3a39ca60356b4036f0570a413b41.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59c5ba4a06cd485329280d15c5c3ddac7d628f.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2" name="rc82"/>
            <p:cNvSpPr/>
            <p:nvPr/>
          </p:nvSpPr>
          <p:spPr>
            <a:xfrm>
              <a:off x="4993431" y="3280122"/>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3" name="rc83"/>
            <p:cNvSpPr/>
            <p:nvPr/>
          </p:nvSpPr>
          <p:spPr>
            <a:xfrm>
              <a:off x="5304957" y="3280122"/>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4" name="rc84"/>
            <p:cNvSpPr/>
            <p:nvPr/>
          </p:nvSpPr>
          <p:spPr>
            <a:xfrm>
              <a:off x="5616482" y="3280122"/>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5" name="rc85"/>
            <p:cNvSpPr/>
            <p:nvPr/>
          </p:nvSpPr>
          <p:spPr>
            <a:xfrm>
              <a:off x="5928007" y="3280122"/>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6239532" y="3280122"/>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6551057" y="3280122"/>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8" name="rc88"/>
            <p:cNvSpPr/>
            <p:nvPr/>
          </p:nvSpPr>
          <p:spPr>
            <a:xfrm>
              <a:off x="6862582" y="3280122"/>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9" name="rc89"/>
            <p:cNvSpPr/>
            <p:nvPr/>
          </p:nvSpPr>
          <p:spPr>
            <a:xfrm>
              <a:off x="7174107" y="3280122"/>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0" name="rc90"/>
            <p:cNvSpPr/>
            <p:nvPr/>
          </p:nvSpPr>
          <p:spPr>
            <a:xfrm>
              <a:off x="7485632" y="3280122"/>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1" name="rc91"/>
            <p:cNvSpPr/>
            <p:nvPr/>
          </p:nvSpPr>
          <p:spPr>
            <a:xfrm>
              <a:off x="7797157" y="3280122"/>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2" name="rc92"/>
            <p:cNvSpPr/>
            <p:nvPr/>
          </p:nvSpPr>
          <p:spPr>
            <a:xfrm>
              <a:off x="8108683" y="3280122"/>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3" name="rc93"/>
            <p:cNvSpPr/>
            <p:nvPr/>
          </p:nvSpPr>
          <p:spPr>
            <a:xfrm>
              <a:off x="8420208" y="3280122"/>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4" name="rc94"/>
            <p:cNvSpPr/>
            <p:nvPr/>
          </p:nvSpPr>
          <p:spPr>
            <a:xfrm>
              <a:off x="8731733" y="3280122"/>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949177"/>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949177"/>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949177"/>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949177"/>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949177"/>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949177"/>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949177"/>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949177"/>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949177"/>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949177"/>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949177"/>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949177"/>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949177"/>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4272955"/>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4272955"/>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4272955"/>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4272955"/>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4272955"/>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4272955"/>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6" name="rc116"/>
            <p:cNvSpPr/>
            <p:nvPr/>
          </p:nvSpPr>
          <p:spPr>
            <a:xfrm>
              <a:off x="7485632" y="4603899"/>
              <a:ext cx="311525" cy="330944"/>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7" name="rc117"/>
            <p:cNvSpPr/>
            <p:nvPr/>
          </p:nvSpPr>
          <p:spPr>
            <a:xfrm>
              <a:off x="7797157" y="4603899"/>
              <a:ext cx="311525" cy="330944"/>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18" name="rc118"/>
            <p:cNvSpPr/>
            <p:nvPr/>
          </p:nvSpPr>
          <p:spPr>
            <a:xfrm>
              <a:off x="8108683" y="4603899"/>
              <a:ext cx="311525" cy="33094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9" name="rc119"/>
            <p:cNvSpPr/>
            <p:nvPr/>
          </p:nvSpPr>
          <p:spPr>
            <a:xfrm>
              <a:off x="8420208" y="4603899"/>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0" name="rc120"/>
            <p:cNvSpPr/>
            <p:nvPr/>
          </p:nvSpPr>
          <p:spPr>
            <a:xfrm>
              <a:off x="8731733" y="4603899"/>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1" name="rc121"/>
            <p:cNvSpPr/>
            <p:nvPr/>
          </p:nvSpPr>
          <p:spPr>
            <a:xfrm>
              <a:off x="943605" y="4934844"/>
              <a:ext cx="311525" cy="33094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22" name="rc122"/>
            <p:cNvSpPr/>
            <p:nvPr/>
          </p:nvSpPr>
          <p:spPr>
            <a:xfrm>
              <a:off x="1255130" y="4934844"/>
              <a:ext cx="311525" cy="33094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3" name="rc123"/>
            <p:cNvSpPr/>
            <p:nvPr/>
          </p:nvSpPr>
          <p:spPr>
            <a:xfrm>
              <a:off x="1566655" y="4934844"/>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4" name="rc124"/>
            <p:cNvSpPr/>
            <p:nvPr/>
          </p:nvSpPr>
          <p:spPr>
            <a:xfrm>
              <a:off x="1878180" y="4934844"/>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5" name="rc125"/>
            <p:cNvSpPr/>
            <p:nvPr/>
          </p:nvSpPr>
          <p:spPr>
            <a:xfrm>
              <a:off x="2189705" y="4934844"/>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2501230" y="4934844"/>
              <a:ext cx="311525" cy="33094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7" name="rc127"/>
            <p:cNvSpPr/>
            <p:nvPr/>
          </p:nvSpPr>
          <p:spPr>
            <a:xfrm>
              <a:off x="2812756" y="4934844"/>
              <a:ext cx="311525" cy="33094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3124281" y="4934844"/>
              <a:ext cx="311525" cy="33094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9" name="rc129"/>
            <p:cNvSpPr/>
            <p:nvPr/>
          </p:nvSpPr>
          <p:spPr>
            <a:xfrm>
              <a:off x="3435806" y="4934844"/>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3747331" y="4934844"/>
              <a:ext cx="311525" cy="33094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4058856" y="4934844"/>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2" name="rc132"/>
            <p:cNvSpPr/>
            <p:nvPr/>
          </p:nvSpPr>
          <p:spPr>
            <a:xfrm>
              <a:off x="4370381" y="4934844"/>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3" name="rc133"/>
            <p:cNvSpPr/>
            <p:nvPr/>
          </p:nvSpPr>
          <p:spPr>
            <a:xfrm>
              <a:off x="4681906" y="4934844"/>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4" name="rc134"/>
            <p:cNvSpPr/>
            <p:nvPr/>
          </p:nvSpPr>
          <p:spPr>
            <a:xfrm>
              <a:off x="4993431" y="4934844"/>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5" name="rc135"/>
            <p:cNvSpPr/>
            <p:nvPr/>
          </p:nvSpPr>
          <p:spPr>
            <a:xfrm>
              <a:off x="5304957" y="4934844"/>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6" name="rc136"/>
            <p:cNvSpPr/>
            <p:nvPr/>
          </p:nvSpPr>
          <p:spPr>
            <a:xfrm>
              <a:off x="5616482" y="4934844"/>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7" name="rc137"/>
            <p:cNvSpPr/>
            <p:nvPr/>
          </p:nvSpPr>
          <p:spPr>
            <a:xfrm>
              <a:off x="5928007" y="4934844"/>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8" name="rc138"/>
            <p:cNvSpPr/>
            <p:nvPr/>
          </p:nvSpPr>
          <p:spPr>
            <a:xfrm>
              <a:off x="6239532" y="4934844"/>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9" name="rc139"/>
            <p:cNvSpPr/>
            <p:nvPr/>
          </p:nvSpPr>
          <p:spPr>
            <a:xfrm>
              <a:off x="6551057" y="4934844"/>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0" name="rc140"/>
            <p:cNvSpPr/>
            <p:nvPr/>
          </p:nvSpPr>
          <p:spPr>
            <a:xfrm>
              <a:off x="6862582" y="4934844"/>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1" name="rc141"/>
            <p:cNvSpPr/>
            <p:nvPr/>
          </p:nvSpPr>
          <p:spPr>
            <a:xfrm>
              <a:off x="7174107" y="4934844"/>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934844"/>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934844"/>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934844"/>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934844"/>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934844"/>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7" name="rc147"/>
            <p:cNvSpPr/>
            <p:nvPr/>
          </p:nvSpPr>
          <p:spPr>
            <a:xfrm>
              <a:off x="7485632" y="5265788"/>
              <a:ext cx="311525" cy="330944"/>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8" name="rc148"/>
            <p:cNvSpPr/>
            <p:nvPr/>
          </p:nvSpPr>
          <p:spPr>
            <a:xfrm>
              <a:off x="7797157" y="5265788"/>
              <a:ext cx="311525" cy="33094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9" name="rc149"/>
            <p:cNvSpPr/>
            <p:nvPr/>
          </p:nvSpPr>
          <p:spPr>
            <a:xfrm>
              <a:off x="8108683" y="5265788"/>
              <a:ext cx="311525" cy="33094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50" name="rc150"/>
            <p:cNvSpPr/>
            <p:nvPr/>
          </p:nvSpPr>
          <p:spPr>
            <a:xfrm>
              <a:off x="8420208" y="5265788"/>
              <a:ext cx="311525" cy="33094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1" name="rc151"/>
            <p:cNvSpPr/>
            <p:nvPr/>
          </p:nvSpPr>
          <p:spPr>
            <a:xfrm>
              <a:off x="8731733" y="5265788"/>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52" name="rc152"/>
            <p:cNvSpPr/>
            <p:nvPr/>
          </p:nvSpPr>
          <p:spPr>
            <a:xfrm>
              <a:off x="8731733" y="3611066"/>
              <a:ext cx="311525" cy="33094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53" name="rc153"/>
            <p:cNvSpPr/>
            <p:nvPr/>
          </p:nvSpPr>
          <p:spPr>
            <a:xfrm>
              <a:off x="8731733" y="3942011"/>
              <a:ext cx="311525" cy="33094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54" name="tx154"/>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55" name="tx155"/>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56" name="tx156"/>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57" name="tx157"/>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58" name="tx158"/>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59" name="tx159"/>
            <p:cNvSpPr/>
            <p:nvPr/>
          </p:nvSpPr>
          <p:spPr>
            <a:xfrm>
              <a:off x="787153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60" name="tx160"/>
            <p:cNvSpPr/>
            <p:nvPr/>
          </p:nvSpPr>
          <p:spPr>
            <a:xfrm>
              <a:off x="8204155"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61" name="tx161"/>
            <p:cNvSpPr/>
            <p:nvPr/>
          </p:nvSpPr>
          <p:spPr>
            <a:xfrm>
              <a:off x="8515681"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62" name="tx162"/>
            <p:cNvSpPr/>
            <p:nvPr/>
          </p:nvSpPr>
          <p:spPr>
            <a:xfrm>
              <a:off x="8827206"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63" name="tx163"/>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64" name="tx164"/>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65" name="tx165"/>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66" name="tx166"/>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67" name="tx167"/>
            <p:cNvSpPr/>
            <p:nvPr/>
          </p:nvSpPr>
          <p:spPr>
            <a:xfrm>
              <a:off x="724848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68" name="tx168"/>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69" name="tx169"/>
            <p:cNvSpPr/>
            <p:nvPr/>
          </p:nvSpPr>
          <p:spPr>
            <a:xfrm>
              <a:off x="787153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70" name="tx170"/>
            <p:cNvSpPr/>
            <p:nvPr/>
          </p:nvSpPr>
          <p:spPr>
            <a:xfrm>
              <a:off x="8204155"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71" name="tx171"/>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72" name="tx172"/>
            <p:cNvSpPr/>
            <p:nvPr/>
          </p:nvSpPr>
          <p:spPr>
            <a:xfrm>
              <a:off x="8827206"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73" name="tx173"/>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74" name="tx174"/>
            <p:cNvSpPr/>
            <p:nvPr/>
          </p:nvSpPr>
          <p:spPr>
            <a:xfrm>
              <a:off x="7871537"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75" name="tx175"/>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76" name="tx176"/>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77" name="tx177"/>
            <p:cNvSpPr/>
            <p:nvPr/>
          </p:nvSpPr>
          <p:spPr>
            <a:xfrm>
              <a:off x="8827206"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78" name="tx178"/>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79" name="tx179"/>
            <p:cNvSpPr/>
            <p:nvPr/>
          </p:nvSpPr>
          <p:spPr>
            <a:xfrm>
              <a:off x="7871537"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80" name="tx180"/>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81" name="tx181"/>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82" name="tx182"/>
            <p:cNvSpPr/>
            <p:nvPr/>
          </p:nvSpPr>
          <p:spPr>
            <a:xfrm>
              <a:off x="8827206"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83" name="tx183"/>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84" name="tx184"/>
            <p:cNvSpPr/>
            <p:nvPr/>
          </p:nvSpPr>
          <p:spPr>
            <a:xfrm>
              <a:off x="7871537"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85" name="tx185"/>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86" name="tx186"/>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87" name="tx187"/>
            <p:cNvSpPr/>
            <p:nvPr/>
          </p:nvSpPr>
          <p:spPr>
            <a:xfrm>
              <a:off x="8827206"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88" name="tx188"/>
            <p:cNvSpPr/>
            <p:nvPr/>
          </p:nvSpPr>
          <p:spPr>
            <a:xfrm>
              <a:off x="787153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89" name="tx189"/>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90" name="tx190"/>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91" name="tx191"/>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92" name="tx192"/>
            <p:cNvSpPr/>
            <p:nvPr/>
          </p:nvSpPr>
          <p:spPr>
            <a:xfrm>
              <a:off x="7871537"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93" name="tx193"/>
            <p:cNvSpPr/>
            <p:nvPr/>
          </p:nvSpPr>
          <p:spPr>
            <a:xfrm>
              <a:off x="820415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94" name="tx194"/>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5" name="tx195"/>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96" name="tx196"/>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97" name="tx197"/>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98" name="tx198"/>
            <p:cNvSpPr/>
            <p:nvPr/>
          </p:nvSpPr>
          <p:spPr>
            <a:xfrm>
              <a:off x="288713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99" name="tx199"/>
            <p:cNvSpPr/>
            <p:nvPr/>
          </p:nvSpPr>
          <p:spPr>
            <a:xfrm>
              <a:off x="3198660" y="208031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00" name="tx200"/>
            <p:cNvSpPr/>
            <p:nvPr/>
          </p:nvSpPr>
          <p:spPr>
            <a:xfrm>
              <a:off x="3531279"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201" name="tx20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202" name="tx202"/>
            <p:cNvSpPr/>
            <p:nvPr/>
          </p:nvSpPr>
          <p:spPr>
            <a:xfrm>
              <a:off x="4154329"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03" name="tx203"/>
            <p:cNvSpPr/>
            <p:nvPr/>
          </p:nvSpPr>
          <p:spPr>
            <a:xfrm>
              <a:off x="4444761" y="208031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204" name="tx204"/>
            <p:cNvSpPr/>
            <p:nvPr/>
          </p:nvSpPr>
          <p:spPr>
            <a:xfrm>
              <a:off x="4777379"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05" name="tx20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06" name="tx206"/>
            <p:cNvSpPr/>
            <p:nvPr/>
          </p:nvSpPr>
          <p:spPr>
            <a:xfrm>
              <a:off x="5379336"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07" name="tx207"/>
            <p:cNvSpPr/>
            <p:nvPr/>
          </p:nvSpPr>
          <p:spPr>
            <a:xfrm>
              <a:off x="569086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08" name="tx208"/>
            <p:cNvSpPr/>
            <p:nvPr/>
          </p:nvSpPr>
          <p:spPr>
            <a:xfrm>
              <a:off x="6023480"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09" name="tx209"/>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10" name="tx210"/>
            <p:cNvSpPr/>
            <p:nvPr/>
          </p:nvSpPr>
          <p:spPr>
            <a:xfrm>
              <a:off x="662543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11" name="tx211"/>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12" name="tx212"/>
            <p:cNvSpPr/>
            <p:nvPr/>
          </p:nvSpPr>
          <p:spPr>
            <a:xfrm>
              <a:off x="724848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13" name="tx213"/>
            <p:cNvSpPr/>
            <p:nvPr/>
          </p:nvSpPr>
          <p:spPr>
            <a:xfrm>
              <a:off x="1039078"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14" name="tx214"/>
            <p:cNvSpPr/>
            <p:nvPr/>
          </p:nvSpPr>
          <p:spPr>
            <a:xfrm>
              <a:off x="1350603"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15" name="tx215"/>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16" name="tx216"/>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17" name="tx217"/>
            <p:cNvSpPr/>
            <p:nvPr/>
          </p:nvSpPr>
          <p:spPr>
            <a:xfrm>
              <a:off x="288713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18" name="tx218"/>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19" name="tx219"/>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20" name="tx220"/>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21" name="tx221"/>
            <p:cNvSpPr/>
            <p:nvPr/>
          </p:nvSpPr>
          <p:spPr>
            <a:xfrm>
              <a:off x="4154329" y="24136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22" name="tx222"/>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23" name="tx223"/>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24" name="tx224"/>
            <p:cNvSpPr/>
            <p:nvPr/>
          </p:nvSpPr>
          <p:spPr>
            <a:xfrm>
              <a:off x="508890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25" name="tx225"/>
            <p:cNvSpPr/>
            <p:nvPr/>
          </p:nvSpPr>
          <p:spPr>
            <a:xfrm>
              <a:off x="5400429" y="24136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26" name="tx226"/>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27" name="tx227"/>
            <p:cNvSpPr/>
            <p:nvPr/>
          </p:nvSpPr>
          <p:spPr>
            <a:xfrm>
              <a:off x="6023480"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28" name="tx228"/>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29" name="tx229"/>
            <p:cNvSpPr/>
            <p:nvPr/>
          </p:nvSpPr>
          <p:spPr>
            <a:xfrm>
              <a:off x="10390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30" name="tx230"/>
            <p:cNvSpPr/>
            <p:nvPr/>
          </p:nvSpPr>
          <p:spPr>
            <a:xfrm>
              <a:off x="135060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31" name="tx231"/>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32" name="tx232"/>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33" name="tx233"/>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234" name="tx234"/>
            <p:cNvSpPr/>
            <p:nvPr/>
          </p:nvSpPr>
          <p:spPr>
            <a:xfrm>
              <a:off x="259670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35" name="tx235"/>
            <p:cNvSpPr/>
            <p:nvPr/>
          </p:nvSpPr>
          <p:spPr>
            <a:xfrm>
              <a:off x="288713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36" name="tx236"/>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37" name="tx237"/>
            <p:cNvSpPr/>
            <p:nvPr/>
          </p:nvSpPr>
          <p:spPr>
            <a:xfrm>
              <a:off x="3531279"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38" name="tx238"/>
            <p:cNvSpPr/>
            <p:nvPr/>
          </p:nvSpPr>
          <p:spPr>
            <a:xfrm>
              <a:off x="3842804"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39" name="tx239"/>
            <p:cNvSpPr/>
            <p:nvPr/>
          </p:nvSpPr>
          <p:spPr>
            <a:xfrm>
              <a:off x="4154329"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40" name="tx240"/>
            <p:cNvSpPr/>
            <p:nvPr/>
          </p:nvSpPr>
          <p:spPr>
            <a:xfrm>
              <a:off x="4465854"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41" name="tx241"/>
            <p:cNvSpPr/>
            <p:nvPr/>
          </p:nvSpPr>
          <p:spPr>
            <a:xfrm>
              <a:off x="4777379"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42" name="tx242"/>
            <p:cNvSpPr/>
            <p:nvPr/>
          </p:nvSpPr>
          <p:spPr>
            <a:xfrm>
              <a:off x="5088904"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43" name="tx243"/>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44" name="tx244"/>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45" name="tx245"/>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46" name="tx246"/>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47" name="tx247"/>
            <p:cNvSpPr/>
            <p:nvPr/>
          </p:nvSpPr>
          <p:spPr>
            <a:xfrm>
              <a:off x="6646530"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48" name="tx248"/>
            <p:cNvSpPr/>
            <p:nvPr/>
          </p:nvSpPr>
          <p:spPr>
            <a:xfrm>
              <a:off x="6958055"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49" name="tx249"/>
            <p:cNvSpPr/>
            <p:nvPr/>
          </p:nvSpPr>
          <p:spPr>
            <a:xfrm>
              <a:off x="7248487"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50" name="tx250"/>
            <p:cNvSpPr/>
            <p:nvPr/>
          </p:nvSpPr>
          <p:spPr>
            <a:xfrm>
              <a:off x="5088904" y="3406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51" name="tx251"/>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52" name="tx252"/>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53" name="tx253"/>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54" name="tx254"/>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55" name="tx255"/>
            <p:cNvSpPr/>
            <p:nvPr/>
          </p:nvSpPr>
          <p:spPr>
            <a:xfrm>
              <a:off x="6646530"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6" name="tx256"/>
            <p:cNvSpPr/>
            <p:nvPr/>
          </p:nvSpPr>
          <p:spPr>
            <a:xfrm>
              <a:off x="695805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57" name="tx257"/>
            <p:cNvSpPr/>
            <p:nvPr/>
          </p:nvSpPr>
          <p:spPr>
            <a:xfrm>
              <a:off x="724848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58" name="tx258"/>
            <p:cNvSpPr/>
            <p:nvPr/>
          </p:nvSpPr>
          <p:spPr>
            <a:xfrm>
              <a:off x="5088904" y="30758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59" name="tx259"/>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60" name="tx260"/>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61" name="tx261"/>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62" name="tx262"/>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3" name="tx263"/>
            <p:cNvSpPr/>
            <p:nvPr/>
          </p:nvSpPr>
          <p:spPr>
            <a:xfrm>
              <a:off x="6646530"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4" name="tx264"/>
            <p:cNvSpPr/>
            <p:nvPr/>
          </p:nvSpPr>
          <p:spPr>
            <a:xfrm>
              <a:off x="695805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65" name="tx265"/>
            <p:cNvSpPr/>
            <p:nvPr/>
          </p:nvSpPr>
          <p:spPr>
            <a:xfrm>
              <a:off x="724848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66" name="tx266"/>
            <p:cNvSpPr/>
            <p:nvPr/>
          </p:nvSpPr>
          <p:spPr>
            <a:xfrm>
              <a:off x="6646530" y="4399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67" name="tx26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68" name="tx268"/>
            <p:cNvSpPr/>
            <p:nvPr/>
          </p:nvSpPr>
          <p:spPr>
            <a:xfrm>
              <a:off x="72484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69" name="tx269"/>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70" name="tx270"/>
            <p:cNvSpPr/>
            <p:nvPr/>
          </p:nvSpPr>
          <p:spPr>
            <a:xfrm>
              <a:off x="7611250" y="47302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1" name="tx271"/>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72" name="tx272"/>
            <p:cNvSpPr/>
            <p:nvPr/>
          </p:nvSpPr>
          <p:spPr>
            <a:xfrm>
              <a:off x="820415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73" name="tx273"/>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4" name="tx274"/>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75" name="tx275"/>
            <p:cNvSpPr/>
            <p:nvPr/>
          </p:nvSpPr>
          <p:spPr>
            <a:xfrm>
              <a:off x="1039078"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276" name="tx276"/>
            <p:cNvSpPr/>
            <p:nvPr/>
          </p:nvSpPr>
          <p:spPr>
            <a:xfrm>
              <a:off x="13506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77" name="tx277"/>
            <p:cNvSpPr/>
            <p:nvPr/>
          </p:nvSpPr>
          <p:spPr>
            <a:xfrm>
              <a:off x="1662128" y="5060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8" name="tx278"/>
            <p:cNvSpPr/>
            <p:nvPr/>
          </p:nvSpPr>
          <p:spPr>
            <a:xfrm>
              <a:off x="197365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79" name="tx279"/>
            <p:cNvSpPr/>
            <p:nvPr/>
          </p:nvSpPr>
          <p:spPr>
            <a:xfrm>
              <a:off x="22851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80" name="tx280"/>
            <p:cNvSpPr/>
            <p:nvPr/>
          </p:nvSpPr>
          <p:spPr>
            <a:xfrm>
              <a:off x="2596703"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81" name="tx281"/>
            <p:cNvSpPr/>
            <p:nvPr/>
          </p:nvSpPr>
          <p:spPr>
            <a:xfrm>
              <a:off x="290822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82" name="tx282"/>
            <p:cNvSpPr/>
            <p:nvPr/>
          </p:nvSpPr>
          <p:spPr>
            <a:xfrm>
              <a:off x="3219754"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83" name="tx283"/>
            <p:cNvSpPr/>
            <p:nvPr/>
          </p:nvSpPr>
          <p:spPr>
            <a:xfrm>
              <a:off x="3531279"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284" name="tx284"/>
            <p:cNvSpPr/>
            <p:nvPr/>
          </p:nvSpPr>
          <p:spPr>
            <a:xfrm>
              <a:off x="3842804"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85" name="tx285"/>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6" name="tx286"/>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7" name="tx287"/>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8" name="tx288"/>
            <p:cNvSpPr/>
            <p:nvPr/>
          </p:nvSpPr>
          <p:spPr>
            <a:xfrm>
              <a:off x="5088904"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89" name="tx289"/>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90" name="tx290"/>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91" name="tx291"/>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92" name="tx292"/>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93" name="tx293"/>
            <p:cNvSpPr/>
            <p:nvPr/>
          </p:nvSpPr>
          <p:spPr>
            <a:xfrm>
              <a:off x="664653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94" name="tx294"/>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95" name="tx295"/>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96" name="tx296"/>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97" name="tx297"/>
            <p:cNvSpPr/>
            <p:nvPr/>
          </p:nvSpPr>
          <p:spPr>
            <a:xfrm>
              <a:off x="7611250" y="53907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98" name="tx298"/>
            <p:cNvSpPr/>
            <p:nvPr/>
          </p:nvSpPr>
          <p:spPr>
            <a:xfrm>
              <a:off x="7901682" y="5389814"/>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99" name="tx299"/>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00" name="tx300"/>
            <p:cNvSpPr/>
            <p:nvPr/>
          </p:nvSpPr>
          <p:spPr>
            <a:xfrm>
              <a:off x="8515681"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01" name="tx301"/>
            <p:cNvSpPr/>
            <p:nvPr/>
          </p:nvSpPr>
          <p:spPr>
            <a:xfrm>
              <a:off x="8827206"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02" name="tx302"/>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03" name="tx303"/>
            <p:cNvSpPr/>
            <p:nvPr/>
          </p:nvSpPr>
          <p:spPr>
            <a:xfrm>
              <a:off x="8827206"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04" name="tx30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05" name="tx30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06" name="tx30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07" name="tx30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08" name="tx30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09" name="tx30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10" name="tx31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11" name="tx31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12" name="tx31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13" name="tx31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14" name="tx31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15" name="tx31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16" name="tx31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17" name="tx31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18" name="tx31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19" name="tx31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20" name="tx32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21" name="tx32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22" name="tx32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23" name="tx32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24" name="tx32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25" name="tx32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26" name="tx32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27" name="tx32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28" name="tx32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29" name="tx32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30" name="tx330"/>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31" name="tx331"/>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32" name="tx332"/>
            <p:cNvSpPr/>
            <p:nvPr/>
          </p:nvSpPr>
          <p:spPr>
            <a:xfrm>
              <a:off x="588976" y="4726643"/>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333" name="tx333"/>
            <p:cNvSpPr/>
            <p:nvPr/>
          </p:nvSpPr>
          <p:spPr>
            <a:xfrm>
              <a:off x="607530" y="4398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34" name="tx334"/>
            <p:cNvSpPr/>
            <p:nvPr/>
          </p:nvSpPr>
          <p:spPr>
            <a:xfrm>
              <a:off x="533042" y="4064754"/>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335" name="tx335"/>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336" name="tx336"/>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37" name="tx337"/>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38" name="tx338"/>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39" name="tx339"/>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40" name="tx340"/>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41" name="tx34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342" name="pic342"/>
            <p:cNvPicPr/>
            <p:nvPr/>
          </p:nvPicPr>
          <p:blipFill>
            <a:blip r:embed="rId2" cstate="print"/>
            <a:stretch>
              <a:fillRect/>
            </a:stretch>
          </p:blipFill>
          <p:spPr>
            <a:xfrm>
              <a:off x="4647033" y="5838594"/>
              <a:ext cx="2160000" cy="219455"/>
            </a:xfrm>
            <a:prstGeom prst="rect">
              <a:avLst/>
            </a:prstGeom>
          </p:spPr>
        </p:pic>
        <p:sp>
          <p:nvSpPr>
            <p:cNvPr id="343" name="pl34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4" name="pl34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5" name="pl34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6" name="pl34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7" name="pl34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8" name="pl34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9" name="pl34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0" name="pl35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1" name="pl35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2" name="pl35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3" name="pl35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4" name="pl35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5" name="tx35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56" name="tx35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57" name="tx35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58" name="tx35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59" name="tx35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60" name="tx36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61" name="tx361"/>
            <p:cNvSpPr/>
            <p:nvPr/>
          </p:nvSpPr>
          <p:spPr>
            <a:xfrm>
              <a:off x="912452" y="1330710"/>
              <a:ext cx="2926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Somalia, 2000-2025</a:t>
              </a:r>
            </a:p>
          </p:txBody>
        </p:sp>
        <p:sp>
          <p:nvSpPr>
            <p:cNvPr id="362" name="tx36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363" name="tx36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364" name="tx36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11 vaccines in the schedule achieved coverage of 90% or more. Vaccine coverage ranged from 20% to 77%.
Since 2013, estimates have been made for 7 new vaccines. PCVC and RotaC is the newest vaccine reported (2025), which achieved 20% and 23% coverage in 2025.
In 2025, Somalia reported stockouts of vaccines/supplies (DTHepB) (more information on slide 8).</a:t>
            </a:r>
          </a:p>
        </p:txBody>
      </p:sp>
      <p:sp>
        <p:nvSpPr>
          <p:cNvPr id="3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one, and declined for five, indicating limited improvement in routine immunization performance; none achieved at least 90% coverage.</a:t>
            </a:r>
          </a:p>
        </p:txBody>
      </p:sp>
      <p:grpSp xmlns:pic="http://schemas.openxmlformats.org/drawingml/2006/picture">
        <p:nvGrpSpPr>
          <p:cNvPr id="367" name=""/>
          <p:cNvGrpSpPr/>
          <p:nvPr/>
        </p:nvGrpSpPr>
        <p:grpSpPr>
          <a:xfrm>
            <a:off x="292608" y="1005840"/>
            <a:ext cx="8595360" cy="28575"/>
            <a:chOff x="292608" y="1005840"/>
            <a:chExt cx="8595360" cy="28575"/>
          </a:xfrm>
        </p:grpSpPr>
        <p:sp>
          <p:nvSpPr>
            <p:cNvPr id="36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116667"/>
              <a:ext cx="6481656" cy="1556206"/>
            </a:xfrm>
            <a:custGeom>
              <a:avLst/>
              <a:pathLst>
                <a:path w="6481656" h="1556206">
                  <a:moveTo>
                    <a:pt x="0" y="877859"/>
                  </a:moveTo>
                  <a:lnTo>
                    <a:pt x="259266" y="877859"/>
                  </a:lnTo>
                  <a:lnTo>
                    <a:pt x="518532" y="758151"/>
                  </a:lnTo>
                  <a:lnTo>
                    <a:pt x="777798" y="558638"/>
                  </a:lnTo>
                  <a:lnTo>
                    <a:pt x="1037065" y="1157178"/>
                  </a:lnTo>
                  <a:lnTo>
                    <a:pt x="1296331" y="1157178"/>
                  </a:lnTo>
                  <a:lnTo>
                    <a:pt x="1555597" y="1556206"/>
                  </a:lnTo>
                  <a:lnTo>
                    <a:pt x="1814863" y="798054"/>
                  </a:lnTo>
                  <a:lnTo>
                    <a:pt x="2074130" y="1556206"/>
                  </a:lnTo>
                  <a:lnTo>
                    <a:pt x="2333396" y="1077373"/>
                  </a:lnTo>
                  <a:lnTo>
                    <a:pt x="2592662" y="957665"/>
                  </a:lnTo>
                  <a:lnTo>
                    <a:pt x="2851928" y="1077373"/>
                  </a:lnTo>
                  <a:lnTo>
                    <a:pt x="3111195" y="1077373"/>
                  </a:lnTo>
                  <a:lnTo>
                    <a:pt x="3370461" y="1037470"/>
                  </a:lnTo>
                  <a:lnTo>
                    <a:pt x="3629727" y="957665"/>
                  </a:lnTo>
                  <a:lnTo>
                    <a:pt x="3888994" y="917762"/>
                  </a:lnTo>
                  <a:lnTo>
                    <a:pt x="4148260" y="877859"/>
                  </a:lnTo>
                  <a:lnTo>
                    <a:pt x="4407526" y="798054"/>
                  </a:lnTo>
                  <a:lnTo>
                    <a:pt x="4666792" y="758151"/>
                  </a:lnTo>
                  <a:lnTo>
                    <a:pt x="4926059" y="598540"/>
                  </a:lnTo>
                  <a:lnTo>
                    <a:pt x="5185325" y="678346"/>
                  </a:lnTo>
                  <a:lnTo>
                    <a:pt x="5444591" y="438929"/>
                  </a:lnTo>
                  <a:lnTo>
                    <a:pt x="5703857" y="0"/>
                  </a:lnTo>
                  <a:lnTo>
                    <a:pt x="5963124" y="79805"/>
                  </a:lnTo>
                  <a:lnTo>
                    <a:pt x="6222390" y="39902"/>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2395986"/>
              <a:ext cx="6481656" cy="1835525"/>
            </a:xfrm>
            <a:custGeom>
              <a:avLst/>
              <a:pathLst>
                <a:path w="6481656" h="1835525">
                  <a:moveTo>
                    <a:pt x="0" y="1556206"/>
                  </a:moveTo>
                  <a:lnTo>
                    <a:pt x="259266" y="1556206"/>
                  </a:lnTo>
                  <a:lnTo>
                    <a:pt x="518532" y="1276887"/>
                  </a:lnTo>
                  <a:lnTo>
                    <a:pt x="777798" y="1276887"/>
                  </a:lnTo>
                  <a:lnTo>
                    <a:pt x="1037065" y="1675914"/>
                  </a:lnTo>
                  <a:lnTo>
                    <a:pt x="1296331" y="1476400"/>
                  </a:lnTo>
                  <a:lnTo>
                    <a:pt x="1555597" y="1835525"/>
                  </a:lnTo>
                  <a:lnTo>
                    <a:pt x="1814863" y="1276887"/>
                  </a:lnTo>
                  <a:lnTo>
                    <a:pt x="2074130" y="1636011"/>
                  </a:lnTo>
                  <a:lnTo>
                    <a:pt x="2333396" y="1197081"/>
                  </a:lnTo>
                  <a:lnTo>
                    <a:pt x="2592662" y="1077373"/>
                  </a:lnTo>
                  <a:lnTo>
                    <a:pt x="2851928" y="1236984"/>
                  </a:lnTo>
                  <a:lnTo>
                    <a:pt x="3111195" y="1197081"/>
                  </a:lnTo>
                  <a:lnTo>
                    <a:pt x="3370461" y="1117276"/>
                  </a:lnTo>
                  <a:lnTo>
                    <a:pt x="3629727" y="1037470"/>
                  </a:lnTo>
                  <a:lnTo>
                    <a:pt x="3888994" y="957665"/>
                  </a:lnTo>
                  <a:lnTo>
                    <a:pt x="4148260" y="917762"/>
                  </a:lnTo>
                  <a:lnTo>
                    <a:pt x="4407526" y="837957"/>
                  </a:lnTo>
                  <a:lnTo>
                    <a:pt x="4666792" y="758151"/>
                  </a:lnTo>
                  <a:lnTo>
                    <a:pt x="4926059" y="598540"/>
                  </a:lnTo>
                  <a:lnTo>
                    <a:pt x="5185325" y="678346"/>
                  </a:lnTo>
                  <a:lnTo>
                    <a:pt x="5444591" y="399027"/>
                  </a:lnTo>
                  <a:lnTo>
                    <a:pt x="5703857" y="39902"/>
                  </a:lnTo>
                  <a:lnTo>
                    <a:pt x="5963124" y="119708"/>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515694"/>
              <a:ext cx="6481656" cy="1955233"/>
            </a:xfrm>
            <a:custGeom>
              <a:avLst/>
              <a:pathLst>
                <a:path w="6481656" h="1955233">
                  <a:moveTo>
                    <a:pt x="0" y="1795622"/>
                  </a:moveTo>
                  <a:lnTo>
                    <a:pt x="259266" y="1955233"/>
                  </a:lnTo>
                  <a:lnTo>
                    <a:pt x="518532" y="957665"/>
                  </a:lnTo>
                  <a:lnTo>
                    <a:pt x="777798" y="1157178"/>
                  </a:lnTo>
                  <a:lnTo>
                    <a:pt x="1037065" y="1157178"/>
                  </a:lnTo>
                  <a:lnTo>
                    <a:pt x="1296331" y="1356692"/>
                  </a:lnTo>
                  <a:lnTo>
                    <a:pt x="1555597" y="1356692"/>
                  </a:lnTo>
                  <a:lnTo>
                    <a:pt x="1814863" y="1356692"/>
                  </a:lnTo>
                  <a:lnTo>
                    <a:pt x="2074130" y="1396595"/>
                  </a:lnTo>
                  <a:lnTo>
                    <a:pt x="2333396" y="1037470"/>
                  </a:lnTo>
                  <a:lnTo>
                    <a:pt x="2592662" y="917762"/>
                  </a:lnTo>
                  <a:lnTo>
                    <a:pt x="2851928" y="917762"/>
                  </a:lnTo>
                  <a:lnTo>
                    <a:pt x="3111195" y="917762"/>
                  </a:lnTo>
                  <a:lnTo>
                    <a:pt x="3370461" y="877859"/>
                  </a:lnTo>
                  <a:lnTo>
                    <a:pt x="3629727" y="837957"/>
                  </a:lnTo>
                  <a:lnTo>
                    <a:pt x="3888994" y="758151"/>
                  </a:lnTo>
                  <a:lnTo>
                    <a:pt x="4148260" y="718249"/>
                  </a:lnTo>
                  <a:lnTo>
                    <a:pt x="4407526" y="678346"/>
                  </a:lnTo>
                  <a:lnTo>
                    <a:pt x="4666792" y="638443"/>
                  </a:lnTo>
                  <a:lnTo>
                    <a:pt x="4926059" y="678346"/>
                  </a:lnTo>
                  <a:lnTo>
                    <a:pt x="5185325" y="678346"/>
                  </a:lnTo>
                  <a:lnTo>
                    <a:pt x="5444591" y="438929"/>
                  </a:lnTo>
                  <a:lnTo>
                    <a:pt x="5703857" y="0"/>
                  </a:lnTo>
                  <a:lnTo>
                    <a:pt x="5963124" y="239416"/>
                  </a:lnTo>
                  <a:lnTo>
                    <a:pt x="6222390" y="199513"/>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6883610" y="3992095"/>
              <a:ext cx="1037065" cy="1157178"/>
            </a:xfrm>
            <a:custGeom>
              <a:avLst/>
              <a:pathLst>
                <a:path w="1037065" h="1157178">
                  <a:moveTo>
                    <a:pt x="0" y="1157178"/>
                  </a:moveTo>
                  <a:lnTo>
                    <a:pt x="259266" y="1037470"/>
                  </a:lnTo>
                  <a:lnTo>
                    <a:pt x="518532" y="558638"/>
                  </a:lnTo>
                  <a:lnTo>
                    <a:pt x="777798" y="0"/>
                  </a:lnTo>
                  <a:lnTo>
                    <a:pt x="1037065"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1580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576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965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9561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9138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427294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588" y="2157821"/>
              <a:ext cx="241353" cy="35981"/>
            </a:xfrm>
            <a:custGeom>
              <a:avLst/>
              <a:pathLst>
                <a:path w="241353" h="35981">
                  <a:moveTo>
                    <a:pt x="241353" y="0"/>
                  </a:moveTo>
                  <a:lnTo>
                    <a:pt x="0" y="35981"/>
                  </a:lnTo>
                </a:path>
              </a:pathLst>
            </a:custGeom>
          </p:spPr>
          <p:txBody>
            <a:bodyPr/>
            <a:lstStyle/>
            <a:p/>
          </p:txBody>
        </p:sp>
        <p:sp>
          <p:nvSpPr>
            <p:cNvPr id="42" name="pl42"/>
            <p:cNvSpPr/>
            <p:nvPr/>
          </p:nvSpPr>
          <p:spPr>
            <a:xfrm>
              <a:off x="7938705" y="2398374"/>
              <a:ext cx="241236" cy="31955"/>
            </a:xfrm>
            <a:custGeom>
              <a:avLst/>
              <a:pathLst>
                <a:path w="241236" h="31955">
                  <a:moveTo>
                    <a:pt x="241236" y="31955"/>
                  </a:moveTo>
                  <a:lnTo>
                    <a:pt x="0" y="0"/>
                  </a:lnTo>
                </a:path>
              </a:pathLst>
            </a:custGeom>
          </p:spPr>
          <p:txBody>
            <a:bodyPr/>
            <a:lstStyle/>
            <a:p/>
          </p:txBody>
        </p:sp>
        <p:sp>
          <p:nvSpPr>
            <p:cNvPr id="43" name="pl43"/>
            <p:cNvSpPr/>
            <p:nvPr/>
          </p:nvSpPr>
          <p:spPr>
            <a:xfrm>
              <a:off x="7939163" y="2834912"/>
              <a:ext cx="240778" cy="3"/>
            </a:xfrm>
            <a:custGeom>
              <a:avLst/>
              <a:pathLst>
                <a:path w="240778" h="3">
                  <a:moveTo>
                    <a:pt x="240778" y="0"/>
                  </a:moveTo>
                  <a:lnTo>
                    <a:pt x="0" y="3"/>
                  </a:lnTo>
                </a:path>
              </a:pathLst>
            </a:custGeom>
          </p:spPr>
          <p:txBody>
            <a:bodyPr/>
            <a:lstStyle/>
            <a:p/>
          </p:txBody>
        </p:sp>
        <p:sp>
          <p:nvSpPr>
            <p:cNvPr id="44" name="pl44"/>
            <p:cNvSpPr/>
            <p:nvPr/>
          </p:nvSpPr>
          <p:spPr>
            <a:xfrm>
              <a:off x="7939163" y="4031998"/>
              <a:ext cx="240778" cy="3"/>
            </a:xfrm>
            <a:custGeom>
              <a:avLst/>
              <a:pathLst>
                <a:path w="240778" h="3">
                  <a:moveTo>
                    <a:pt x="240778" y="3"/>
                  </a:moveTo>
                  <a:lnTo>
                    <a:pt x="0" y="0"/>
                  </a:lnTo>
                </a:path>
              </a:pathLst>
            </a:custGeom>
          </p:spPr>
          <p:txBody>
            <a:bodyPr/>
            <a:lstStyle/>
            <a:p/>
          </p:txBody>
        </p:sp>
        <p:sp>
          <p:nvSpPr>
            <p:cNvPr id="45" name="pg45"/>
            <p:cNvSpPr/>
            <p:nvPr/>
          </p:nvSpPr>
          <p:spPr>
            <a:xfrm>
              <a:off x="8111362" y="20655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1063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77%</a:t>
              </a:r>
            </a:p>
          </p:txBody>
        </p:sp>
        <p:sp>
          <p:nvSpPr>
            <p:cNvPr id="47" name="pg47"/>
            <p:cNvSpPr/>
            <p:nvPr/>
          </p:nvSpPr>
          <p:spPr>
            <a:xfrm>
              <a:off x="8111362" y="23402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3811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72%</a:t>
              </a:r>
            </a:p>
          </p:txBody>
        </p:sp>
        <p:sp>
          <p:nvSpPr>
            <p:cNvPr id="49" name="pg49"/>
            <p:cNvSpPr/>
            <p:nvPr/>
          </p:nvSpPr>
          <p:spPr>
            <a:xfrm>
              <a:off x="8111362" y="27439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7847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61%</a:t>
              </a:r>
            </a:p>
          </p:txBody>
        </p:sp>
        <p:sp>
          <p:nvSpPr>
            <p:cNvPr id="51" name="pg51"/>
            <p:cNvSpPr/>
            <p:nvPr/>
          </p:nvSpPr>
          <p:spPr>
            <a:xfrm>
              <a:off x="8111362" y="39410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9818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Somalia,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370025"/>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4370025"/>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158211"/>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3873933"/>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5005470"/>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5005470"/>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5105946"/>
              <a:ext cx="1379037" cy="217246"/>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731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5140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079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278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105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7760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588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243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071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18413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496693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749645"/>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53243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31713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097907"/>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88264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66539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44814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309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1365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79443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57916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599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4467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27426"/>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10180"/>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492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75688"/>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4988748"/>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(77%)</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(72%)</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(70%)</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(51%)</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(61%)</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(31%)</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(20%)</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(23%)</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som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021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7449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682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28832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6065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820792"/>
              <a:ext cx="235719" cy="295205"/>
            </a:xfrm>
            <a:prstGeom prst="rect">
              <a:avLst/>
            </a:prstGeom>
            <a:solidFill>
              <a:srgbClr val="1CABE2">
                <a:alpha val="85098"/>
              </a:srgbClr>
            </a:solidFill>
          </p:spPr>
          <p:txBody>
            <a:bodyPr/>
            <a:lstStyle/>
            <a:p/>
          </p:txBody>
        </p:sp>
        <p:sp>
          <p:nvSpPr>
            <p:cNvPr id="23" name="rc23"/>
            <p:cNvSpPr/>
            <p:nvPr/>
          </p:nvSpPr>
          <p:spPr>
            <a:xfrm>
              <a:off x="1684176" y="3809167"/>
              <a:ext cx="235719" cy="306830"/>
            </a:xfrm>
            <a:prstGeom prst="rect">
              <a:avLst/>
            </a:prstGeom>
            <a:solidFill>
              <a:srgbClr val="1CABE2">
                <a:alpha val="85098"/>
              </a:srgbClr>
            </a:solidFill>
          </p:spPr>
          <p:txBody>
            <a:bodyPr/>
            <a:lstStyle/>
            <a:p/>
          </p:txBody>
        </p:sp>
        <p:sp>
          <p:nvSpPr>
            <p:cNvPr id="24" name="rc24"/>
            <p:cNvSpPr/>
            <p:nvPr/>
          </p:nvSpPr>
          <p:spPr>
            <a:xfrm>
              <a:off x="1946086" y="3819673"/>
              <a:ext cx="235719" cy="296324"/>
            </a:xfrm>
            <a:prstGeom prst="rect">
              <a:avLst/>
            </a:prstGeom>
            <a:solidFill>
              <a:srgbClr val="1CABE2">
                <a:alpha val="85098"/>
              </a:srgbClr>
            </a:solidFill>
          </p:spPr>
          <p:txBody>
            <a:bodyPr/>
            <a:lstStyle/>
            <a:p/>
          </p:txBody>
        </p:sp>
        <p:sp>
          <p:nvSpPr>
            <p:cNvPr id="25" name="rc25"/>
            <p:cNvSpPr/>
            <p:nvPr/>
          </p:nvSpPr>
          <p:spPr>
            <a:xfrm>
              <a:off x="2207996" y="3848299"/>
              <a:ext cx="235719" cy="267698"/>
            </a:xfrm>
            <a:prstGeom prst="rect">
              <a:avLst/>
            </a:prstGeom>
            <a:solidFill>
              <a:srgbClr val="1CABE2">
                <a:alpha val="85098"/>
              </a:srgbClr>
            </a:solidFill>
          </p:spPr>
          <p:txBody>
            <a:bodyPr/>
            <a:lstStyle/>
            <a:p/>
          </p:txBody>
        </p:sp>
        <p:sp>
          <p:nvSpPr>
            <p:cNvPr id="26" name="rc26"/>
            <p:cNvSpPr/>
            <p:nvPr/>
          </p:nvSpPr>
          <p:spPr>
            <a:xfrm>
              <a:off x="2469906" y="3720912"/>
              <a:ext cx="235719" cy="395085"/>
            </a:xfrm>
            <a:prstGeom prst="rect">
              <a:avLst/>
            </a:prstGeom>
            <a:solidFill>
              <a:srgbClr val="1CABE2">
                <a:alpha val="85098"/>
              </a:srgbClr>
            </a:solidFill>
          </p:spPr>
          <p:txBody>
            <a:bodyPr/>
            <a:lstStyle/>
            <a:p/>
          </p:txBody>
        </p:sp>
        <p:sp>
          <p:nvSpPr>
            <p:cNvPr id="27" name="rc27"/>
            <p:cNvSpPr/>
            <p:nvPr/>
          </p:nvSpPr>
          <p:spPr>
            <a:xfrm>
              <a:off x="2731817" y="3709161"/>
              <a:ext cx="235719" cy="406836"/>
            </a:xfrm>
            <a:prstGeom prst="rect">
              <a:avLst/>
            </a:prstGeom>
            <a:solidFill>
              <a:srgbClr val="1CABE2">
                <a:alpha val="85098"/>
              </a:srgbClr>
            </a:solidFill>
          </p:spPr>
          <p:txBody>
            <a:bodyPr/>
            <a:lstStyle/>
            <a:p/>
          </p:txBody>
        </p:sp>
        <p:sp>
          <p:nvSpPr>
            <p:cNvPr id="28" name="rc28"/>
            <p:cNvSpPr/>
            <p:nvPr/>
          </p:nvSpPr>
          <p:spPr>
            <a:xfrm>
              <a:off x="2993727" y="3614629"/>
              <a:ext cx="235719" cy="501367"/>
            </a:xfrm>
            <a:prstGeom prst="rect">
              <a:avLst/>
            </a:prstGeom>
            <a:solidFill>
              <a:srgbClr val="1CABE2">
                <a:alpha val="85098"/>
              </a:srgbClr>
            </a:solidFill>
          </p:spPr>
          <p:txBody>
            <a:bodyPr/>
            <a:lstStyle/>
            <a:p/>
          </p:txBody>
        </p:sp>
        <p:sp>
          <p:nvSpPr>
            <p:cNvPr id="29" name="rc29"/>
            <p:cNvSpPr/>
            <p:nvPr/>
          </p:nvSpPr>
          <p:spPr>
            <a:xfrm>
              <a:off x="3255637" y="3765808"/>
              <a:ext cx="235719" cy="350188"/>
            </a:xfrm>
            <a:prstGeom prst="rect">
              <a:avLst/>
            </a:prstGeom>
            <a:solidFill>
              <a:srgbClr val="1CABE2">
                <a:alpha val="85098"/>
              </a:srgbClr>
            </a:solidFill>
          </p:spPr>
          <p:txBody>
            <a:bodyPr/>
            <a:lstStyle/>
            <a:p/>
          </p:txBody>
        </p:sp>
        <p:sp>
          <p:nvSpPr>
            <p:cNvPr id="30" name="rc30"/>
            <p:cNvSpPr/>
            <p:nvPr/>
          </p:nvSpPr>
          <p:spPr>
            <a:xfrm>
              <a:off x="3517547" y="3588950"/>
              <a:ext cx="235719" cy="527047"/>
            </a:xfrm>
            <a:prstGeom prst="rect">
              <a:avLst/>
            </a:prstGeom>
            <a:solidFill>
              <a:srgbClr val="1CABE2">
                <a:alpha val="85098"/>
              </a:srgbClr>
            </a:solidFill>
          </p:spPr>
          <p:txBody>
            <a:bodyPr/>
            <a:lstStyle/>
            <a:p/>
          </p:txBody>
        </p:sp>
        <p:sp>
          <p:nvSpPr>
            <p:cNvPr id="31" name="rc31"/>
            <p:cNvSpPr/>
            <p:nvPr/>
          </p:nvSpPr>
          <p:spPr>
            <a:xfrm>
              <a:off x="3779457" y="3686180"/>
              <a:ext cx="235719" cy="429817"/>
            </a:xfrm>
            <a:prstGeom prst="rect">
              <a:avLst/>
            </a:prstGeom>
            <a:solidFill>
              <a:srgbClr val="1CABE2">
                <a:alpha val="85098"/>
              </a:srgbClr>
            </a:solidFill>
          </p:spPr>
          <p:txBody>
            <a:bodyPr/>
            <a:lstStyle/>
            <a:p/>
          </p:txBody>
        </p:sp>
        <p:sp>
          <p:nvSpPr>
            <p:cNvPr id="32" name="rc32"/>
            <p:cNvSpPr/>
            <p:nvPr/>
          </p:nvSpPr>
          <p:spPr>
            <a:xfrm>
              <a:off x="4041368" y="3709378"/>
              <a:ext cx="235719" cy="406619"/>
            </a:xfrm>
            <a:prstGeom prst="rect">
              <a:avLst/>
            </a:prstGeom>
            <a:solidFill>
              <a:srgbClr val="1CABE2">
                <a:alpha val="85098"/>
              </a:srgbClr>
            </a:solidFill>
          </p:spPr>
          <p:txBody>
            <a:bodyPr/>
            <a:lstStyle/>
            <a:p/>
          </p:txBody>
        </p:sp>
        <p:sp>
          <p:nvSpPr>
            <p:cNvPr id="33" name="rc33"/>
            <p:cNvSpPr/>
            <p:nvPr/>
          </p:nvSpPr>
          <p:spPr>
            <a:xfrm>
              <a:off x="4303278" y="3703559"/>
              <a:ext cx="235719" cy="412438"/>
            </a:xfrm>
            <a:prstGeom prst="rect">
              <a:avLst/>
            </a:prstGeom>
            <a:solidFill>
              <a:srgbClr val="1CABE2">
                <a:alpha val="85098"/>
              </a:srgbClr>
            </a:solidFill>
          </p:spPr>
          <p:txBody>
            <a:bodyPr/>
            <a:lstStyle/>
            <a:p/>
          </p:txBody>
        </p:sp>
        <p:sp>
          <p:nvSpPr>
            <p:cNvPr id="34" name="rc34"/>
            <p:cNvSpPr/>
            <p:nvPr/>
          </p:nvSpPr>
          <p:spPr>
            <a:xfrm>
              <a:off x="4565188" y="3674021"/>
              <a:ext cx="235719" cy="441975"/>
            </a:xfrm>
            <a:prstGeom prst="rect">
              <a:avLst/>
            </a:prstGeom>
            <a:solidFill>
              <a:srgbClr val="1CABE2">
                <a:alpha val="85098"/>
              </a:srgbClr>
            </a:solidFill>
          </p:spPr>
          <p:txBody>
            <a:bodyPr/>
            <a:lstStyle/>
            <a:p/>
          </p:txBody>
        </p:sp>
        <p:sp>
          <p:nvSpPr>
            <p:cNvPr id="35" name="rc35"/>
            <p:cNvSpPr/>
            <p:nvPr/>
          </p:nvSpPr>
          <p:spPr>
            <a:xfrm>
              <a:off x="4827098" y="3667575"/>
              <a:ext cx="235719" cy="448421"/>
            </a:xfrm>
            <a:prstGeom prst="rect">
              <a:avLst/>
            </a:prstGeom>
            <a:solidFill>
              <a:srgbClr val="1CABE2">
                <a:alpha val="85098"/>
              </a:srgbClr>
            </a:solidFill>
          </p:spPr>
          <p:txBody>
            <a:bodyPr/>
            <a:lstStyle/>
            <a:p/>
          </p:txBody>
        </p:sp>
        <p:sp>
          <p:nvSpPr>
            <p:cNvPr id="36" name="rc36"/>
            <p:cNvSpPr/>
            <p:nvPr/>
          </p:nvSpPr>
          <p:spPr>
            <a:xfrm>
              <a:off x="5089008" y="3673121"/>
              <a:ext cx="235719" cy="442876"/>
            </a:xfrm>
            <a:prstGeom prst="rect">
              <a:avLst/>
            </a:prstGeom>
            <a:solidFill>
              <a:srgbClr val="1CABE2">
                <a:alpha val="85098"/>
              </a:srgbClr>
            </a:solidFill>
          </p:spPr>
          <p:txBody>
            <a:bodyPr/>
            <a:lstStyle/>
            <a:p/>
          </p:txBody>
        </p:sp>
        <p:sp>
          <p:nvSpPr>
            <p:cNvPr id="37" name="rc37"/>
            <p:cNvSpPr/>
            <p:nvPr/>
          </p:nvSpPr>
          <p:spPr>
            <a:xfrm>
              <a:off x="5350919" y="3669949"/>
              <a:ext cx="235719" cy="446048"/>
            </a:xfrm>
            <a:prstGeom prst="rect">
              <a:avLst/>
            </a:prstGeom>
            <a:solidFill>
              <a:srgbClr val="1CABE2">
                <a:alpha val="85098"/>
              </a:srgbClr>
            </a:solidFill>
          </p:spPr>
          <p:txBody>
            <a:bodyPr/>
            <a:lstStyle/>
            <a:p/>
          </p:txBody>
        </p:sp>
        <p:sp>
          <p:nvSpPr>
            <p:cNvPr id="38" name="rc38"/>
            <p:cNvSpPr/>
            <p:nvPr/>
          </p:nvSpPr>
          <p:spPr>
            <a:xfrm>
              <a:off x="5612829" y="3668367"/>
              <a:ext cx="235719" cy="447630"/>
            </a:xfrm>
            <a:prstGeom prst="rect">
              <a:avLst/>
            </a:prstGeom>
            <a:solidFill>
              <a:srgbClr val="1CABE2">
                <a:alpha val="85098"/>
              </a:srgbClr>
            </a:solidFill>
          </p:spPr>
          <p:txBody>
            <a:bodyPr/>
            <a:lstStyle/>
            <a:p/>
          </p:txBody>
        </p:sp>
        <p:sp>
          <p:nvSpPr>
            <p:cNvPr id="39" name="rc39"/>
            <p:cNvSpPr/>
            <p:nvPr/>
          </p:nvSpPr>
          <p:spPr>
            <a:xfrm>
              <a:off x="5874739" y="3679002"/>
              <a:ext cx="235719" cy="436995"/>
            </a:xfrm>
            <a:prstGeom prst="rect">
              <a:avLst/>
            </a:prstGeom>
            <a:solidFill>
              <a:srgbClr val="1CABE2">
                <a:alpha val="85098"/>
              </a:srgbClr>
            </a:solidFill>
          </p:spPr>
          <p:txBody>
            <a:bodyPr/>
            <a:lstStyle/>
            <a:p/>
          </p:txBody>
        </p:sp>
        <p:sp>
          <p:nvSpPr>
            <p:cNvPr id="40" name="rc40"/>
            <p:cNvSpPr/>
            <p:nvPr/>
          </p:nvSpPr>
          <p:spPr>
            <a:xfrm>
              <a:off x="6136649" y="3676753"/>
              <a:ext cx="235719" cy="439244"/>
            </a:xfrm>
            <a:prstGeom prst="rect">
              <a:avLst/>
            </a:prstGeom>
            <a:solidFill>
              <a:srgbClr val="1CABE2">
                <a:alpha val="85098"/>
              </a:srgbClr>
            </a:solidFill>
          </p:spPr>
          <p:txBody>
            <a:bodyPr/>
            <a:lstStyle/>
            <a:p/>
          </p:txBody>
        </p:sp>
        <p:sp>
          <p:nvSpPr>
            <p:cNvPr id="41" name="rc41"/>
            <p:cNvSpPr/>
            <p:nvPr/>
          </p:nvSpPr>
          <p:spPr>
            <a:xfrm>
              <a:off x="6398559" y="3708610"/>
              <a:ext cx="235719" cy="407387"/>
            </a:xfrm>
            <a:prstGeom prst="rect">
              <a:avLst/>
            </a:prstGeom>
            <a:solidFill>
              <a:srgbClr val="1CABE2">
                <a:alpha val="85098"/>
              </a:srgbClr>
            </a:solidFill>
          </p:spPr>
          <p:txBody>
            <a:bodyPr/>
            <a:lstStyle/>
            <a:p/>
          </p:txBody>
        </p:sp>
        <p:sp>
          <p:nvSpPr>
            <p:cNvPr id="42" name="rc42"/>
            <p:cNvSpPr/>
            <p:nvPr/>
          </p:nvSpPr>
          <p:spPr>
            <a:xfrm>
              <a:off x="6660470" y="3674678"/>
              <a:ext cx="235719" cy="441318"/>
            </a:xfrm>
            <a:prstGeom prst="rect">
              <a:avLst/>
            </a:prstGeom>
            <a:solidFill>
              <a:srgbClr val="1CABE2">
                <a:alpha val="85098"/>
              </a:srgbClr>
            </a:solidFill>
          </p:spPr>
          <p:txBody>
            <a:bodyPr/>
            <a:lstStyle/>
            <a:p/>
          </p:txBody>
        </p:sp>
        <p:sp>
          <p:nvSpPr>
            <p:cNvPr id="43" name="rc43"/>
            <p:cNvSpPr/>
            <p:nvPr/>
          </p:nvSpPr>
          <p:spPr>
            <a:xfrm>
              <a:off x="6922380" y="3733954"/>
              <a:ext cx="235719" cy="382042"/>
            </a:xfrm>
            <a:prstGeom prst="rect">
              <a:avLst/>
            </a:prstGeom>
            <a:solidFill>
              <a:srgbClr val="1CABE2">
                <a:alpha val="85098"/>
              </a:srgbClr>
            </a:solidFill>
          </p:spPr>
          <p:txBody>
            <a:bodyPr/>
            <a:lstStyle/>
            <a:p/>
          </p:txBody>
        </p:sp>
        <p:sp>
          <p:nvSpPr>
            <p:cNvPr id="44" name="rc44"/>
            <p:cNvSpPr/>
            <p:nvPr/>
          </p:nvSpPr>
          <p:spPr>
            <a:xfrm>
              <a:off x="7184290" y="3861649"/>
              <a:ext cx="235719" cy="254348"/>
            </a:xfrm>
            <a:prstGeom prst="rect">
              <a:avLst/>
            </a:prstGeom>
            <a:solidFill>
              <a:srgbClr val="1CABE2">
                <a:alpha val="85098"/>
              </a:srgbClr>
            </a:solidFill>
          </p:spPr>
          <p:txBody>
            <a:bodyPr/>
            <a:lstStyle/>
            <a:p/>
          </p:txBody>
        </p:sp>
        <p:sp>
          <p:nvSpPr>
            <p:cNvPr id="45" name="rc45"/>
            <p:cNvSpPr/>
            <p:nvPr/>
          </p:nvSpPr>
          <p:spPr>
            <a:xfrm>
              <a:off x="7446200" y="3830957"/>
              <a:ext cx="235719" cy="285039"/>
            </a:xfrm>
            <a:prstGeom prst="rect">
              <a:avLst/>
            </a:prstGeom>
            <a:solidFill>
              <a:srgbClr val="1CABE2">
                <a:alpha val="85098"/>
              </a:srgbClr>
            </a:solidFill>
          </p:spPr>
          <p:txBody>
            <a:bodyPr/>
            <a:lstStyle/>
            <a:p/>
          </p:txBody>
        </p:sp>
        <p:sp>
          <p:nvSpPr>
            <p:cNvPr id="46" name="rc46"/>
            <p:cNvSpPr/>
            <p:nvPr/>
          </p:nvSpPr>
          <p:spPr>
            <a:xfrm>
              <a:off x="7708110" y="3837630"/>
              <a:ext cx="235719" cy="278367"/>
            </a:xfrm>
            <a:prstGeom prst="rect">
              <a:avLst/>
            </a:prstGeom>
            <a:solidFill>
              <a:srgbClr val="1CABE2">
                <a:alpha val="85098"/>
              </a:srgbClr>
            </a:solidFill>
          </p:spPr>
          <p:txBody>
            <a:bodyPr/>
            <a:lstStyle/>
            <a:p/>
          </p:txBody>
        </p:sp>
        <p:sp>
          <p:nvSpPr>
            <p:cNvPr id="47" name="rc47"/>
            <p:cNvSpPr/>
            <p:nvPr/>
          </p:nvSpPr>
          <p:spPr>
            <a:xfrm>
              <a:off x="7970021" y="3818635"/>
              <a:ext cx="235719" cy="297362"/>
            </a:xfrm>
            <a:prstGeom prst="rect">
              <a:avLst/>
            </a:prstGeom>
            <a:solidFill>
              <a:srgbClr val="1CABE2">
                <a:alpha val="85098"/>
              </a:srgbClr>
            </a:solidFill>
          </p:spPr>
          <p:txBody>
            <a:bodyPr/>
            <a:lstStyle/>
            <a:p/>
          </p:txBody>
        </p:sp>
        <p:sp>
          <p:nvSpPr>
            <p:cNvPr id="48" name="rc48"/>
            <p:cNvSpPr/>
            <p:nvPr/>
          </p:nvSpPr>
          <p:spPr>
            <a:xfrm>
              <a:off x="1422266" y="3656028"/>
              <a:ext cx="235719" cy="164764"/>
            </a:xfrm>
            <a:prstGeom prst="rect">
              <a:avLst/>
            </a:prstGeom>
            <a:solidFill>
              <a:srgbClr val="B3B3B3">
                <a:alpha val="85098"/>
              </a:srgbClr>
            </a:solidFill>
          </p:spPr>
          <p:txBody>
            <a:bodyPr/>
            <a:lstStyle/>
            <a:p/>
          </p:txBody>
        </p:sp>
        <p:sp>
          <p:nvSpPr>
            <p:cNvPr id="49" name="rc49"/>
            <p:cNvSpPr/>
            <p:nvPr/>
          </p:nvSpPr>
          <p:spPr>
            <a:xfrm>
              <a:off x="1684176" y="3637913"/>
              <a:ext cx="235719" cy="171253"/>
            </a:xfrm>
            <a:prstGeom prst="rect">
              <a:avLst/>
            </a:prstGeom>
            <a:solidFill>
              <a:srgbClr val="B3B3B3">
                <a:alpha val="85098"/>
              </a:srgbClr>
            </a:solidFill>
          </p:spPr>
          <p:txBody>
            <a:bodyPr/>
            <a:lstStyle/>
            <a:p/>
          </p:txBody>
        </p:sp>
        <p:sp>
          <p:nvSpPr>
            <p:cNvPr id="50" name="rc50"/>
            <p:cNvSpPr/>
            <p:nvPr/>
          </p:nvSpPr>
          <p:spPr>
            <a:xfrm>
              <a:off x="1946086" y="3671512"/>
              <a:ext cx="235719" cy="148161"/>
            </a:xfrm>
            <a:prstGeom prst="rect">
              <a:avLst/>
            </a:prstGeom>
            <a:solidFill>
              <a:srgbClr val="B3B3B3">
                <a:alpha val="85098"/>
              </a:srgbClr>
            </a:solidFill>
          </p:spPr>
          <p:txBody>
            <a:bodyPr/>
            <a:lstStyle/>
            <a:p/>
          </p:txBody>
        </p:sp>
        <p:sp>
          <p:nvSpPr>
            <p:cNvPr id="51" name="rc51"/>
            <p:cNvSpPr/>
            <p:nvPr/>
          </p:nvSpPr>
          <p:spPr>
            <a:xfrm>
              <a:off x="2207996" y="3657085"/>
              <a:ext cx="235719" cy="191213"/>
            </a:xfrm>
            <a:prstGeom prst="rect">
              <a:avLst/>
            </a:prstGeom>
            <a:solidFill>
              <a:srgbClr val="B3B3B3">
                <a:alpha val="85098"/>
              </a:srgbClr>
            </a:solidFill>
          </p:spPr>
          <p:txBody>
            <a:bodyPr/>
            <a:lstStyle/>
            <a:p/>
          </p:txBody>
        </p:sp>
        <p:sp>
          <p:nvSpPr>
            <p:cNvPr id="52" name="rc52"/>
            <p:cNvSpPr/>
            <p:nvPr/>
          </p:nvSpPr>
          <p:spPr>
            <a:xfrm>
              <a:off x="2469906" y="3562877"/>
              <a:ext cx="235719" cy="158035"/>
            </a:xfrm>
            <a:prstGeom prst="rect">
              <a:avLst/>
            </a:prstGeom>
            <a:solidFill>
              <a:srgbClr val="B3B3B3">
                <a:alpha val="85098"/>
              </a:srgbClr>
            </a:solidFill>
          </p:spPr>
          <p:txBody>
            <a:bodyPr/>
            <a:lstStyle/>
            <a:p/>
          </p:txBody>
        </p:sp>
        <p:sp>
          <p:nvSpPr>
            <p:cNvPr id="53" name="rc53"/>
            <p:cNvSpPr/>
            <p:nvPr/>
          </p:nvSpPr>
          <p:spPr>
            <a:xfrm>
              <a:off x="2731817" y="3587109"/>
              <a:ext cx="235719" cy="122051"/>
            </a:xfrm>
            <a:prstGeom prst="rect">
              <a:avLst/>
            </a:prstGeom>
            <a:solidFill>
              <a:srgbClr val="B3B3B3">
                <a:alpha val="85098"/>
              </a:srgbClr>
            </a:solidFill>
          </p:spPr>
          <p:txBody>
            <a:bodyPr/>
            <a:lstStyle/>
            <a:p/>
          </p:txBody>
        </p:sp>
        <p:sp>
          <p:nvSpPr>
            <p:cNvPr id="54" name="rc54"/>
            <p:cNvSpPr/>
            <p:nvPr/>
          </p:nvSpPr>
          <p:spPr>
            <a:xfrm>
              <a:off x="2993727" y="3497643"/>
              <a:ext cx="235719" cy="116986"/>
            </a:xfrm>
            <a:prstGeom prst="rect">
              <a:avLst/>
            </a:prstGeom>
            <a:solidFill>
              <a:srgbClr val="B3B3B3">
                <a:alpha val="85098"/>
              </a:srgbClr>
            </a:solidFill>
          </p:spPr>
          <p:txBody>
            <a:bodyPr/>
            <a:lstStyle/>
            <a:p/>
          </p:txBody>
        </p:sp>
        <p:sp>
          <p:nvSpPr>
            <p:cNvPr id="55" name="rc55"/>
            <p:cNvSpPr/>
            <p:nvPr/>
          </p:nvSpPr>
          <p:spPr>
            <a:xfrm>
              <a:off x="3255637" y="3603527"/>
              <a:ext cx="235719" cy="162281"/>
            </a:xfrm>
            <a:prstGeom prst="rect">
              <a:avLst/>
            </a:prstGeom>
            <a:solidFill>
              <a:srgbClr val="B3B3B3">
                <a:alpha val="85098"/>
              </a:srgbClr>
            </a:solidFill>
          </p:spPr>
          <p:txBody>
            <a:bodyPr/>
            <a:lstStyle/>
            <a:p/>
          </p:txBody>
        </p:sp>
        <p:sp>
          <p:nvSpPr>
            <p:cNvPr id="56" name="rc56"/>
            <p:cNvSpPr/>
            <p:nvPr/>
          </p:nvSpPr>
          <p:spPr>
            <a:xfrm>
              <a:off x="3517547" y="3509893"/>
              <a:ext cx="235719" cy="79057"/>
            </a:xfrm>
            <a:prstGeom prst="rect">
              <a:avLst/>
            </a:prstGeom>
            <a:solidFill>
              <a:srgbClr val="B3B3B3">
                <a:alpha val="85098"/>
              </a:srgbClr>
            </a:solidFill>
          </p:spPr>
          <p:txBody>
            <a:bodyPr/>
            <a:lstStyle/>
            <a:p/>
          </p:txBody>
        </p:sp>
        <p:sp>
          <p:nvSpPr>
            <p:cNvPr id="57" name="rc57"/>
            <p:cNvSpPr/>
            <p:nvPr/>
          </p:nvSpPr>
          <p:spPr>
            <a:xfrm>
              <a:off x="3779457" y="3596634"/>
              <a:ext cx="235719" cy="89545"/>
            </a:xfrm>
            <a:prstGeom prst="rect">
              <a:avLst/>
            </a:prstGeom>
            <a:solidFill>
              <a:srgbClr val="B3B3B3">
                <a:alpha val="85098"/>
              </a:srgbClr>
            </a:solidFill>
          </p:spPr>
          <p:txBody>
            <a:bodyPr/>
            <a:lstStyle/>
            <a:p/>
          </p:txBody>
        </p:sp>
        <p:sp>
          <p:nvSpPr>
            <p:cNvPr id="58" name="rc58"/>
            <p:cNvSpPr/>
            <p:nvPr/>
          </p:nvSpPr>
          <p:spPr>
            <a:xfrm>
              <a:off x="4041368" y="3619018"/>
              <a:ext cx="235719" cy="90360"/>
            </a:xfrm>
            <a:prstGeom prst="rect">
              <a:avLst/>
            </a:prstGeom>
            <a:solidFill>
              <a:srgbClr val="B3B3B3">
                <a:alpha val="85098"/>
              </a:srgbClr>
            </a:solidFill>
          </p:spPr>
          <p:txBody>
            <a:bodyPr/>
            <a:lstStyle/>
            <a:p/>
          </p:txBody>
        </p:sp>
        <p:sp>
          <p:nvSpPr>
            <p:cNvPr id="59" name="rc59"/>
            <p:cNvSpPr/>
            <p:nvPr/>
          </p:nvSpPr>
          <p:spPr>
            <a:xfrm>
              <a:off x="4303278" y="3609042"/>
              <a:ext cx="235719" cy="94516"/>
            </a:xfrm>
            <a:prstGeom prst="rect">
              <a:avLst/>
            </a:prstGeom>
            <a:solidFill>
              <a:srgbClr val="B3B3B3">
                <a:alpha val="85098"/>
              </a:srgbClr>
            </a:solidFill>
          </p:spPr>
          <p:txBody>
            <a:bodyPr/>
            <a:lstStyle/>
            <a:p/>
          </p:txBody>
        </p:sp>
        <p:sp>
          <p:nvSpPr>
            <p:cNvPr id="60" name="rc60"/>
            <p:cNvSpPr/>
            <p:nvPr/>
          </p:nvSpPr>
          <p:spPr>
            <a:xfrm>
              <a:off x="4565188" y="3581943"/>
              <a:ext cx="235719" cy="92078"/>
            </a:xfrm>
            <a:prstGeom prst="rect">
              <a:avLst/>
            </a:prstGeom>
            <a:solidFill>
              <a:srgbClr val="B3B3B3">
                <a:alpha val="85098"/>
              </a:srgbClr>
            </a:solidFill>
          </p:spPr>
          <p:txBody>
            <a:bodyPr/>
            <a:lstStyle/>
            <a:p/>
          </p:txBody>
        </p:sp>
        <p:sp>
          <p:nvSpPr>
            <p:cNvPr id="61" name="rc61"/>
            <p:cNvSpPr/>
            <p:nvPr/>
          </p:nvSpPr>
          <p:spPr>
            <a:xfrm>
              <a:off x="4827098" y="3581708"/>
              <a:ext cx="235719" cy="85867"/>
            </a:xfrm>
            <a:prstGeom prst="rect">
              <a:avLst/>
            </a:prstGeom>
            <a:solidFill>
              <a:srgbClr val="B3B3B3">
                <a:alpha val="85098"/>
              </a:srgbClr>
            </a:solidFill>
          </p:spPr>
          <p:txBody>
            <a:bodyPr/>
            <a:lstStyle/>
            <a:p/>
          </p:txBody>
        </p:sp>
        <p:sp>
          <p:nvSpPr>
            <p:cNvPr id="62" name="rc62"/>
            <p:cNvSpPr/>
            <p:nvPr/>
          </p:nvSpPr>
          <p:spPr>
            <a:xfrm>
              <a:off x="5089008" y="3584545"/>
              <a:ext cx="235719" cy="88575"/>
            </a:xfrm>
            <a:prstGeom prst="rect">
              <a:avLst/>
            </a:prstGeom>
            <a:solidFill>
              <a:srgbClr val="B3B3B3">
                <a:alpha val="85098"/>
              </a:srgbClr>
            </a:solidFill>
          </p:spPr>
          <p:txBody>
            <a:bodyPr/>
            <a:lstStyle/>
            <a:p/>
          </p:txBody>
        </p:sp>
        <p:sp>
          <p:nvSpPr>
            <p:cNvPr id="63" name="rc63"/>
            <p:cNvSpPr/>
            <p:nvPr/>
          </p:nvSpPr>
          <p:spPr>
            <a:xfrm>
              <a:off x="5350919" y="3588851"/>
              <a:ext cx="235719" cy="81098"/>
            </a:xfrm>
            <a:prstGeom prst="rect">
              <a:avLst/>
            </a:prstGeom>
            <a:solidFill>
              <a:srgbClr val="B3B3B3">
                <a:alpha val="85098"/>
              </a:srgbClr>
            </a:solidFill>
          </p:spPr>
          <p:txBody>
            <a:bodyPr/>
            <a:lstStyle/>
            <a:p/>
          </p:txBody>
        </p:sp>
        <p:sp>
          <p:nvSpPr>
            <p:cNvPr id="64" name="rc64"/>
            <p:cNvSpPr/>
            <p:nvPr/>
          </p:nvSpPr>
          <p:spPr>
            <a:xfrm>
              <a:off x="5612829" y="3585086"/>
              <a:ext cx="235719" cy="83280"/>
            </a:xfrm>
            <a:prstGeom prst="rect">
              <a:avLst/>
            </a:prstGeom>
            <a:solidFill>
              <a:srgbClr val="B3B3B3">
                <a:alpha val="85098"/>
              </a:srgbClr>
            </a:solidFill>
          </p:spPr>
          <p:txBody>
            <a:bodyPr/>
            <a:lstStyle/>
            <a:p/>
          </p:txBody>
        </p:sp>
        <p:sp>
          <p:nvSpPr>
            <p:cNvPr id="65" name="rc65"/>
            <p:cNvSpPr/>
            <p:nvPr/>
          </p:nvSpPr>
          <p:spPr>
            <a:xfrm>
              <a:off x="5874739" y="3593734"/>
              <a:ext cx="235719" cy="85268"/>
            </a:xfrm>
            <a:prstGeom prst="rect">
              <a:avLst/>
            </a:prstGeom>
            <a:solidFill>
              <a:srgbClr val="B3B3B3">
                <a:alpha val="85098"/>
              </a:srgbClr>
            </a:solidFill>
          </p:spPr>
          <p:txBody>
            <a:bodyPr/>
            <a:lstStyle/>
            <a:p/>
          </p:txBody>
        </p:sp>
        <p:sp>
          <p:nvSpPr>
            <p:cNvPr id="66" name="rc66"/>
            <p:cNvSpPr/>
            <p:nvPr/>
          </p:nvSpPr>
          <p:spPr>
            <a:xfrm>
              <a:off x="6136649" y="3599885"/>
              <a:ext cx="235719" cy="76867"/>
            </a:xfrm>
            <a:prstGeom prst="rect">
              <a:avLst/>
            </a:prstGeom>
            <a:solidFill>
              <a:srgbClr val="B3B3B3">
                <a:alpha val="85098"/>
              </a:srgbClr>
            </a:solidFill>
          </p:spPr>
          <p:txBody>
            <a:bodyPr/>
            <a:lstStyle/>
            <a:p/>
          </p:txBody>
        </p:sp>
        <p:sp>
          <p:nvSpPr>
            <p:cNvPr id="67" name="rc67"/>
            <p:cNvSpPr/>
            <p:nvPr/>
          </p:nvSpPr>
          <p:spPr>
            <a:xfrm>
              <a:off x="6398559" y="3629397"/>
              <a:ext cx="235719" cy="79213"/>
            </a:xfrm>
            <a:prstGeom prst="rect">
              <a:avLst/>
            </a:prstGeom>
            <a:solidFill>
              <a:srgbClr val="B3B3B3">
                <a:alpha val="85098"/>
              </a:srgbClr>
            </a:solidFill>
          </p:spPr>
          <p:txBody>
            <a:bodyPr/>
            <a:lstStyle/>
            <a:p/>
          </p:txBody>
        </p:sp>
        <p:sp>
          <p:nvSpPr>
            <p:cNvPr id="68" name="rc68"/>
            <p:cNvSpPr/>
            <p:nvPr/>
          </p:nvSpPr>
          <p:spPr>
            <a:xfrm>
              <a:off x="6660470" y="3593383"/>
              <a:ext cx="235719" cy="81295"/>
            </a:xfrm>
            <a:prstGeom prst="rect">
              <a:avLst/>
            </a:prstGeom>
            <a:solidFill>
              <a:srgbClr val="B3B3B3">
                <a:alpha val="85098"/>
              </a:srgbClr>
            </a:solidFill>
          </p:spPr>
          <p:txBody>
            <a:bodyPr/>
            <a:lstStyle/>
            <a:p/>
          </p:txBody>
        </p:sp>
        <p:sp>
          <p:nvSpPr>
            <p:cNvPr id="69" name="rc69"/>
            <p:cNvSpPr/>
            <p:nvPr/>
          </p:nvSpPr>
          <p:spPr>
            <a:xfrm>
              <a:off x="6922380" y="3662321"/>
              <a:ext cx="235719" cy="71633"/>
            </a:xfrm>
            <a:prstGeom prst="rect">
              <a:avLst/>
            </a:prstGeom>
            <a:solidFill>
              <a:srgbClr val="B3B3B3">
                <a:alpha val="85098"/>
              </a:srgbClr>
            </a:solidFill>
          </p:spPr>
          <p:txBody>
            <a:bodyPr/>
            <a:lstStyle/>
            <a:p/>
          </p:txBody>
        </p:sp>
        <p:sp>
          <p:nvSpPr>
            <p:cNvPr id="70" name="rc70"/>
            <p:cNvSpPr/>
            <p:nvPr/>
          </p:nvSpPr>
          <p:spPr>
            <a:xfrm>
              <a:off x="7184290" y="3764754"/>
              <a:ext cx="235719" cy="96895"/>
            </a:xfrm>
            <a:prstGeom prst="rect">
              <a:avLst/>
            </a:prstGeom>
            <a:solidFill>
              <a:srgbClr val="B3B3B3">
                <a:alpha val="85098"/>
              </a:srgbClr>
            </a:solidFill>
          </p:spPr>
          <p:txBody>
            <a:bodyPr/>
            <a:lstStyle/>
            <a:p/>
          </p:txBody>
        </p:sp>
        <p:sp>
          <p:nvSpPr>
            <p:cNvPr id="71" name="rc71"/>
            <p:cNvSpPr/>
            <p:nvPr/>
          </p:nvSpPr>
          <p:spPr>
            <a:xfrm>
              <a:off x="7446200" y="3731814"/>
              <a:ext cx="235719" cy="99143"/>
            </a:xfrm>
            <a:prstGeom prst="rect">
              <a:avLst/>
            </a:prstGeom>
            <a:solidFill>
              <a:srgbClr val="B3B3B3">
                <a:alpha val="85098"/>
              </a:srgbClr>
            </a:solidFill>
          </p:spPr>
          <p:txBody>
            <a:bodyPr/>
            <a:lstStyle/>
            <a:p/>
          </p:txBody>
        </p:sp>
        <p:sp>
          <p:nvSpPr>
            <p:cNvPr id="72" name="rc72"/>
            <p:cNvSpPr/>
            <p:nvPr/>
          </p:nvSpPr>
          <p:spPr>
            <a:xfrm>
              <a:off x="7708110" y="3736406"/>
              <a:ext cx="235719" cy="101224"/>
            </a:xfrm>
            <a:prstGeom prst="rect">
              <a:avLst/>
            </a:prstGeom>
            <a:solidFill>
              <a:srgbClr val="B3B3B3">
                <a:alpha val="85098"/>
              </a:srgbClr>
            </a:solidFill>
          </p:spPr>
          <p:txBody>
            <a:bodyPr/>
            <a:lstStyle/>
            <a:p/>
          </p:txBody>
        </p:sp>
        <p:sp>
          <p:nvSpPr>
            <p:cNvPr id="73" name="rc73"/>
            <p:cNvSpPr/>
            <p:nvPr/>
          </p:nvSpPr>
          <p:spPr>
            <a:xfrm>
              <a:off x="7970021" y="3753991"/>
              <a:ext cx="235719" cy="64644"/>
            </a:xfrm>
            <a:prstGeom prst="rect">
              <a:avLst/>
            </a:prstGeom>
            <a:solidFill>
              <a:srgbClr val="B3B3B3">
                <a:alpha val="85098"/>
              </a:srgbClr>
            </a:solidFill>
          </p:spPr>
          <p:txBody>
            <a:bodyPr/>
            <a:lstStyle/>
            <a:p/>
          </p:txBody>
        </p:sp>
        <p:sp>
          <p:nvSpPr>
            <p:cNvPr id="74" name="pl74"/>
            <p:cNvSpPr/>
            <p:nvPr/>
          </p:nvSpPr>
          <p:spPr>
            <a:xfrm>
              <a:off x="1540125" y="2487665"/>
              <a:ext cx="6547754" cy="803860"/>
            </a:xfrm>
            <a:custGeom>
              <a:avLst/>
              <a:pathLst>
                <a:path w="6547754" h="803860">
                  <a:moveTo>
                    <a:pt x="0" y="453459"/>
                  </a:moveTo>
                  <a:lnTo>
                    <a:pt x="261910" y="453459"/>
                  </a:lnTo>
                  <a:lnTo>
                    <a:pt x="523820" y="391624"/>
                  </a:lnTo>
                  <a:lnTo>
                    <a:pt x="785730" y="288565"/>
                  </a:lnTo>
                  <a:lnTo>
                    <a:pt x="1047640" y="597742"/>
                  </a:lnTo>
                  <a:lnTo>
                    <a:pt x="1309550" y="597742"/>
                  </a:lnTo>
                  <a:lnTo>
                    <a:pt x="1571461" y="803860"/>
                  </a:lnTo>
                  <a:lnTo>
                    <a:pt x="1833371" y="412236"/>
                  </a:lnTo>
                  <a:lnTo>
                    <a:pt x="2095281" y="803860"/>
                  </a:lnTo>
                  <a:lnTo>
                    <a:pt x="2357191" y="556518"/>
                  </a:lnTo>
                  <a:lnTo>
                    <a:pt x="2619101" y="494683"/>
                  </a:lnTo>
                  <a:lnTo>
                    <a:pt x="2881012" y="556518"/>
                  </a:lnTo>
                  <a:lnTo>
                    <a:pt x="3142922" y="556518"/>
                  </a:lnTo>
                  <a:lnTo>
                    <a:pt x="3404832" y="535906"/>
                  </a:lnTo>
                  <a:lnTo>
                    <a:pt x="3666742" y="494683"/>
                  </a:lnTo>
                  <a:lnTo>
                    <a:pt x="3928652" y="474071"/>
                  </a:lnTo>
                  <a:lnTo>
                    <a:pt x="4190563" y="453459"/>
                  </a:lnTo>
                  <a:lnTo>
                    <a:pt x="4452473" y="412236"/>
                  </a:lnTo>
                  <a:lnTo>
                    <a:pt x="4714383" y="391624"/>
                  </a:lnTo>
                  <a:lnTo>
                    <a:pt x="4976293" y="309177"/>
                  </a:lnTo>
                  <a:lnTo>
                    <a:pt x="5238203" y="350400"/>
                  </a:lnTo>
                  <a:lnTo>
                    <a:pt x="5500114" y="226729"/>
                  </a:lnTo>
                  <a:lnTo>
                    <a:pt x="5762024" y="0"/>
                  </a:lnTo>
                  <a:lnTo>
                    <a:pt x="6023934" y="41223"/>
                  </a:lnTo>
                  <a:lnTo>
                    <a:pt x="6285844" y="20611"/>
                  </a:lnTo>
                  <a:lnTo>
                    <a:pt x="6547754" y="41223"/>
                  </a:lnTo>
                </a:path>
              </a:pathLst>
            </a:custGeom>
            <a:ln w="27101" cap="flat">
              <a:solidFill>
                <a:srgbClr val="0058AB">
                  <a:alpha val="100000"/>
                </a:srgbClr>
              </a:solidFill>
              <a:prstDash val="solid"/>
              <a:round/>
            </a:ln>
          </p:spPr>
          <p:txBody>
            <a:bodyPr/>
            <a:lstStyle/>
            <a:p/>
          </p:txBody>
        </p:sp>
        <p:sp>
          <p:nvSpPr>
            <p:cNvPr id="75" name="pl75"/>
            <p:cNvSpPr/>
            <p:nvPr/>
          </p:nvSpPr>
          <p:spPr>
            <a:xfrm>
              <a:off x="1540125" y="2631947"/>
              <a:ext cx="6547754" cy="948143"/>
            </a:xfrm>
            <a:custGeom>
              <a:avLst/>
              <a:pathLst>
                <a:path w="6547754" h="948143">
                  <a:moveTo>
                    <a:pt x="0" y="803860"/>
                  </a:moveTo>
                  <a:lnTo>
                    <a:pt x="261910" y="803860"/>
                  </a:lnTo>
                  <a:lnTo>
                    <a:pt x="523820" y="659577"/>
                  </a:lnTo>
                  <a:lnTo>
                    <a:pt x="785730" y="659577"/>
                  </a:lnTo>
                  <a:lnTo>
                    <a:pt x="1047640" y="865695"/>
                  </a:lnTo>
                  <a:lnTo>
                    <a:pt x="1309550" y="762636"/>
                  </a:lnTo>
                  <a:lnTo>
                    <a:pt x="1571461" y="948143"/>
                  </a:lnTo>
                  <a:lnTo>
                    <a:pt x="1833371" y="659577"/>
                  </a:lnTo>
                  <a:lnTo>
                    <a:pt x="2095281" y="845084"/>
                  </a:lnTo>
                  <a:lnTo>
                    <a:pt x="2357191" y="618354"/>
                  </a:lnTo>
                  <a:lnTo>
                    <a:pt x="2619101" y="556518"/>
                  </a:lnTo>
                  <a:lnTo>
                    <a:pt x="2881012" y="638965"/>
                  </a:lnTo>
                  <a:lnTo>
                    <a:pt x="3142922" y="618354"/>
                  </a:lnTo>
                  <a:lnTo>
                    <a:pt x="3404832" y="577130"/>
                  </a:lnTo>
                  <a:lnTo>
                    <a:pt x="3666742" y="535906"/>
                  </a:lnTo>
                  <a:lnTo>
                    <a:pt x="3928652" y="494683"/>
                  </a:lnTo>
                  <a:lnTo>
                    <a:pt x="4190563" y="474071"/>
                  </a:lnTo>
                  <a:lnTo>
                    <a:pt x="4452473" y="432847"/>
                  </a:lnTo>
                  <a:lnTo>
                    <a:pt x="4714383" y="391624"/>
                  </a:lnTo>
                  <a:lnTo>
                    <a:pt x="4976293" y="309177"/>
                  </a:lnTo>
                  <a:lnTo>
                    <a:pt x="5238203" y="350400"/>
                  </a:lnTo>
                  <a:lnTo>
                    <a:pt x="5500114" y="206118"/>
                  </a:lnTo>
                  <a:lnTo>
                    <a:pt x="5762024" y="20611"/>
                  </a:lnTo>
                  <a:lnTo>
                    <a:pt x="6023934" y="61835"/>
                  </a:lnTo>
                  <a:lnTo>
                    <a:pt x="6285844" y="41223"/>
                  </a:lnTo>
                  <a:lnTo>
                    <a:pt x="6547754" y="0"/>
                  </a:lnTo>
                </a:path>
              </a:pathLst>
            </a:custGeom>
            <a:ln w="27101" cap="flat">
              <a:solidFill>
                <a:srgbClr val="F26A21">
                  <a:alpha val="100000"/>
                </a:srgbClr>
              </a:solidFill>
              <a:prstDash val="solid"/>
              <a:round/>
            </a:ln>
          </p:spPr>
          <p:txBody>
            <a:bodyPr/>
            <a:lstStyle/>
            <a:p/>
          </p:txBody>
        </p:sp>
        <p:sp>
          <p:nvSpPr>
            <p:cNvPr id="76" name="tx76"/>
            <p:cNvSpPr/>
            <p:nvPr/>
          </p:nvSpPr>
          <p:spPr>
            <a:xfrm>
              <a:off x="1479836"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7" name="tx77"/>
            <p:cNvSpPr/>
            <p:nvPr/>
          </p:nvSpPr>
          <p:spPr>
            <a:xfrm>
              <a:off x="2789387" y="29285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8" name="tx78"/>
            <p:cNvSpPr/>
            <p:nvPr/>
          </p:nvSpPr>
          <p:spPr>
            <a:xfrm>
              <a:off x="4098938" y="28268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5408489" y="2804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6456129"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6718039" y="2681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979950"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24186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503770"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76568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8027590"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1479836" y="34884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33</a:t>
              </a:r>
            </a:p>
          </p:txBody>
        </p:sp>
        <p:sp>
          <p:nvSpPr>
            <p:cNvPr id="88" name="tx88"/>
            <p:cNvSpPr/>
            <p:nvPr/>
          </p:nvSpPr>
          <p:spPr>
            <a:xfrm>
              <a:off x="2789387"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89" name="tx89"/>
            <p:cNvSpPr/>
            <p:nvPr/>
          </p:nvSpPr>
          <p:spPr>
            <a:xfrm>
              <a:off x="4098938"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0" name="tx90"/>
            <p:cNvSpPr/>
            <p:nvPr/>
          </p:nvSpPr>
          <p:spPr>
            <a:xfrm>
              <a:off x="5408489"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1" name="tx91"/>
            <p:cNvSpPr/>
            <p:nvPr/>
          </p:nvSpPr>
          <p:spPr>
            <a:xfrm>
              <a:off x="6456129" y="29951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57</a:t>
              </a:r>
            </a:p>
          </p:txBody>
        </p:sp>
        <p:sp>
          <p:nvSpPr>
            <p:cNvPr id="92" name="tx92"/>
            <p:cNvSpPr/>
            <p:nvPr/>
          </p:nvSpPr>
          <p:spPr>
            <a:xfrm>
              <a:off x="6718039"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3" name="tx93"/>
            <p:cNvSpPr/>
            <p:nvPr/>
          </p:nvSpPr>
          <p:spPr>
            <a:xfrm>
              <a:off x="6979950"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4" name="tx94"/>
            <p:cNvSpPr/>
            <p:nvPr/>
          </p:nvSpPr>
          <p:spPr>
            <a:xfrm>
              <a:off x="724186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5" name="tx95"/>
            <p:cNvSpPr/>
            <p:nvPr/>
          </p:nvSpPr>
          <p:spPr>
            <a:xfrm>
              <a:off x="7503770"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6" name="tx96"/>
            <p:cNvSpPr/>
            <p:nvPr/>
          </p:nvSpPr>
          <p:spPr>
            <a:xfrm>
              <a:off x="776568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802759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1449691" y="39279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99" name="tx99"/>
            <p:cNvSpPr/>
            <p:nvPr/>
          </p:nvSpPr>
          <p:spPr>
            <a:xfrm>
              <a:off x="2759242" y="38721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00" name="tx100"/>
            <p:cNvSpPr/>
            <p:nvPr/>
          </p:nvSpPr>
          <p:spPr>
            <a:xfrm>
              <a:off x="4068793" y="38722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01" name="tx101"/>
            <p:cNvSpPr/>
            <p:nvPr/>
          </p:nvSpPr>
          <p:spPr>
            <a:xfrm>
              <a:off x="5378344" y="38525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a:t>
              </a:r>
            </a:p>
          </p:txBody>
        </p:sp>
        <p:sp>
          <p:nvSpPr>
            <p:cNvPr id="102" name="tx102"/>
            <p:cNvSpPr/>
            <p:nvPr/>
          </p:nvSpPr>
          <p:spPr>
            <a:xfrm>
              <a:off x="6425984" y="38718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03" name="tx103"/>
            <p:cNvSpPr/>
            <p:nvPr/>
          </p:nvSpPr>
          <p:spPr>
            <a:xfrm>
              <a:off x="6687895" y="38548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04" name="tx104"/>
            <p:cNvSpPr/>
            <p:nvPr/>
          </p:nvSpPr>
          <p:spPr>
            <a:xfrm>
              <a:off x="6949805" y="38844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05" name="tx105"/>
            <p:cNvSpPr/>
            <p:nvPr/>
          </p:nvSpPr>
          <p:spPr>
            <a:xfrm>
              <a:off x="7211715" y="39483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6" name="tx106"/>
            <p:cNvSpPr/>
            <p:nvPr/>
          </p:nvSpPr>
          <p:spPr>
            <a:xfrm>
              <a:off x="7473625" y="393436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7" name="tx107"/>
            <p:cNvSpPr/>
            <p:nvPr/>
          </p:nvSpPr>
          <p:spPr>
            <a:xfrm>
              <a:off x="7735535" y="39363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08" name="tx108"/>
            <p:cNvSpPr/>
            <p:nvPr/>
          </p:nvSpPr>
          <p:spPr>
            <a:xfrm>
              <a:off x="7997446" y="39268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180</a:t>
              </a:r>
            </a:p>
          </p:txBody>
        </p:sp>
        <p:sp>
          <p:nvSpPr>
            <p:cNvPr id="109" name="tx109"/>
            <p:cNvSpPr/>
            <p:nvPr/>
          </p:nvSpPr>
          <p:spPr>
            <a:xfrm>
              <a:off x="1449691" y="36979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10" name="tx110"/>
            <p:cNvSpPr/>
            <p:nvPr/>
          </p:nvSpPr>
          <p:spPr>
            <a:xfrm>
              <a:off x="2789387" y="36093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1" name="tx111"/>
            <p:cNvSpPr/>
            <p:nvPr/>
          </p:nvSpPr>
          <p:spPr>
            <a:xfrm>
              <a:off x="4098938" y="362513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2" name="tx112"/>
            <p:cNvSpPr/>
            <p:nvPr/>
          </p:nvSpPr>
          <p:spPr>
            <a:xfrm>
              <a:off x="5408489" y="358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 name="tx113"/>
            <p:cNvSpPr/>
            <p:nvPr/>
          </p:nvSpPr>
          <p:spPr>
            <a:xfrm>
              <a:off x="6456129" y="3628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4" name="tx114"/>
            <p:cNvSpPr/>
            <p:nvPr/>
          </p:nvSpPr>
          <p:spPr>
            <a:xfrm>
              <a:off x="6718039" y="3593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5" name="tx115"/>
            <p:cNvSpPr/>
            <p:nvPr/>
          </p:nvSpPr>
          <p:spPr>
            <a:xfrm>
              <a:off x="6979950" y="3657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6" name="tx116"/>
            <p:cNvSpPr/>
            <p:nvPr/>
          </p:nvSpPr>
          <p:spPr>
            <a:xfrm>
              <a:off x="7241860" y="3772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7" name="tx117"/>
            <p:cNvSpPr/>
            <p:nvPr/>
          </p:nvSpPr>
          <p:spPr>
            <a:xfrm>
              <a:off x="7503770" y="374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18" name="tx118"/>
            <p:cNvSpPr/>
            <p:nvPr/>
          </p:nvSpPr>
          <p:spPr>
            <a:xfrm>
              <a:off x="7765680" y="37465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19" name="tx119"/>
            <p:cNvSpPr/>
            <p:nvPr/>
          </p:nvSpPr>
          <p:spPr>
            <a:xfrm>
              <a:off x="8027590" y="37458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0" name="tx120"/>
            <p:cNvSpPr/>
            <p:nvPr/>
          </p:nvSpPr>
          <p:spPr>
            <a:xfrm>
              <a:off x="1449691" y="35379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21" name="tx121"/>
            <p:cNvSpPr/>
            <p:nvPr/>
          </p:nvSpPr>
          <p:spPr>
            <a:xfrm>
              <a:off x="2759242" y="3469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320</a:t>
              </a:r>
            </a:p>
          </p:txBody>
        </p:sp>
        <p:sp>
          <p:nvSpPr>
            <p:cNvPr id="122" name="tx122"/>
            <p:cNvSpPr/>
            <p:nvPr/>
          </p:nvSpPr>
          <p:spPr>
            <a:xfrm>
              <a:off x="4068793" y="350092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300</a:t>
              </a:r>
            </a:p>
          </p:txBody>
        </p:sp>
        <p:sp>
          <p:nvSpPr>
            <p:cNvPr id="123" name="tx123"/>
            <p:cNvSpPr/>
            <p:nvPr/>
          </p:nvSpPr>
          <p:spPr>
            <a:xfrm>
              <a:off x="5378344" y="347075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318</a:t>
              </a:r>
            </a:p>
          </p:txBody>
        </p:sp>
        <p:sp>
          <p:nvSpPr>
            <p:cNvPr id="124" name="tx124"/>
            <p:cNvSpPr/>
            <p:nvPr/>
          </p:nvSpPr>
          <p:spPr>
            <a:xfrm>
              <a:off x="6425984" y="35113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294</a:t>
              </a:r>
            </a:p>
          </p:txBody>
        </p:sp>
        <p:sp>
          <p:nvSpPr>
            <p:cNvPr id="125" name="tx125"/>
            <p:cNvSpPr/>
            <p:nvPr/>
          </p:nvSpPr>
          <p:spPr>
            <a:xfrm>
              <a:off x="6687895" y="34752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316</a:t>
              </a:r>
            </a:p>
          </p:txBody>
        </p:sp>
        <p:sp>
          <p:nvSpPr>
            <p:cNvPr id="126" name="tx126"/>
            <p:cNvSpPr/>
            <p:nvPr/>
          </p:nvSpPr>
          <p:spPr>
            <a:xfrm>
              <a:off x="6949805" y="354560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27" name="tx127"/>
            <p:cNvSpPr/>
            <p:nvPr/>
          </p:nvSpPr>
          <p:spPr>
            <a:xfrm>
              <a:off x="7211715" y="36480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212</a:t>
              </a:r>
            </a:p>
          </p:txBody>
        </p:sp>
        <p:sp>
          <p:nvSpPr>
            <p:cNvPr id="128" name="tx128"/>
            <p:cNvSpPr/>
            <p:nvPr/>
          </p:nvSpPr>
          <p:spPr>
            <a:xfrm>
              <a:off x="7473625" y="361372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29" name="tx129"/>
            <p:cNvSpPr/>
            <p:nvPr/>
          </p:nvSpPr>
          <p:spPr>
            <a:xfrm>
              <a:off x="7735535" y="36183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a:t>
              </a:r>
            </a:p>
          </p:txBody>
        </p:sp>
        <p:sp>
          <p:nvSpPr>
            <p:cNvPr id="130" name="tx130"/>
            <p:cNvSpPr/>
            <p:nvPr/>
          </p:nvSpPr>
          <p:spPr>
            <a:xfrm>
              <a:off x="7997446" y="36359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a:t>
              </a:r>
            </a:p>
          </p:txBody>
        </p:sp>
        <p:sp>
          <p:nvSpPr>
            <p:cNvPr id="131" name="tx131"/>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94200" y="323621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3" name="tx133"/>
            <p:cNvSpPr/>
            <p:nvPr/>
          </p:nvSpPr>
          <p:spPr>
            <a:xfrm>
              <a:off x="577692" y="240854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729166" y="4979579"/>
              <a:ext cx="201456" cy="201456"/>
            </a:xfrm>
            <a:prstGeom prst="rect">
              <a:avLst/>
            </a:prstGeom>
            <a:solidFill>
              <a:srgbClr val="B3B3B3">
                <a:alpha val="85098"/>
              </a:srgbClr>
            </a:solidFill>
          </p:spPr>
          <p:txBody>
            <a:bodyPr/>
            <a:lstStyle/>
            <a:p/>
          </p:txBody>
        </p:sp>
        <p:sp>
          <p:nvSpPr>
            <p:cNvPr id="157" name="rc157"/>
            <p:cNvSpPr/>
            <p:nvPr/>
          </p:nvSpPr>
          <p:spPr>
            <a:xfrm>
              <a:off x="5631320" y="4979579"/>
              <a:ext cx="201456" cy="201456"/>
            </a:xfrm>
            <a:prstGeom prst="rect">
              <a:avLst/>
            </a:prstGeom>
            <a:solidFill>
              <a:srgbClr val="1CABE2">
                <a:alpha val="85098"/>
              </a:srgbClr>
            </a:solidFill>
          </p:spPr>
          <p:txBody>
            <a:bodyPr/>
            <a:lstStyle/>
            <a:p/>
          </p:txBody>
        </p:sp>
        <p:sp>
          <p:nvSpPr>
            <p:cNvPr id="158" name="tx158"/>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1083092"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2000-2025</a:t>
              </a:r>
            </a:p>
          </p:txBody>
        </p:sp>
        <p:sp>
          <p:nvSpPr>
            <p:cNvPr id="162" name="pl162"/>
            <p:cNvSpPr/>
            <p:nvPr/>
          </p:nvSpPr>
          <p:spPr>
            <a:xfrm>
              <a:off x="25760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8371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9135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6" name="pl166"/>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7" name="pl167"/>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989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3753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451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422266" y="5726143"/>
              <a:ext cx="5679202" cy="119033"/>
            </a:xfrm>
            <a:prstGeom prst="rect">
              <a:avLst/>
            </a:prstGeom>
            <a:solidFill>
              <a:srgbClr val="1CABE2">
                <a:alpha val="85098"/>
              </a:srgbClr>
            </a:solidFill>
          </p:spPr>
          <p:txBody>
            <a:bodyPr/>
            <a:lstStyle/>
            <a:p/>
          </p:txBody>
        </p:sp>
        <p:sp>
          <p:nvSpPr>
            <p:cNvPr id="173" name="rc173"/>
            <p:cNvSpPr/>
            <p:nvPr/>
          </p:nvSpPr>
          <p:spPr>
            <a:xfrm>
              <a:off x="1422266" y="5577352"/>
              <a:ext cx="3880586" cy="119033"/>
            </a:xfrm>
            <a:prstGeom prst="rect">
              <a:avLst/>
            </a:prstGeom>
            <a:solidFill>
              <a:srgbClr val="1CABE2">
                <a:alpha val="85098"/>
              </a:srgbClr>
            </a:solidFill>
          </p:spPr>
          <p:txBody>
            <a:bodyPr/>
            <a:lstStyle/>
            <a:p/>
          </p:txBody>
        </p:sp>
        <p:sp>
          <p:nvSpPr>
            <p:cNvPr id="174" name="rc174"/>
            <p:cNvSpPr/>
            <p:nvPr/>
          </p:nvSpPr>
          <p:spPr>
            <a:xfrm>
              <a:off x="1422266" y="5428560"/>
              <a:ext cx="4145387" cy="119033"/>
            </a:xfrm>
            <a:prstGeom prst="rect">
              <a:avLst/>
            </a:prstGeom>
            <a:solidFill>
              <a:srgbClr val="1CABE2">
                <a:alpha val="85098"/>
              </a:srgbClr>
            </a:solidFill>
          </p:spPr>
          <p:txBody>
            <a:bodyPr/>
            <a:lstStyle/>
            <a:p/>
          </p:txBody>
        </p:sp>
        <p:sp>
          <p:nvSpPr>
            <p:cNvPr id="175" name="rc175"/>
            <p:cNvSpPr/>
            <p:nvPr/>
          </p:nvSpPr>
          <p:spPr>
            <a:xfrm>
              <a:off x="7101468" y="5726143"/>
              <a:ext cx="1104271" cy="119033"/>
            </a:xfrm>
            <a:prstGeom prst="rect">
              <a:avLst/>
            </a:prstGeom>
            <a:solidFill>
              <a:srgbClr val="B3B3B3">
                <a:alpha val="85098"/>
              </a:srgbClr>
            </a:solidFill>
          </p:spPr>
          <p:txBody>
            <a:bodyPr/>
            <a:lstStyle/>
            <a:p/>
          </p:txBody>
        </p:sp>
        <p:sp>
          <p:nvSpPr>
            <p:cNvPr id="176" name="rc176"/>
            <p:cNvSpPr/>
            <p:nvPr/>
          </p:nvSpPr>
          <p:spPr>
            <a:xfrm>
              <a:off x="5302852" y="5577352"/>
              <a:ext cx="1411118" cy="119033"/>
            </a:xfrm>
            <a:prstGeom prst="rect">
              <a:avLst/>
            </a:prstGeom>
            <a:solidFill>
              <a:srgbClr val="B3B3B3">
                <a:alpha val="85098"/>
              </a:srgbClr>
            </a:solidFill>
          </p:spPr>
          <p:txBody>
            <a:bodyPr/>
            <a:lstStyle/>
            <a:p/>
          </p:txBody>
        </p:sp>
        <p:sp>
          <p:nvSpPr>
            <p:cNvPr id="177" name="rc177"/>
            <p:cNvSpPr/>
            <p:nvPr/>
          </p:nvSpPr>
          <p:spPr>
            <a:xfrm>
              <a:off x="5567653" y="5428560"/>
              <a:ext cx="901177" cy="119033"/>
            </a:xfrm>
            <a:prstGeom prst="rect">
              <a:avLst/>
            </a:prstGeom>
            <a:solidFill>
              <a:srgbClr val="B3B3B3">
                <a:alpha val="85098"/>
              </a:srgbClr>
            </a:solidFill>
          </p:spPr>
          <p:txBody>
            <a:bodyPr/>
            <a:lstStyle/>
            <a:p/>
          </p:txBody>
        </p:sp>
        <p:sp>
          <p:nvSpPr>
            <p:cNvPr id="178" name="tx178"/>
            <p:cNvSpPr/>
            <p:nvPr/>
          </p:nvSpPr>
          <p:spPr>
            <a:xfrm>
              <a:off x="8302203"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a:t>
              </a:r>
            </a:p>
          </p:txBody>
        </p:sp>
        <p:sp>
          <p:nvSpPr>
            <p:cNvPr id="179" name="tx179"/>
            <p:cNvSpPr/>
            <p:nvPr/>
          </p:nvSpPr>
          <p:spPr>
            <a:xfrm>
              <a:off x="6858651"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229.3</a:t>
              </a:r>
            </a:p>
          </p:txBody>
        </p:sp>
        <p:sp>
          <p:nvSpPr>
            <p:cNvPr id="180" name="tx180"/>
            <p:cNvSpPr/>
            <p:nvPr/>
          </p:nvSpPr>
          <p:spPr>
            <a:xfrm>
              <a:off x="661351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218.7</a:t>
              </a:r>
            </a:p>
          </p:txBody>
        </p:sp>
        <p:sp>
          <p:nvSpPr>
            <p:cNvPr id="181" name="tx181"/>
            <p:cNvSpPr/>
            <p:nvPr/>
          </p:nvSpPr>
          <p:spPr>
            <a:xfrm>
              <a:off x="4117186"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246.1</a:t>
              </a:r>
            </a:p>
          </p:txBody>
        </p:sp>
        <p:sp>
          <p:nvSpPr>
            <p:cNvPr id="182" name="tx182"/>
            <p:cNvSpPr/>
            <p:nvPr/>
          </p:nvSpPr>
          <p:spPr>
            <a:xfrm>
              <a:off x="3217878"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168.2</a:t>
              </a:r>
            </a:p>
          </p:txBody>
        </p:sp>
        <p:sp>
          <p:nvSpPr>
            <p:cNvPr id="183" name="tx183"/>
            <p:cNvSpPr/>
            <p:nvPr/>
          </p:nvSpPr>
          <p:spPr>
            <a:xfrm>
              <a:off x="335027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179.6</a:t>
              </a:r>
            </a:p>
          </p:txBody>
        </p:sp>
        <p:sp>
          <p:nvSpPr>
            <p:cNvPr id="184" name="tx184"/>
            <p:cNvSpPr/>
            <p:nvPr/>
          </p:nvSpPr>
          <p:spPr>
            <a:xfrm>
              <a:off x="754107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47.9</a:t>
              </a:r>
            </a:p>
          </p:txBody>
        </p:sp>
        <p:sp>
          <p:nvSpPr>
            <p:cNvPr id="185" name="tx185"/>
            <p:cNvSpPr/>
            <p:nvPr/>
          </p:nvSpPr>
          <p:spPr>
            <a:xfrm>
              <a:off x="5895884"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61.1</a:t>
              </a:r>
            </a:p>
          </p:txBody>
        </p:sp>
        <p:sp>
          <p:nvSpPr>
            <p:cNvPr id="186" name="tx186"/>
            <p:cNvSpPr/>
            <p:nvPr/>
          </p:nvSpPr>
          <p:spPr>
            <a:xfrm>
              <a:off x="5953932" y="544488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87" name="tx187"/>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56676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2" name="tx192"/>
            <p:cNvSpPr/>
            <p:nvPr/>
          </p:nvSpPr>
          <p:spPr>
            <a:xfrm>
              <a:off x="587440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3" name="tx193"/>
            <p:cNvSpPr/>
            <p:nvPr/>
          </p:nvSpPr>
          <p:spPr>
            <a:xfrm>
              <a:off x="8182036"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4" name="tx194"/>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Somalia.
In 2025, DTP1 coverage in Somalia remained relatively constant within 1% at 77%. The number of children missing out on any DTP vaccination (zero-dose children) increased from 168,000 in 2024 to 180,000 in 2025.
DTP3 coverage increased to 72% in 2025, leaving 219,000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77% and DTP3 was 72%, leaving 219,000 children un- or under-vaccinated, including 180,000 zero-dose and 39,000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31858"/>
              <a:ext cx="3397293" cy="852982"/>
            </a:xfrm>
            <a:custGeom>
              <a:avLst/>
              <a:pathLst>
                <a:path w="3397293" h="852982">
                  <a:moveTo>
                    <a:pt x="0" y="481169"/>
                  </a:moveTo>
                  <a:lnTo>
                    <a:pt x="135891" y="481169"/>
                  </a:lnTo>
                  <a:lnTo>
                    <a:pt x="271783" y="415555"/>
                  </a:lnTo>
                  <a:lnTo>
                    <a:pt x="407675" y="306198"/>
                  </a:lnTo>
                  <a:lnTo>
                    <a:pt x="543566" y="634269"/>
                  </a:lnTo>
                  <a:lnTo>
                    <a:pt x="679458" y="634269"/>
                  </a:lnTo>
                  <a:lnTo>
                    <a:pt x="815350" y="852982"/>
                  </a:lnTo>
                  <a:lnTo>
                    <a:pt x="951242" y="437426"/>
                  </a:lnTo>
                  <a:lnTo>
                    <a:pt x="1087133" y="852982"/>
                  </a:lnTo>
                  <a:lnTo>
                    <a:pt x="1223025" y="590526"/>
                  </a:lnTo>
                  <a:lnTo>
                    <a:pt x="1358917" y="524912"/>
                  </a:lnTo>
                  <a:lnTo>
                    <a:pt x="1494809" y="590526"/>
                  </a:lnTo>
                  <a:lnTo>
                    <a:pt x="1630700" y="590526"/>
                  </a:lnTo>
                  <a:lnTo>
                    <a:pt x="1766592" y="568655"/>
                  </a:lnTo>
                  <a:lnTo>
                    <a:pt x="1902484" y="524912"/>
                  </a:lnTo>
                  <a:lnTo>
                    <a:pt x="2038375" y="503041"/>
                  </a:lnTo>
                  <a:lnTo>
                    <a:pt x="2174267" y="481169"/>
                  </a:lnTo>
                  <a:lnTo>
                    <a:pt x="2310159" y="437426"/>
                  </a:lnTo>
                  <a:lnTo>
                    <a:pt x="2446051" y="415555"/>
                  </a:lnTo>
                  <a:lnTo>
                    <a:pt x="2581942" y="328070"/>
                  </a:lnTo>
                  <a:lnTo>
                    <a:pt x="2717834" y="371812"/>
                  </a:lnTo>
                  <a:lnTo>
                    <a:pt x="2853726" y="240584"/>
                  </a:lnTo>
                  <a:lnTo>
                    <a:pt x="2989618" y="0"/>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31858"/>
              <a:ext cx="3397293" cy="852982"/>
            </a:xfrm>
            <a:custGeom>
              <a:avLst/>
              <a:pathLst>
                <a:path w="3397293" h="852982">
                  <a:moveTo>
                    <a:pt x="0" y="481169"/>
                  </a:moveTo>
                  <a:lnTo>
                    <a:pt x="135891" y="481169"/>
                  </a:lnTo>
                  <a:lnTo>
                    <a:pt x="271783" y="415555"/>
                  </a:lnTo>
                  <a:lnTo>
                    <a:pt x="407675" y="306198"/>
                  </a:lnTo>
                  <a:lnTo>
                    <a:pt x="543566" y="634269"/>
                  </a:lnTo>
                  <a:lnTo>
                    <a:pt x="679458" y="634269"/>
                  </a:lnTo>
                  <a:lnTo>
                    <a:pt x="815350" y="852982"/>
                  </a:lnTo>
                  <a:lnTo>
                    <a:pt x="951242" y="437426"/>
                  </a:lnTo>
                  <a:lnTo>
                    <a:pt x="1087133" y="852982"/>
                  </a:lnTo>
                  <a:lnTo>
                    <a:pt x="1223025" y="590526"/>
                  </a:lnTo>
                  <a:lnTo>
                    <a:pt x="1358917" y="524912"/>
                  </a:lnTo>
                  <a:lnTo>
                    <a:pt x="1494809" y="590526"/>
                  </a:lnTo>
                  <a:lnTo>
                    <a:pt x="1630700" y="590526"/>
                  </a:lnTo>
                  <a:lnTo>
                    <a:pt x="1766592" y="568655"/>
                  </a:lnTo>
                  <a:lnTo>
                    <a:pt x="1902484" y="524912"/>
                  </a:lnTo>
                  <a:lnTo>
                    <a:pt x="2038375" y="503041"/>
                  </a:lnTo>
                  <a:lnTo>
                    <a:pt x="2174267" y="481169"/>
                  </a:lnTo>
                  <a:lnTo>
                    <a:pt x="2310159" y="437426"/>
                  </a:lnTo>
                  <a:lnTo>
                    <a:pt x="2446051" y="415555"/>
                  </a:lnTo>
                  <a:lnTo>
                    <a:pt x="2581942" y="328070"/>
                  </a:lnTo>
                  <a:lnTo>
                    <a:pt x="2717834" y="371812"/>
                  </a:lnTo>
                  <a:lnTo>
                    <a:pt x="2853726" y="240584"/>
                  </a:lnTo>
                  <a:lnTo>
                    <a:pt x="2989618" y="0"/>
                  </a:lnTo>
                  <a:lnTo>
                    <a:pt x="3125509" y="43742"/>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2" name="pl32"/>
            <p:cNvSpPr/>
            <p:nvPr/>
          </p:nvSpPr>
          <p:spPr>
            <a:xfrm>
              <a:off x="1120965" y="2331858"/>
              <a:ext cx="3397293" cy="852982"/>
            </a:xfrm>
            <a:custGeom>
              <a:avLst/>
              <a:pathLst>
                <a:path w="3397293" h="852982">
                  <a:moveTo>
                    <a:pt x="0" y="481169"/>
                  </a:moveTo>
                  <a:lnTo>
                    <a:pt x="135891" y="481169"/>
                  </a:lnTo>
                  <a:lnTo>
                    <a:pt x="271783" y="415555"/>
                  </a:lnTo>
                  <a:lnTo>
                    <a:pt x="407675" y="306198"/>
                  </a:lnTo>
                  <a:lnTo>
                    <a:pt x="543566" y="634269"/>
                  </a:lnTo>
                  <a:lnTo>
                    <a:pt x="679458" y="634269"/>
                  </a:lnTo>
                  <a:lnTo>
                    <a:pt x="815350" y="852982"/>
                  </a:lnTo>
                  <a:lnTo>
                    <a:pt x="951242" y="437426"/>
                  </a:lnTo>
                  <a:lnTo>
                    <a:pt x="1087133" y="852982"/>
                  </a:lnTo>
                  <a:lnTo>
                    <a:pt x="1223025" y="590526"/>
                  </a:lnTo>
                  <a:lnTo>
                    <a:pt x="1358917" y="524912"/>
                  </a:lnTo>
                  <a:lnTo>
                    <a:pt x="1494809" y="590526"/>
                  </a:lnTo>
                  <a:lnTo>
                    <a:pt x="1630700" y="590526"/>
                  </a:lnTo>
                  <a:lnTo>
                    <a:pt x="1766592" y="568655"/>
                  </a:lnTo>
                  <a:lnTo>
                    <a:pt x="1902484" y="524912"/>
                  </a:lnTo>
                  <a:lnTo>
                    <a:pt x="2038375" y="503041"/>
                  </a:lnTo>
                  <a:lnTo>
                    <a:pt x="2174267" y="481169"/>
                  </a:lnTo>
                  <a:lnTo>
                    <a:pt x="2310159" y="437426"/>
                  </a:lnTo>
                  <a:lnTo>
                    <a:pt x="2446051" y="415555"/>
                  </a:lnTo>
                  <a:lnTo>
                    <a:pt x="2581942" y="328070"/>
                  </a:lnTo>
                  <a:lnTo>
                    <a:pt x="2717834" y="371812"/>
                  </a:lnTo>
                  <a:lnTo>
                    <a:pt x="2853726" y="240584"/>
                  </a:lnTo>
                  <a:lnTo>
                    <a:pt x="2989618" y="0"/>
                  </a:lnTo>
                  <a:lnTo>
                    <a:pt x="3125509" y="43742"/>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5" name="tx35"/>
            <p:cNvSpPr/>
            <p:nvPr/>
          </p:nvSpPr>
          <p:spPr>
            <a:xfrm>
              <a:off x="2419592"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2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2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0" name="tx60"/>
            <p:cNvSpPr/>
            <p:nvPr/>
          </p:nvSpPr>
          <p:spPr>
            <a:xfrm>
              <a:off x="282436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20"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5809" y="1403693"/>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Somalia, 2000-2025</a:t>
              </a:r>
            </a:p>
          </p:txBody>
        </p:sp>
        <p:sp>
          <p:nvSpPr>
            <p:cNvPr id="63" name="pl63"/>
            <p:cNvSpPr/>
            <p:nvPr/>
          </p:nvSpPr>
          <p:spPr>
            <a:xfrm>
              <a:off x="5267799" y="41065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378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692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05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8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722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3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48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662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975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31874"/>
              <a:ext cx="3397293" cy="1827819"/>
            </a:xfrm>
            <a:custGeom>
              <a:avLst/>
              <a:pathLst>
                <a:path w="3397293" h="1827819">
                  <a:moveTo>
                    <a:pt x="0" y="1031077"/>
                  </a:moveTo>
                  <a:lnTo>
                    <a:pt x="135891" y="1031077"/>
                  </a:lnTo>
                  <a:lnTo>
                    <a:pt x="271783" y="890476"/>
                  </a:lnTo>
                  <a:lnTo>
                    <a:pt x="407675" y="656140"/>
                  </a:lnTo>
                  <a:lnTo>
                    <a:pt x="543566" y="1359148"/>
                  </a:lnTo>
                  <a:lnTo>
                    <a:pt x="679458" y="1359148"/>
                  </a:lnTo>
                  <a:lnTo>
                    <a:pt x="815350" y="1827819"/>
                  </a:lnTo>
                  <a:lnTo>
                    <a:pt x="951242" y="937343"/>
                  </a:lnTo>
                  <a:lnTo>
                    <a:pt x="1087133" y="1827819"/>
                  </a:lnTo>
                  <a:lnTo>
                    <a:pt x="1223025" y="1265413"/>
                  </a:lnTo>
                  <a:lnTo>
                    <a:pt x="1358917" y="1124812"/>
                  </a:lnTo>
                  <a:lnTo>
                    <a:pt x="1494809" y="1265413"/>
                  </a:lnTo>
                  <a:lnTo>
                    <a:pt x="1630700" y="1265413"/>
                  </a:lnTo>
                  <a:lnTo>
                    <a:pt x="1766592" y="1218546"/>
                  </a:lnTo>
                  <a:lnTo>
                    <a:pt x="1902484" y="1124812"/>
                  </a:lnTo>
                  <a:lnTo>
                    <a:pt x="2038375" y="1077945"/>
                  </a:lnTo>
                  <a:lnTo>
                    <a:pt x="2174267" y="1031077"/>
                  </a:lnTo>
                  <a:lnTo>
                    <a:pt x="2310159" y="937343"/>
                  </a:lnTo>
                  <a:lnTo>
                    <a:pt x="2446051" y="890476"/>
                  </a:lnTo>
                  <a:lnTo>
                    <a:pt x="2581942" y="703007"/>
                  </a:lnTo>
                  <a:lnTo>
                    <a:pt x="2717834" y="796742"/>
                  </a:lnTo>
                  <a:lnTo>
                    <a:pt x="2853726" y="515538"/>
                  </a:lnTo>
                  <a:lnTo>
                    <a:pt x="2989618" y="0"/>
                  </a:lnTo>
                  <a:lnTo>
                    <a:pt x="3125509" y="93734"/>
                  </a:lnTo>
                  <a:lnTo>
                    <a:pt x="3261401" y="46867"/>
                  </a:lnTo>
                  <a:lnTo>
                    <a:pt x="3397293" y="93734"/>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34882"/>
              <a:ext cx="3397293" cy="421804"/>
            </a:xfrm>
            <a:custGeom>
              <a:avLst/>
              <a:pathLst>
                <a:path w="3397293" h="421804">
                  <a:moveTo>
                    <a:pt x="0" y="421804"/>
                  </a:moveTo>
                  <a:lnTo>
                    <a:pt x="135891" y="374937"/>
                  </a:lnTo>
                  <a:lnTo>
                    <a:pt x="271783" y="374937"/>
                  </a:lnTo>
                  <a:lnTo>
                    <a:pt x="407675" y="328070"/>
                  </a:lnTo>
                  <a:lnTo>
                    <a:pt x="543566" y="281203"/>
                  </a:lnTo>
                  <a:lnTo>
                    <a:pt x="679458" y="234335"/>
                  </a:lnTo>
                  <a:lnTo>
                    <a:pt x="815350" y="187468"/>
                  </a:lnTo>
                  <a:lnTo>
                    <a:pt x="951242" y="187468"/>
                  </a:lnTo>
                  <a:lnTo>
                    <a:pt x="1087133" y="140601"/>
                  </a:lnTo>
                  <a:lnTo>
                    <a:pt x="1223025" y="93734"/>
                  </a:lnTo>
                  <a:lnTo>
                    <a:pt x="1358917" y="93734"/>
                  </a:lnTo>
                  <a:lnTo>
                    <a:pt x="1494809" y="46867"/>
                  </a:lnTo>
                  <a:lnTo>
                    <a:pt x="1630700" y="93734"/>
                  </a:lnTo>
                  <a:lnTo>
                    <a:pt x="1766592" y="93734"/>
                  </a:lnTo>
                  <a:lnTo>
                    <a:pt x="1902484" y="93734"/>
                  </a:lnTo>
                  <a:lnTo>
                    <a:pt x="2038375" y="93734"/>
                  </a:lnTo>
                  <a:lnTo>
                    <a:pt x="2174267" y="46867"/>
                  </a:lnTo>
                  <a:lnTo>
                    <a:pt x="2310159" y="46867"/>
                  </a:lnTo>
                  <a:lnTo>
                    <a:pt x="2446051" y="46867"/>
                  </a:lnTo>
                  <a:lnTo>
                    <a:pt x="2581942" y="0"/>
                  </a:lnTo>
                  <a:lnTo>
                    <a:pt x="2717834" y="140601"/>
                  </a:lnTo>
                  <a:lnTo>
                    <a:pt x="2853726" y="234335"/>
                  </a:lnTo>
                  <a:lnTo>
                    <a:pt x="2989618" y="93734"/>
                  </a:lnTo>
                  <a:lnTo>
                    <a:pt x="3125509" y="93734"/>
                  </a:lnTo>
                  <a:lnTo>
                    <a:pt x="3261401" y="93734"/>
                  </a:lnTo>
                  <a:lnTo>
                    <a:pt x="3397293" y="4686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934882"/>
              <a:ext cx="3397293" cy="609273"/>
            </a:xfrm>
            <a:custGeom>
              <a:avLst/>
              <a:pathLst>
                <a:path w="3397293" h="609273">
                  <a:moveTo>
                    <a:pt x="0" y="609273"/>
                  </a:moveTo>
                  <a:lnTo>
                    <a:pt x="135891" y="515538"/>
                  </a:lnTo>
                  <a:lnTo>
                    <a:pt x="271783" y="421804"/>
                  </a:lnTo>
                  <a:lnTo>
                    <a:pt x="407675" y="328070"/>
                  </a:lnTo>
                  <a:lnTo>
                    <a:pt x="543566" y="281203"/>
                  </a:lnTo>
                  <a:lnTo>
                    <a:pt x="679458" y="281203"/>
                  </a:lnTo>
                  <a:lnTo>
                    <a:pt x="815350" y="187468"/>
                  </a:lnTo>
                  <a:lnTo>
                    <a:pt x="951242" y="140601"/>
                  </a:lnTo>
                  <a:lnTo>
                    <a:pt x="1087133" y="140601"/>
                  </a:lnTo>
                  <a:lnTo>
                    <a:pt x="1223025" y="93734"/>
                  </a:lnTo>
                  <a:lnTo>
                    <a:pt x="1358917" y="46867"/>
                  </a:lnTo>
                  <a:lnTo>
                    <a:pt x="1494809" y="0"/>
                  </a:lnTo>
                  <a:lnTo>
                    <a:pt x="1630700" y="46867"/>
                  </a:lnTo>
                  <a:lnTo>
                    <a:pt x="1766592" y="140601"/>
                  </a:lnTo>
                  <a:lnTo>
                    <a:pt x="1902484" y="46867"/>
                  </a:lnTo>
                  <a:lnTo>
                    <a:pt x="2038375" y="46867"/>
                  </a:lnTo>
                  <a:lnTo>
                    <a:pt x="2174267" y="46867"/>
                  </a:lnTo>
                  <a:lnTo>
                    <a:pt x="2310159" y="93734"/>
                  </a:lnTo>
                  <a:lnTo>
                    <a:pt x="2446051" y="46867"/>
                  </a:lnTo>
                  <a:lnTo>
                    <a:pt x="2581942" y="0"/>
                  </a:lnTo>
                  <a:lnTo>
                    <a:pt x="2717834" y="93734"/>
                  </a:lnTo>
                  <a:lnTo>
                    <a:pt x="2853726" y="140601"/>
                  </a:lnTo>
                  <a:lnTo>
                    <a:pt x="2989618" y="93734"/>
                  </a:lnTo>
                  <a:lnTo>
                    <a:pt x="3125509" y="0"/>
                  </a:lnTo>
                  <a:lnTo>
                    <a:pt x="3261401" y="93734"/>
                  </a:lnTo>
                  <a:lnTo>
                    <a:pt x="3397293" y="46867"/>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3488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31874"/>
              <a:ext cx="3397293" cy="1827819"/>
            </a:xfrm>
            <a:custGeom>
              <a:avLst/>
              <a:pathLst>
                <a:path w="3397293" h="1827819">
                  <a:moveTo>
                    <a:pt x="0" y="1031077"/>
                  </a:moveTo>
                  <a:lnTo>
                    <a:pt x="135891" y="1031077"/>
                  </a:lnTo>
                  <a:lnTo>
                    <a:pt x="271783" y="890476"/>
                  </a:lnTo>
                  <a:lnTo>
                    <a:pt x="407675" y="656140"/>
                  </a:lnTo>
                  <a:lnTo>
                    <a:pt x="543566" y="1359148"/>
                  </a:lnTo>
                  <a:lnTo>
                    <a:pt x="679458" y="1359148"/>
                  </a:lnTo>
                  <a:lnTo>
                    <a:pt x="815350" y="1827819"/>
                  </a:lnTo>
                  <a:lnTo>
                    <a:pt x="951242" y="937343"/>
                  </a:lnTo>
                  <a:lnTo>
                    <a:pt x="1087133" y="1827819"/>
                  </a:lnTo>
                  <a:lnTo>
                    <a:pt x="1223025" y="1265413"/>
                  </a:lnTo>
                  <a:lnTo>
                    <a:pt x="1358917" y="1124812"/>
                  </a:lnTo>
                  <a:lnTo>
                    <a:pt x="1494809" y="1265413"/>
                  </a:lnTo>
                  <a:lnTo>
                    <a:pt x="1630700" y="1265413"/>
                  </a:lnTo>
                  <a:lnTo>
                    <a:pt x="1766592" y="1218546"/>
                  </a:lnTo>
                  <a:lnTo>
                    <a:pt x="1902484" y="1124812"/>
                  </a:lnTo>
                  <a:lnTo>
                    <a:pt x="2038375" y="1077945"/>
                  </a:lnTo>
                  <a:lnTo>
                    <a:pt x="2174267" y="1031077"/>
                  </a:lnTo>
                  <a:lnTo>
                    <a:pt x="2310159" y="937343"/>
                  </a:lnTo>
                  <a:lnTo>
                    <a:pt x="2446051" y="890476"/>
                  </a:lnTo>
                  <a:lnTo>
                    <a:pt x="2581942" y="703007"/>
                  </a:lnTo>
                  <a:lnTo>
                    <a:pt x="2717834" y="796742"/>
                  </a:lnTo>
                  <a:lnTo>
                    <a:pt x="2853726" y="515538"/>
                  </a:lnTo>
                  <a:lnTo>
                    <a:pt x="2989618" y="0"/>
                  </a:lnTo>
                  <a:lnTo>
                    <a:pt x="3125509" y="93734"/>
                  </a:lnTo>
                  <a:lnTo>
                    <a:pt x="3261401" y="46867"/>
                  </a:lnTo>
                  <a:lnTo>
                    <a:pt x="3397293" y="93734"/>
                  </a:lnTo>
                </a:path>
              </a:pathLst>
            </a:custGeom>
            <a:ln w="43362" cap="flat">
              <a:solidFill>
                <a:srgbClr val="000000">
                  <a:alpha val="100000"/>
                </a:srgbClr>
              </a:solidFill>
              <a:prstDash val="solid"/>
              <a:round/>
            </a:ln>
          </p:spPr>
          <p:txBody>
            <a:bodyPr/>
            <a:lstStyle/>
            <a:p/>
          </p:txBody>
        </p:sp>
        <p:sp>
          <p:nvSpPr>
            <p:cNvPr id="86" name="pl86"/>
            <p:cNvSpPr/>
            <p:nvPr/>
          </p:nvSpPr>
          <p:spPr>
            <a:xfrm>
              <a:off x="5437664" y="2063153"/>
              <a:ext cx="0" cy="1199799"/>
            </a:xfrm>
            <a:custGeom>
              <a:avLst/>
              <a:pathLst>
                <a:path w="0" h="1199799">
                  <a:moveTo>
                    <a:pt x="0" y="119979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063153"/>
              <a:ext cx="0" cy="1527870"/>
            </a:xfrm>
            <a:custGeom>
              <a:avLst/>
              <a:pathLst>
                <a:path w="0" h="1527870">
                  <a:moveTo>
                    <a:pt x="0" y="15278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063153"/>
              <a:ext cx="0" cy="1293534"/>
            </a:xfrm>
            <a:custGeom>
              <a:avLst/>
              <a:pathLst>
                <a:path w="0" h="1293534">
                  <a:moveTo>
                    <a:pt x="0" y="12935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063153"/>
              <a:ext cx="0" cy="1246666"/>
            </a:xfrm>
            <a:custGeom>
              <a:avLst/>
              <a:pathLst>
                <a:path w="0" h="1246666">
                  <a:moveTo>
                    <a:pt x="0" y="12466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063153"/>
              <a:ext cx="0" cy="871729"/>
            </a:xfrm>
            <a:custGeom>
              <a:avLst/>
              <a:pathLst>
                <a:path w="0" h="871729">
                  <a:moveTo>
                    <a:pt x="0" y="8717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063153"/>
              <a:ext cx="0" cy="215589"/>
            </a:xfrm>
            <a:custGeom>
              <a:avLst/>
              <a:pathLst>
                <a:path w="0" h="215589">
                  <a:moveTo>
                    <a:pt x="0" y="21558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063153"/>
              <a:ext cx="0" cy="262456"/>
            </a:xfrm>
            <a:custGeom>
              <a:avLst/>
              <a:pathLst>
                <a:path w="0" h="262456">
                  <a:moveTo>
                    <a:pt x="0" y="26245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31874"/>
              <a:ext cx="3397293" cy="1827819"/>
            </a:xfrm>
            <a:custGeom>
              <a:avLst/>
              <a:pathLst>
                <a:path w="3397293" h="1827819">
                  <a:moveTo>
                    <a:pt x="0" y="1031077"/>
                  </a:moveTo>
                  <a:lnTo>
                    <a:pt x="135891" y="1031077"/>
                  </a:lnTo>
                  <a:lnTo>
                    <a:pt x="271783" y="890476"/>
                  </a:lnTo>
                  <a:lnTo>
                    <a:pt x="407675" y="656140"/>
                  </a:lnTo>
                  <a:lnTo>
                    <a:pt x="543566" y="1359148"/>
                  </a:lnTo>
                  <a:lnTo>
                    <a:pt x="679458" y="1359148"/>
                  </a:lnTo>
                  <a:lnTo>
                    <a:pt x="815350" y="1827819"/>
                  </a:lnTo>
                  <a:lnTo>
                    <a:pt x="951242" y="937343"/>
                  </a:lnTo>
                  <a:lnTo>
                    <a:pt x="1087133" y="1827819"/>
                  </a:lnTo>
                  <a:lnTo>
                    <a:pt x="1223025" y="1265413"/>
                  </a:lnTo>
                  <a:lnTo>
                    <a:pt x="1358917" y="1124812"/>
                  </a:lnTo>
                  <a:lnTo>
                    <a:pt x="1494809" y="1265413"/>
                  </a:lnTo>
                  <a:lnTo>
                    <a:pt x="1630700" y="1265413"/>
                  </a:lnTo>
                  <a:lnTo>
                    <a:pt x="1766592" y="1218546"/>
                  </a:lnTo>
                  <a:lnTo>
                    <a:pt x="1902484" y="1124812"/>
                  </a:lnTo>
                  <a:lnTo>
                    <a:pt x="2038375" y="1077945"/>
                  </a:lnTo>
                  <a:lnTo>
                    <a:pt x="2174267" y="1031077"/>
                  </a:lnTo>
                  <a:lnTo>
                    <a:pt x="2310159" y="937343"/>
                  </a:lnTo>
                  <a:lnTo>
                    <a:pt x="2446051" y="890476"/>
                  </a:lnTo>
                  <a:lnTo>
                    <a:pt x="2581942" y="703007"/>
                  </a:lnTo>
                  <a:lnTo>
                    <a:pt x="2717834" y="796742"/>
                  </a:lnTo>
                  <a:lnTo>
                    <a:pt x="2853726" y="515538"/>
                  </a:lnTo>
                  <a:lnTo>
                    <a:pt x="2989618" y="0"/>
                  </a:lnTo>
                  <a:lnTo>
                    <a:pt x="3125509" y="93734"/>
                  </a:lnTo>
                  <a:lnTo>
                    <a:pt x="3261401" y="46867"/>
                  </a:lnTo>
                  <a:lnTo>
                    <a:pt x="3397293" y="93734"/>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0661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038783" y="200528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748386" y="20039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7427845" y="20039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7989462" y="20039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8775" y="20052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774667" y="20039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902429" y="29426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9426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201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51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827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4140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9454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73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36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77723"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1" name="tx121"/>
            <p:cNvSpPr/>
            <p:nvPr/>
          </p:nvSpPr>
          <p:spPr>
            <a:xfrm>
              <a:off x="7141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0351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609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484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358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233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108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046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21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796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2671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7546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1CABE2">
                <a:alpha val="80000"/>
              </a:srgbClr>
            </a:solidFill>
          </p:spPr>
          <p:txBody>
            <a:bodyPr/>
            <a:lstStyle/>
            <a:p/>
          </p:txBody>
        </p:sp>
        <p:sp>
          <p:nvSpPr>
            <p:cNvPr id="139" name="rc139"/>
            <p:cNvSpPr/>
            <p:nvPr/>
          </p:nvSpPr>
          <p:spPr>
            <a:xfrm>
              <a:off x="1317178" y="5743865"/>
              <a:ext cx="5002809" cy="114824"/>
            </a:xfrm>
            <a:prstGeom prst="rect">
              <a:avLst/>
            </a:prstGeom>
            <a:solidFill>
              <a:srgbClr val="1CABE2">
                <a:alpha val="80000"/>
              </a:srgbClr>
            </a:solidFill>
          </p:spPr>
          <p:txBody>
            <a:bodyPr/>
            <a:lstStyle/>
            <a:p/>
          </p:txBody>
        </p:sp>
        <p:sp>
          <p:nvSpPr>
            <p:cNvPr id="140" name="rc140"/>
            <p:cNvSpPr/>
            <p:nvPr/>
          </p:nvSpPr>
          <p:spPr>
            <a:xfrm>
              <a:off x="1317178" y="5600334"/>
              <a:ext cx="5344187" cy="114824"/>
            </a:xfrm>
            <a:prstGeom prst="rect">
              <a:avLst/>
            </a:prstGeom>
            <a:solidFill>
              <a:srgbClr val="1CABE2">
                <a:alpha val="80000"/>
              </a:srgbClr>
            </a:solidFill>
          </p:spPr>
          <p:txBody>
            <a:bodyPr/>
            <a:lstStyle/>
            <a:p/>
          </p:txBody>
        </p:sp>
        <p:sp>
          <p:nvSpPr>
            <p:cNvPr id="141" name="tx14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246,000</a:t>
              </a:r>
            </a:p>
          </p:txBody>
        </p:sp>
        <p:sp>
          <p:nvSpPr>
            <p:cNvPr id="142" name="tx142"/>
            <p:cNvSpPr/>
            <p:nvPr/>
          </p:nvSpPr>
          <p:spPr>
            <a:xfrm>
              <a:off x="581057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43" name="tx143"/>
            <p:cNvSpPr/>
            <p:nvPr/>
          </p:nvSpPr>
          <p:spPr>
            <a:xfrm>
              <a:off x="615195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180,000</a:t>
              </a:r>
            </a:p>
          </p:txBody>
        </p:sp>
        <p:sp>
          <p:nvSpPr>
            <p:cNvPr id="144" name="tx14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37738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378717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52746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676215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824963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53" name="tx15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4" name="tx15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Somalia (77%) was 13 percentage points lower than the global average (90%) and 8 percentage points lower than the average across all ESAR countries (85%).
National DTP1 coverage was 13 percentage points higher than in 2019 (64%).
This equates to 180,000 zero-dose children in 2025 compared to 246,000 zero-dose children in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DTP1 coverage was 77% - this is 13 percentage points higher than in 2019 and lower than both the global and regional averages.</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Somalia ranked number 5 out of 21 countries for lowest DTP1 coverage (based on tied ranks).
Somalia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F26A21">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Somalia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Somalia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F26A21">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Somalia ranked number 5 out of 21 countries with 231,000 zero-dose children.
In 2025, Somalia ranked number 6 out of 21 countries with 180,000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224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9646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7051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5943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334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90754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431933"/>
              <a:ext cx="200644" cy="253454"/>
            </a:xfrm>
            <a:prstGeom prst="rect">
              <a:avLst/>
            </a:prstGeom>
            <a:solidFill>
              <a:srgbClr val="80BD41">
                <a:alpha val="100000"/>
              </a:srgbClr>
            </a:solidFill>
          </p:spPr>
          <p:txBody>
            <a:bodyPr/>
            <a:lstStyle/>
            <a:p/>
          </p:txBody>
        </p:sp>
        <p:sp>
          <p:nvSpPr>
            <p:cNvPr id="26" name="rc26"/>
            <p:cNvSpPr/>
            <p:nvPr/>
          </p:nvSpPr>
          <p:spPr>
            <a:xfrm>
              <a:off x="1423662" y="3917346"/>
              <a:ext cx="200644" cy="330257"/>
            </a:xfrm>
            <a:prstGeom prst="rect">
              <a:avLst/>
            </a:prstGeom>
            <a:solidFill>
              <a:srgbClr val="0058AB">
                <a:alpha val="100000"/>
              </a:srgbClr>
            </a:solidFill>
          </p:spPr>
          <p:txBody>
            <a:bodyPr/>
            <a:lstStyle/>
            <a:p/>
          </p:txBody>
        </p:sp>
        <p:sp>
          <p:nvSpPr>
            <p:cNvPr id="27" name="rc27"/>
            <p:cNvSpPr/>
            <p:nvPr/>
          </p:nvSpPr>
          <p:spPr>
            <a:xfrm>
              <a:off x="1423662" y="4247604"/>
              <a:ext cx="200644" cy="184328"/>
            </a:xfrm>
            <a:prstGeom prst="rect">
              <a:avLst/>
            </a:prstGeom>
            <a:solidFill>
              <a:srgbClr val="1CABE2">
                <a:alpha val="100000"/>
              </a:srgbClr>
            </a:solidFill>
          </p:spPr>
          <p:txBody>
            <a:bodyPr/>
            <a:lstStyle/>
            <a:p/>
          </p:txBody>
        </p:sp>
        <p:sp>
          <p:nvSpPr>
            <p:cNvPr id="28" name="rc28"/>
            <p:cNvSpPr/>
            <p:nvPr/>
          </p:nvSpPr>
          <p:spPr>
            <a:xfrm>
              <a:off x="1646600" y="4421953"/>
              <a:ext cx="200644" cy="263433"/>
            </a:xfrm>
            <a:prstGeom prst="rect">
              <a:avLst/>
            </a:prstGeom>
            <a:solidFill>
              <a:srgbClr val="80BD41">
                <a:alpha val="100000"/>
              </a:srgbClr>
            </a:solidFill>
          </p:spPr>
          <p:txBody>
            <a:bodyPr/>
            <a:lstStyle/>
            <a:p/>
          </p:txBody>
        </p:sp>
        <p:sp>
          <p:nvSpPr>
            <p:cNvPr id="29" name="rc29"/>
            <p:cNvSpPr/>
            <p:nvPr/>
          </p:nvSpPr>
          <p:spPr>
            <a:xfrm>
              <a:off x="1646600" y="3887101"/>
              <a:ext cx="200644" cy="343263"/>
            </a:xfrm>
            <a:prstGeom prst="rect">
              <a:avLst/>
            </a:prstGeom>
            <a:solidFill>
              <a:srgbClr val="0058AB">
                <a:alpha val="100000"/>
              </a:srgbClr>
            </a:solidFill>
          </p:spPr>
          <p:txBody>
            <a:bodyPr/>
            <a:lstStyle/>
            <a:p/>
          </p:txBody>
        </p:sp>
        <p:sp>
          <p:nvSpPr>
            <p:cNvPr id="30" name="rc30"/>
            <p:cNvSpPr/>
            <p:nvPr/>
          </p:nvSpPr>
          <p:spPr>
            <a:xfrm>
              <a:off x="1646600" y="4230365"/>
              <a:ext cx="200644" cy="191587"/>
            </a:xfrm>
            <a:prstGeom prst="rect">
              <a:avLst/>
            </a:prstGeom>
            <a:solidFill>
              <a:srgbClr val="1CABE2">
                <a:alpha val="100000"/>
              </a:srgbClr>
            </a:solidFill>
          </p:spPr>
          <p:txBody>
            <a:bodyPr/>
            <a:lstStyle/>
            <a:p/>
          </p:txBody>
        </p:sp>
        <p:sp>
          <p:nvSpPr>
            <p:cNvPr id="31" name="rc31"/>
            <p:cNvSpPr/>
            <p:nvPr/>
          </p:nvSpPr>
          <p:spPr>
            <a:xfrm>
              <a:off x="1869538" y="4353877"/>
              <a:ext cx="200644" cy="331509"/>
            </a:xfrm>
            <a:prstGeom prst="rect">
              <a:avLst/>
            </a:prstGeom>
            <a:solidFill>
              <a:srgbClr val="80BD41">
                <a:alpha val="100000"/>
              </a:srgbClr>
            </a:solidFill>
          </p:spPr>
          <p:txBody>
            <a:bodyPr/>
            <a:lstStyle/>
            <a:p/>
          </p:txBody>
        </p:sp>
        <p:sp>
          <p:nvSpPr>
            <p:cNvPr id="32" name="rc32"/>
            <p:cNvSpPr/>
            <p:nvPr/>
          </p:nvSpPr>
          <p:spPr>
            <a:xfrm>
              <a:off x="1869538" y="3856613"/>
              <a:ext cx="200644" cy="331509"/>
            </a:xfrm>
            <a:prstGeom prst="rect">
              <a:avLst/>
            </a:prstGeom>
            <a:solidFill>
              <a:srgbClr val="0058AB">
                <a:alpha val="100000"/>
              </a:srgbClr>
            </a:solidFill>
          </p:spPr>
          <p:txBody>
            <a:bodyPr/>
            <a:lstStyle/>
            <a:p/>
          </p:txBody>
        </p:sp>
        <p:sp>
          <p:nvSpPr>
            <p:cNvPr id="33" name="rc33"/>
            <p:cNvSpPr/>
            <p:nvPr/>
          </p:nvSpPr>
          <p:spPr>
            <a:xfrm>
              <a:off x="1869538" y="4188123"/>
              <a:ext cx="200644" cy="165753"/>
            </a:xfrm>
            <a:prstGeom prst="rect">
              <a:avLst/>
            </a:prstGeom>
            <a:solidFill>
              <a:srgbClr val="1CABE2">
                <a:alpha val="100000"/>
              </a:srgbClr>
            </a:solidFill>
          </p:spPr>
          <p:txBody>
            <a:bodyPr/>
            <a:lstStyle/>
            <a:p/>
          </p:txBody>
        </p:sp>
        <p:sp>
          <p:nvSpPr>
            <p:cNvPr id="34" name="rc34"/>
            <p:cNvSpPr/>
            <p:nvPr/>
          </p:nvSpPr>
          <p:spPr>
            <a:xfrm>
              <a:off x="2092476" y="4343119"/>
              <a:ext cx="200644" cy="342267"/>
            </a:xfrm>
            <a:prstGeom prst="rect">
              <a:avLst/>
            </a:prstGeom>
            <a:solidFill>
              <a:srgbClr val="80BD41">
                <a:alpha val="100000"/>
              </a:srgbClr>
            </a:solidFill>
          </p:spPr>
          <p:txBody>
            <a:bodyPr/>
            <a:lstStyle/>
            <a:p/>
          </p:txBody>
        </p:sp>
        <p:sp>
          <p:nvSpPr>
            <p:cNvPr id="35" name="rc35"/>
            <p:cNvSpPr/>
            <p:nvPr/>
          </p:nvSpPr>
          <p:spPr>
            <a:xfrm>
              <a:off x="2092476" y="3829717"/>
              <a:ext cx="200644" cy="299484"/>
            </a:xfrm>
            <a:prstGeom prst="rect">
              <a:avLst/>
            </a:prstGeom>
            <a:solidFill>
              <a:srgbClr val="0058AB">
                <a:alpha val="100000"/>
              </a:srgbClr>
            </a:solidFill>
          </p:spPr>
          <p:txBody>
            <a:bodyPr/>
            <a:lstStyle/>
            <a:p/>
          </p:txBody>
        </p:sp>
        <p:sp>
          <p:nvSpPr>
            <p:cNvPr id="36" name="rc36"/>
            <p:cNvSpPr/>
            <p:nvPr/>
          </p:nvSpPr>
          <p:spPr>
            <a:xfrm>
              <a:off x="2092476" y="4129201"/>
              <a:ext cx="200644" cy="213918"/>
            </a:xfrm>
            <a:prstGeom prst="rect">
              <a:avLst/>
            </a:prstGeom>
            <a:solidFill>
              <a:srgbClr val="1CABE2">
                <a:alpha val="100000"/>
              </a:srgbClr>
            </a:solidFill>
          </p:spPr>
          <p:txBody>
            <a:bodyPr/>
            <a:lstStyle/>
            <a:p/>
          </p:txBody>
        </p:sp>
        <p:sp>
          <p:nvSpPr>
            <p:cNvPr id="37" name="rc37"/>
            <p:cNvSpPr/>
            <p:nvPr/>
          </p:nvSpPr>
          <p:spPr>
            <a:xfrm>
              <a:off x="2315413" y="4420188"/>
              <a:ext cx="200644" cy="265198"/>
            </a:xfrm>
            <a:prstGeom prst="rect">
              <a:avLst/>
            </a:prstGeom>
            <a:solidFill>
              <a:srgbClr val="80BD41">
                <a:alpha val="100000"/>
              </a:srgbClr>
            </a:solidFill>
          </p:spPr>
          <p:txBody>
            <a:bodyPr/>
            <a:lstStyle/>
            <a:p/>
          </p:txBody>
        </p:sp>
        <p:sp>
          <p:nvSpPr>
            <p:cNvPr id="38" name="rc38"/>
            <p:cNvSpPr/>
            <p:nvPr/>
          </p:nvSpPr>
          <p:spPr>
            <a:xfrm>
              <a:off x="2315413" y="3801390"/>
              <a:ext cx="200644" cy="441997"/>
            </a:xfrm>
            <a:prstGeom prst="rect">
              <a:avLst/>
            </a:prstGeom>
            <a:solidFill>
              <a:srgbClr val="0058AB">
                <a:alpha val="100000"/>
              </a:srgbClr>
            </a:solidFill>
          </p:spPr>
          <p:txBody>
            <a:bodyPr/>
            <a:lstStyle/>
            <a:p/>
          </p:txBody>
        </p:sp>
        <p:sp>
          <p:nvSpPr>
            <p:cNvPr id="39" name="rc39"/>
            <p:cNvSpPr/>
            <p:nvPr/>
          </p:nvSpPr>
          <p:spPr>
            <a:xfrm>
              <a:off x="2315413" y="4243387"/>
              <a:ext cx="200644" cy="176800"/>
            </a:xfrm>
            <a:prstGeom prst="rect">
              <a:avLst/>
            </a:prstGeom>
            <a:solidFill>
              <a:srgbClr val="1CABE2">
                <a:alpha val="100000"/>
              </a:srgbClr>
            </a:solidFill>
          </p:spPr>
          <p:txBody>
            <a:bodyPr/>
            <a:lstStyle/>
            <a:p/>
          </p:txBody>
        </p:sp>
        <p:sp>
          <p:nvSpPr>
            <p:cNvPr id="40" name="rc40"/>
            <p:cNvSpPr/>
            <p:nvPr/>
          </p:nvSpPr>
          <p:spPr>
            <a:xfrm>
              <a:off x="2538351" y="4366787"/>
              <a:ext cx="200644" cy="318600"/>
            </a:xfrm>
            <a:prstGeom prst="rect">
              <a:avLst/>
            </a:prstGeom>
            <a:solidFill>
              <a:srgbClr val="80BD41">
                <a:alpha val="100000"/>
              </a:srgbClr>
            </a:solidFill>
          </p:spPr>
          <p:txBody>
            <a:bodyPr/>
            <a:lstStyle/>
            <a:p/>
          </p:txBody>
        </p:sp>
        <p:sp>
          <p:nvSpPr>
            <p:cNvPr id="41" name="rc41"/>
            <p:cNvSpPr/>
            <p:nvPr/>
          </p:nvSpPr>
          <p:spPr>
            <a:xfrm>
              <a:off x="2538351" y="3775099"/>
              <a:ext cx="200644" cy="455144"/>
            </a:xfrm>
            <a:prstGeom prst="rect">
              <a:avLst/>
            </a:prstGeom>
            <a:solidFill>
              <a:srgbClr val="0058AB">
                <a:alpha val="100000"/>
              </a:srgbClr>
            </a:solidFill>
          </p:spPr>
          <p:txBody>
            <a:bodyPr/>
            <a:lstStyle/>
            <a:p/>
          </p:txBody>
        </p:sp>
        <p:sp>
          <p:nvSpPr>
            <p:cNvPr id="42" name="rc42"/>
            <p:cNvSpPr/>
            <p:nvPr/>
          </p:nvSpPr>
          <p:spPr>
            <a:xfrm>
              <a:off x="2538351" y="4230243"/>
              <a:ext cx="200644" cy="136543"/>
            </a:xfrm>
            <a:prstGeom prst="rect">
              <a:avLst/>
            </a:prstGeom>
            <a:solidFill>
              <a:srgbClr val="1CABE2">
                <a:alpha val="100000"/>
              </a:srgbClr>
            </a:solidFill>
          </p:spPr>
          <p:txBody>
            <a:bodyPr/>
            <a:lstStyle/>
            <a:p/>
          </p:txBody>
        </p:sp>
        <p:sp>
          <p:nvSpPr>
            <p:cNvPr id="43" name="rc43"/>
            <p:cNvSpPr/>
            <p:nvPr/>
          </p:nvSpPr>
          <p:spPr>
            <a:xfrm>
              <a:off x="2761289" y="4442331"/>
              <a:ext cx="200644" cy="243055"/>
            </a:xfrm>
            <a:prstGeom prst="rect">
              <a:avLst/>
            </a:prstGeom>
            <a:solidFill>
              <a:srgbClr val="80BD41">
                <a:alpha val="100000"/>
              </a:srgbClr>
            </a:solidFill>
          </p:spPr>
          <p:txBody>
            <a:bodyPr/>
            <a:lstStyle/>
            <a:p/>
          </p:txBody>
        </p:sp>
        <p:sp>
          <p:nvSpPr>
            <p:cNvPr id="44" name="rc44"/>
            <p:cNvSpPr/>
            <p:nvPr/>
          </p:nvSpPr>
          <p:spPr>
            <a:xfrm>
              <a:off x="2761289" y="3750554"/>
              <a:ext cx="200644" cy="560900"/>
            </a:xfrm>
            <a:prstGeom prst="rect">
              <a:avLst/>
            </a:prstGeom>
            <a:solidFill>
              <a:srgbClr val="0058AB">
                <a:alpha val="100000"/>
              </a:srgbClr>
            </a:solidFill>
          </p:spPr>
          <p:txBody>
            <a:bodyPr/>
            <a:lstStyle/>
            <a:p/>
          </p:txBody>
        </p:sp>
        <p:sp>
          <p:nvSpPr>
            <p:cNvPr id="45" name="rc45"/>
            <p:cNvSpPr/>
            <p:nvPr/>
          </p:nvSpPr>
          <p:spPr>
            <a:xfrm>
              <a:off x="2761289" y="4311454"/>
              <a:ext cx="200644" cy="130877"/>
            </a:xfrm>
            <a:prstGeom prst="rect">
              <a:avLst/>
            </a:prstGeom>
            <a:solidFill>
              <a:srgbClr val="1CABE2">
                <a:alpha val="100000"/>
              </a:srgbClr>
            </a:solidFill>
          </p:spPr>
          <p:txBody>
            <a:bodyPr/>
            <a:lstStyle/>
            <a:p/>
          </p:txBody>
        </p:sp>
        <p:sp>
          <p:nvSpPr>
            <p:cNvPr id="46" name="rc46"/>
            <p:cNvSpPr/>
            <p:nvPr/>
          </p:nvSpPr>
          <p:spPr>
            <a:xfrm>
              <a:off x="2984227" y="4303172"/>
              <a:ext cx="200644" cy="382214"/>
            </a:xfrm>
            <a:prstGeom prst="rect">
              <a:avLst/>
            </a:prstGeom>
            <a:solidFill>
              <a:srgbClr val="80BD41">
                <a:alpha val="100000"/>
              </a:srgbClr>
            </a:solidFill>
          </p:spPr>
          <p:txBody>
            <a:bodyPr/>
            <a:lstStyle/>
            <a:p/>
          </p:txBody>
        </p:sp>
        <p:sp>
          <p:nvSpPr>
            <p:cNvPr id="47" name="rc47"/>
            <p:cNvSpPr/>
            <p:nvPr/>
          </p:nvSpPr>
          <p:spPr>
            <a:xfrm>
              <a:off x="2984227" y="3729851"/>
              <a:ext cx="200644" cy="391770"/>
            </a:xfrm>
            <a:prstGeom prst="rect">
              <a:avLst/>
            </a:prstGeom>
            <a:solidFill>
              <a:srgbClr val="0058AB">
                <a:alpha val="100000"/>
              </a:srgbClr>
            </a:solidFill>
          </p:spPr>
          <p:txBody>
            <a:bodyPr/>
            <a:lstStyle/>
            <a:p/>
          </p:txBody>
        </p:sp>
        <p:sp>
          <p:nvSpPr>
            <p:cNvPr id="48" name="rc48"/>
            <p:cNvSpPr/>
            <p:nvPr/>
          </p:nvSpPr>
          <p:spPr>
            <a:xfrm>
              <a:off x="2984227" y="4121622"/>
              <a:ext cx="200644" cy="181550"/>
            </a:xfrm>
            <a:prstGeom prst="rect">
              <a:avLst/>
            </a:prstGeom>
            <a:solidFill>
              <a:srgbClr val="1CABE2">
                <a:alpha val="100000"/>
              </a:srgbClr>
            </a:solidFill>
          </p:spPr>
          <p:txBody>
            <a:bodyPr/>
            <a:lstStyle/>
            <a:p/>
          </p:txBody>
        </p:sp>
        <p:sp>
          <p:nvSpPr>
            <p:cNvPr id="49" name="rc49"/>
            <p:cNvSpPr/>
            <p:nvPr/>
          </p:nvSpPr>
          <p:spPr>
            <a:xfrm>
              <a:off x="3207165" y="4380744"/>
              <a:ext cx="200644" cy="304642"/>
            </a:xfrm>
            <a:prstGeom prst="rect">
              <a:avLst/>
            </a:prstGeom>
            <a:solidFill>
              <a:srgbClr val="80BD41">
                <a:alpha val="100000"/>
              </a:srgbClr>
            </a:solidFill>
          </p:spPr>
          <p:txBody>
            <a:bodyPr/>
            <a:lstStyle/>
            <a:p/>
          </p:txBody>
        </p:sp>
        <p:sp>
          <p:nvSpPr>
            <p:cNvPr id="50" name="rc50"/>
            <p:cNvSpPr/>
            <p:nvPr/>
          </p:nvSpPr>
          <p:spPr>
            <a:xfrm>
              <a:off x="3207165" y="3702671"/>
              <a:ext cx="200644" cy="589628"/>
            </a:xfrm>
            <a:prstGeom prst="rect">
              <a:avLst/>
            </a:prstGeom>
            <a:solidFill>
              <a:srgbClr val="0058AB">
                <a:alpha val="100000"/>
              </a:srgbClr>
            </a:solidFill>
          </p:spPr>
          <p:txBody>
            <a:bodyPr/>
            <a:lstStyle/>
            <a:p/>
          </p:txBody>
        </p:sp>
        <p:sp>
          <p:nvSpPr>
            <p:cNvPr id="51" name="rc51"/>
            <p:cNvSpPr/>
            <p:nvPr/>
          </p:nvSpPr>
          <p:spPr>
            <a:xfrm>
              <a:off x="3207165" y="4292300"/>
              <a:ext cx="200644" cy="88444"/>
            </a:xfrm>
            <a:prstGeom prst="rect">
              <a:avLst/>
            </a:prstGeom>
            <a:solidFill>
              <a:srgbClr val="1CABE2">
                <a:alpha val="100000"/>
              </a:srgbClr>
            </a:solidFill>
          </p:spPr>
          <p:txBody>
            <a:bodyPr/>
            <a:lstStyle/>
            <a:p/>
          </p:txBody>
        </p:sp>
        <p:sp>
          <p:nvSpPr>
            <p:cNvPr id="52" name="rc52"/>
            <p:cNvSpPr/>
            <p:nvPr/>
          </p:nvSpPr>
          <p:spPr>
            <a:xfrm>
              <a:off x="3430103" y="4264640"/>
              <a:ext cx="200644" cy="420746"/>
            </a:xfrm>
            <a:prstGeom prst="rect">
              <a:avLst/>
            </a:prstGeom>
            <a:solidFill>
              <a:srgbClr val="80BD41">
                <a:alpha val="100000"/>
              </a:srgbClr>
            </a:solidFill>
          </p:spPr>
          <p:txBody>
            <a:bodyPr/>
            <a:lstStyle/>
            <a:p/>
          </p:txBody>
        </p:sp>
        <p:sp>
          <p:nvSpPr>
            <p:cNvPr id="53" name="rc53"/>
            <p:cNvSpPr/>
            <p:nvPr/>
          </p:nvSpPr>
          <p:spPr>
            <a:xfrm>
              <a:off x="3430103" y="3683608"/>
              <a:ext cx="200644" cy="480853"/>
            </a:xfrm>
            <a:prstGeom prst="rect">
              <a:avLst/>
            </a:prstGeom>
            <a:solidFill>
              <a:srgbClr val="0058AB">
                <a:alpha val="100000"/>
              </a:srgbClr>
            </a:solidFill>
          </p:spPr>
          <p:txBody>
            <a:bodyPr/>
            <a:lstStyle/>
            <a:p/>
          </p:txBody>
        </p:sp>
        <p:sp>
          <p:nvSpPr>
            <p:cNvPr id="54" name="rc54"/>
            <p:cNvSpPr/>
            <p:nvPr/>
          </p:nvSpPr>
          <p:spPr>
            <a:xfrm>
              <a:off x="3430103" y="4164461"/>
              <a:ext cx="200644" cy="100178"/>
            </a:xfrm>
            <a:prstGeom prst="rect">
              <a:avLst/>
            </a:prstGeom>
            <a:solidFill>
              <a:srgbClr val="1CABE2">
                <a:alpha val="100000"/>
              </a:srgbClr>
            </a:solidFill>
          </p:spPr>
          <p:txBody>
            <a:bodyPr/>
            <a:lstStyle/>
            <a:p/>
          </p:txBody>
        </p:sp>
        <p:sp>
          <p:nvSpPr>
            <p:cNvPr id="55" name="rc55"/>
            <p:cNvSpPr/>
            <p:nvPr/>
          </p:nvSpPr>
          <p:spPr>
            <a:xfrm>
              <a:off x="3653041" y="4230485"/>
              <a:ext cx="200644" cy="454901"/>
            </a:xfrm>
            <a:prstGeom prst="rect">
              <a:avLst/>
            </a:prstGeom>
            <a:solidFill>
              <a:srgbClr val="80BD41">
                <a:alpha val="100000"/>
              </a:srgbClr>
            </a:solidFill>
          </p:spPr>
          <p:txBody>
            <a:bodyPr/>
            <a:lstStyle/>
            <a:p/>
          </p:txBody>
        </p:sp>
        <p:sp>
          <p:nvSpPr>
            <p:cNvPr id="56" name="rc56"/>
            <p:cNvSpPr/>
            <p:nvPr/>
          </p:nvSpPr>
          <p:spPr>
            <a:xfrm>
              <a:off x="3653041" y="3674494"/>
              <a:ext cx="200644" cy="454901"/>
            </a:xfrm>
            <a:prstGeom prst="rect">
              <a:avLst/>
            </a:prstGeom>
            <a:solidFill>
              <a:srgbClr val="0058AB">
                <a:alpha val="100000"/>
              </a:srgbClr>
            </a:solidFill>
          </p:spPr>
          <p:txBody>
            <a:bodyPr/>
            <a:lstStyle/>
            <a:p/>
          </p:txBody>
        </p:sp>
        <p:sp>
          <p:nvSpPr>
            <p:cNvPr id="57" name="rc57"/>
            <p:cNvSpPr/>
            <p:nvPr/>
          </p:nvSpPr>
          <p:spPr>
            <a:xfrm>
              <a:off x="3653041" y="4129396"/>
              <a:ext cx="200644" cy="101089"/>
            </a:xfrm>
            <a:prstGeom prst="rect">
              <a:avLst/>
            </a:prstGeom>
            <a:solidFill>
              <a:srgbClr val="1CABE2">
                <a:alpha val="100000"/>
              </a:srgbClr>
            </a:solidFill>
          </p:spPr>
          <p:txBody>
            <a:bodyPr/>
            <a:lstStyle/>
            <a:p/>
          </p:txBody>
        </p:sp>
        <p:sp>
          <p:nvSpPr>
            <p:cNvPr id="58" name="rc58"/>
            <p:cNvSpPr/>
            <p:nvPr/>
          </p:nvSpPr>
          <p:spPr>
            <a:xfrm>
              <a:off x="3875979" y="4291264"/>
              <a:ext cx="200644" cy="394122"/>
            </a:xfrm>
            <a:prstGeom prst="rect">
              <a:avLst/>
            </a:prstGeom>
            <a:solidFill>
              <a:srgbClr val="80BD41">
                <a:alpha val="100000"/>
              </a:srgbClr>
            </a:solidFill>
          </p:spPr>
          <p:txBody>
            <a:bodyPr/>
            <a:lstStyle/>
            <a:p/>
          </p:txBody>
        </p:sp>
        <p:sp>
          <p:nvSpPr>
            <p:cNvPr id="59" name="rc59"/>
            <p:cNvSpPr/>
            <p:nvPr/>
          </p:nvSpPr>
          <p:spPr>
            <a:xfrm>
              <a:off x="3875979" y="3724114"/>
              <a:ext cx="200644" cy="461410"/>
            </a:xfrm>
            <a:prstGeom prst="rect">
              <a:avLst/>
            </a:prstGeom>
            <a:solidFill>
              <a:srgbClr val="0058AB">
                <a:alpha val="100000"/>
              </a:srgbClr>
            </a:solidFill>
          </p:spPr>
          <p:txBody>
            <a:bodyPr/>
            <a:lstStyle/>
            <a:p/>
          </p:txBody>
        </p:sp>
        <p:sp>
          <p:nvSpPr>
            <p:cNvPr id="60" name="rc60"/>
            <p:cNvSpPr/>
            <p:nvPr/>
          </p:nvSpPr>
          <p:spPr>
            <a:xfrm>
              <a:off x="3875979" y="4185525"/>
              <a:ext cx="200644" cy="105739"/>
            </a:xfrm>
            <a:prstGeom prst="rect">
              <a:avLst/>
            </a:prstGeom>
            <a:solidFill>
              <a:srgbClr val="1CABE2">
                <a:alpha val="100000"/>
              </a:srgbClr>
            </a:solidFill>
          </p:spPr>
          <p:txBody>
            <a:bodyPr/>
            <a:lstStyle/>
            <a:p/>
          </p:txBody>
        </p:sp>
        <p:sp>
          <p:nvSpPr>
            <p:cNvPr id="61" name="rc61"/>
            <p:cNvSpPr/>
            <p:nvPr/>
          </p:nvSpPr>
          <p:spPr>
            <a:xfrm>
              <a:off x="4098916" y="4252738"/>
              <a:ext cx="200644" cy="432649"/>
            </a:xfrm>
            <a:prstGeom prst="rect">
              <a:avLst/>
            </a:prstGeom>
            <a:solidFill>
              <a:srgbClr val="80BD41">
                <a:alpha val="100000"/>
              </a:srgbClr>
            </a:solidFill>
          </p:spPr>
          <p:txBody>
            <a:bodyPr/>
            <a:lstStyle/>
            <a:p/>
          </p:txBody>
        </p:sp>
        <p:sp>
          <p:nvSpPr>
            <p:cNvPr id="62" name="rc62"/>
            <p:cNvSpPr/>
            <p:nvPr/>
          </p:nvSpPr>
          <p:spPr>
            <a:xfrm>
              <a:off x="4098916" y="3655270"/>
              <a:ext cx="200644" cy="494456"/>
            </a:xfrm>
            <a:prstGeom prst="rect">
              <a:avLst/>
            </a:prstGeom>
            <a:solidFill>
              <a:srgbClr val="0058AB">
                <a:alpha val="100000"/>
              </a:srgbClr>
            </a:solidFill>
          </p:spPr>
          <p:txBody>
            <a:bodyPr/>
            <a:lstStyle/>
            <a:p/>
          </p:txBody>
        </p:sp>
        <p:sp>
          <p:nvSpPr>
            <p:cNvPr id="63" name="rc63"/>
            <p:cNvSpPr/>
            <p:nvPr/>
          </p:nvSpPr>
          <p:spPr>
            <a:xfrm>
              <a:off x="4098916" y="4149726"/>
              <a:ext cx="200644" cy="103011"/>
            </a:xfrm>
            <a:prstGeom prst="rect">
              <a:avLst/>
            </a:prstGeom>
            <a:solidFill>
              <a:srgbClr val="1CABE2">
                <a:alpha val="100000"/>
              </a:srgbClr>
            </a:solidFill>
          </p:spPr>
          <p:txBody>
            <a:bodyPr/>
            <a:lstStyle/>
            <a:p/>
          </p:txBody>
        </p:sp>
        <p:sp>
          <p:nvSpPr>
            <p:cNvPr id="64" name="rc64"/>
            <p:cNvSpPr/>
            <p:nvPr/>
          </p:nvSpPr>
          <p:spPr>
            <a:xfrm>
              <a:off x="4321854" y="4215740"/>
              <a:ext cx="200644" cy="469646"/>
            </a:xfrm>
            <a:prstGeom prst="rect">
              <a:avLst/>
            </a:prstGeom>
            <a:solidFill>
              <a:srgbClr val="80BD41">
                <a:alpha val="100000"/>
              </a:srgbClr>
            </a:solidFill>
          </p:spPr>
          <p:txBody>
            <a:bodyPr/>
            <a:lstStyle/>
            <a:p/>
          </p:txBody>
        </p:sp>
        <p:sp>
          <p:nvSpPr>
            <p:cNvPr id="65" name="rc65"/>
            <p:cNvSpPr/>
            <p:nvPr/>
          </p:nvSpPr>
          <p:spPr>
            <a:xfrm>
              <a:off x="4321854" y="3618010"/>
              <a:ext cx="200644" cy="501667"/>
            </a:xfrm>
            <a:prstGeom prst="rect">
              <a:avLst/>
            </a:prstGeom>
            <a:solidFill>
              <a:srgbClr val="0058AB">
                <a:alpha val="100000"/>
              </a:srgbClr>
            </a:solidFill>
          </p:spPr>
          <p:txBody>
            <a:bodyPr/>
            <a:lstStyle/>
            <a:p/>
          </p:txBody>
        </p:sp>
        <p:sp>
          <p:nvSpPr>
            <p:cNvPr id="66" name="rc66"/>
            <p:cNvSpPr/>
            <p:nvPr/>
          </p:nvSpPr>
          <p:spPr>
            <a:xfrm>
              <a:off x="4321854" y="4119677"/>
              <a:ext cx="200644" cy="96063"/>
            </a:xfrm>
            <a:prstGeom prst="rect">
              <a:avLst/>
            </a:prstGeom>
            <a:solidFill>
              <a:srgbClr val="1CABE2">
                <a:alpha val="100000"/>
              </a:srgbClr>
            </a:solidFill>
          </p:spPr>
          <p:txBody>
            <a:bodyPr/>
            <a:lstStyle/>
            <a:p/>
          </p:txBody>
        </p:sp>
        <p:sp>
          <p:nvSpPr>
            <p:cNvPr id="67" name="rc67"/>
            <p:cNvSpPr/>
            <p:nvPr/>
          </p:nvSpPr>
          <p:spPr>
            <a:xfrm>
              <a:off x="4544792" y="4178914"/>
              <a:ext cx="200644" cy="506473"/>
            </a:xfrm>
            <a:prstGeom prst="rect">
              <a:avLst/>
            </a:prstGeom>
            <a:solidFill>
              <a:srgbClr val="80BD41">
                <a:alpha val="100000"/>
              </a:srgbClr>
            </a:solidFill>
          </p:spPr>
          <p:txBody>
            <a:bodyPr/>
            <a:lstStyle/>
            <a:p/>
          </p:txBody>
        </p:sp>
        <p:sp>
          <p:nvSpPr>
            <p:cNvPr id="68" name="rc68"/>
            <p:cNvSpPr/>
            <p:nvPr/>
          </p:nvSpPr>
          <p:spPr>
            <a:xfrm>
              <a:off x="4544792" y="3584357"/>
              <a:ext cx="200644" cy="495463"/>
            </a:xfrm>
            <a:prstGeom prst="rect">
              <a:avLst/>
            </a:prstGeom>
            <a:solidFill>
              <a:srgbClr val="0058AB">
                <a:alpha val="100000"/>
              </a:srgbClr>
            </a:solidFill>
          </p:spPr>
          <p:txBody>
            <a:bodyPr/>
            <a:lstStyle/>
            <a:p/>
          </p:txBody>
        </p:sp>
        <p:sp>
          <p:nvSpPr>
            <p:cNvPr id="69" name="rc69"/>
            <p:cNvSpPr/>
            <p:nvPr/>
          </p:nvSpPr>
          <p:spPr>
            <a:xfrm>
              <a:off x="4544792" y="4079821"/>
              <a:ext cx="200644" cy="99093"/>
            </a:xfrm>
            <a:prstGeom prst="rect">
              <a:avLst/>
            </a:prstGeom>
            <a:solidFill>
              <a:srgbClr val="1CABE2">
                <a:alpha val="100000"/>
              </a:srgbClr>
            </a:solidFill>
          </p:spPr>
          <p:txBody>
            <a:bodyPr/>
            <a:lstStyle/>
            <a:p/>
          </p:txBody>
        </p:sp>
        <p:sp>
          <p:nvSpPr>
            <p:cNvPr id="70" name="rc70"/>
            <p:cNvSpPr/>
            <p:nvPr/>
          </p:nvSpPr>
          <p:spPr>
            <a:xfrm>
              <a:off x="4767730" y="4141011"/>
              <a:ext cx="200644" cy="544375"/>
            </a:xfrm>
            <a:prstGeom prst="rect">
              <a:avLst/>
            </a:prstGeom>
            <a:solidFill>
              <a:srgbClr val="80BD41">
                <a:alpha val="100000"/>
              </a:srgbClr>
            </a:solidFill>
          </p:spPr>
          <p:txBody>
            <a:bodyPr/>
            <a:lstStyle/>
            <a:p/>
          </p:txBody>
        </p:sp>
        <p:sp>
          <p:nvSpPr>
            <p:cNvPr id="71" name="rc71"/>
            <p:cNvSpPr/>
            <p:nvPr/>
          </p:nvSpPr>
          <p:spPr>
            <a:xfrm>
              <a:off x="4767730" y="3551271"/>
              <a:ext cx="200644" cy="499011"/>
            </a:xfrm>
            <a:prstGeom prst="rect">
              <a:avLst/>
            </a:prstGeom>
            <a:solidFill>
              <a:srgbClr val="0058AB">
                <a:alpha val="100000"/>
              </a:srgbClr>
            </a:solidFill>
          </p:spPr>
          <p:txBody>
            <a:bodyPr/>
            <a:lstStyle/>
            <a:p/>
          </p:txBody>
        </p:sp>
        <p:sp>
          <p:nvSpPr>
            <p:cNvPr id="72" name="rc72"/>
            <p:cNvSpPr/>
            <p:nvPr/>
          </p:nvSpPr>
          <p:spPr>
            <a:xfrm>
              <a:off x="4767730" y="4050283"/>
              <a:ext cx="200644" cy="90728"/>
            </a:xfrm>
            <a:prstGeom prst="rect">
              <a:avLst/>
            </a:prstGeom>
            <a:solidFill>
              <a:srgbClr val="1CABE2">
                <a:alpha val="100000"/>
              </a:srgbClr>
            </a:solidFill>
          </p:spPr>
          <p:txBody>
            <a:bodyPr/>
            <a:lstStyle/>
            <a:p/>
          </p:txBody>
        </p:sp>
        <p:sp>
          <p:nvSpPr>
            <p:cNvPr id="73" name="rc73"/>
            <p:cNvSpPr/>
            <p:nvPr/>
          </p:nvSpPr>
          <p:spPr>
            <a:xfrm>
              <a:off x="4990668" y="4114729"/>
              <a:ext cx="200644" cy="570657"/>
            </a:xfrm>
            <a:prstGeom prst="rect">
              <a:avLst/>
            </a:prstGeom>
            <a:solidFill>
              <a:srgbClr val="80BD41">
                <a:alpha val="100000"/>
              </a:srgbClr>
            </a:solidFill>
          </p:spPr>
          <p:txBody>
            <a:bodyPr/>
            <a:lstStyle/>
            <a:p/>
          </p:txBody>
        </p:sp>
        <p:sp>
          <p:nvSpPr>
            <p:cNvPr id="74" name="rc74"/>
            <p:cNvSpPr/>
            <p:nvPr/>
          </p:nvSpPr>
          <p:spPr>
            <a:xfrm>
              <a:off x="4990668" y="3520778"/>
              <a:ext cx="200644" cy="500782"/>
            </a:xfrm>
            <a:prstGeom prst="rect">
              <a:avLst/>
            </a:prstGeom>
            <a:solidFill>
              <a:srgbClr val="0058AB">
                <a:alpha val="100000"/>
              </a:srgbClr>
            </a:solidFill>
          </p:spPr>
          <p:txBody>
            <a:bodyPr/>
            <a:lstStyle/>
            <a:p/>
          </p:txBody>
        </p:sp>
        <p:sp>
          <p:nvSpPr>
            <p:cNvPr id="75" name="rc75"/>
            <p:cNvSpPr/>
            <p:nvPr/>
          </p:nvSpPr>
          <p:spPr>
            <a:xfrm>
              <a:off x="4990668" y="4021560"/>
              <a:ext cx="200644" cy="93168"/>
            </a:xfrm>
            <a:prstGeom prst="rect">
              <a:avLst/>
            </a:prstGeom>
            <a:solidFill>
              <a:srgbClr val="1CABE2">
                <a:alpha val="100000"/>
              </a:srgbClr>
            </a:solidFill>
          </p:spPr>
          <p:txBody>
            <a:bodyPr/>
            <a:lstStyle/>
            <a:p/>
          </p:txBody>
        </p:sp>
        <p:sp>
          <p:nvSpPr>
            <p:cNvPr id="76" name="rc76"/>
            <p:cNvSpPr/>
            <p:nvPr/>
          </p:nvSpPr>
          <p:spPr>
            <a:xfrm>
              <a:off x="5213606" y="4077263"/>
              <a:ext cx="200644" cy="608123"/>
            </a:xfrm>
            <a:prstGeom prst="rect">
              <a:avLst/>
            </a:prstGeom>
            <a:solidFill>
              <a:srgbClr val="80BD41">
                <a:alpha val="100000"/>
              </a:srgbClr>
            </a:solidFill>
          </p:spPr>
          <p:txBody>
            <a:bodyPr/>
            <a:lstStyle/>
            <a:p/>
          </p:txBody>
        </p:sp>
        <p:sp>
          <p:nvSpPr>
            <p:cNvPr id="77" name="rc77"/>
            <p:cNvSpPr/>
            <p:nvPr/>
          </p:nvSpPr>
          <p:spPr>
            <a:xfrm>
              <a:off x="5213606" y="3492986"/>
              <a:ext cx="200644" cy="488883"/>
            </a:xfrm>
            <a:prstGeom prst="rect">
              <a:avLst/>
            </a:prstGeom>
            <a:solidFill>
              <a:srgbClr val="0058AB">
                <a:alpha val="100000"/>
              </a:srgbClr>
            </a:solidFill>
          </p:spPr>
          <p:txBody>
            <a:bodyPr/>
            <a:lstStyle/>
            <a:p/>
          </p:txBody>
        </p:sp>
        <p:sp>
          <p:nvSpPr>
            <p:cNvPr id="78" name="rc78"/>
            <p:cNvSpPr/>
            <p:nvPr/>
          </p:nvSpPr>
          <p:spPr>
            <a:xfrm>
              <a:off x="5213606" y="3981870"/>
              <a:ext cx="200644" cy="95392"/>
            </a:xfrm>
            <a:prstGeom prst="rect">
              <a:avLst/>
            </a:prstGeom>
            <a:solidFill>
              <a:srgbClr val="1CABE2">
                <a:alpha val="100000"/>
              </a:srgbClr>
            </a:solidFill>
          </p:spPr>
          <p:txBody>
            <a:bodyPr/>
            <a:lstStyle/>
            <a:p/>
          </p:txBody>
        </p:sp>
        <p:sp>
          <p:nvSpPr>
            <p:cNvPr id="79" name="rc79"/>
            <p:cNvSpPr/>
            <p:nvPr/>
          </p:nvSpPr>
          <p:spPr>
            <a:xfrm>
              <a:off x="5436544" y="4034282"/>
              <a:ext cx="200644" cy="651104"/>
            </a:xfrm>
            <a:prstGeom prst="rect">
              <a:avLst/>
            </a:prstGeom>
            <a:solidFill>
              <a:srgbClr val="80BD41">
                <a:alpha val="100000"/>
              </a:srgbClr>
            </a:solidFill>
          </p:spPr>
          <p:txBody>
            <a:bodyPr/>
            <a:lstStyle/>
            <a:p/>
          </p:txBody>
        </p:sp>
        <p:sp>
          <p:nvSpPr>
            <p:cNvPr id="80" name="rc80"/>
            <p:cNvSpPr/>
            <p:nvPr/>
          </p:nvSpPr>
          <p:spPr>
            <a:xfrm>
              <a:off x="5436544" y="3456887"/>
              <a:ext cx="200644" cy="491400"/>
            </a:xfrm>
            <a:prstGeom prst="rect">
              <a:avLst/>
            </a:prstGeom>
            <a:solidFill>
              <a:srgbClr val="0058AB">
                <a:alpha val="100000"/>
              </a:srgbClr>
            </a:solidFill>
          </p:spPr>
          <p:txBody>
            <a:bodyPr/>
            <a:lstStyle/>
            <a:p/>
          </p:txBody>
        </p:sp>
        <p:sp>
          <p:nvSpPr>
            <p:cNvPr id="81" name="rc81"/>
            <p:cNvSpPr/>
            <p:nvPr/>
          </p:nvSpPr>
          <p:spPr>
            <a:xfrm>
              <a:off x="5436544" y="3948288"/>
              <a:ext cx="200644" cy="85994"/>
            </a:xfrm>
            <a:prstGeom prst="rect">
              <a:avLst/>
            </a:prstGeom>
            <a:solidFill>
              <a:srgbClr val="1CABE2">
                <a:alpha val="100000"/>
              </a:srgbClr>
            </a:solidFill>
          </p:spPr>
          <p:txBody>
            <a:bodyPr/>
            <a:lstStyle/>
            <a:p/>
          </p:txBody>
        </p:sp>
        <p:sp>
          <p:nvSpPr>
            <p:cNvPr id="82" name="rc82"/>
            <p:cNvSpPr/>
            <p:nvPr/>
          </p:nvSpPr>
          <p:spPr>
            <a:xfrm>
              <a:off x="5659482" y="3963766"/>
              <a:ext cx="200644" cy="721620"/>
            </a:xfrm>
            <a:prstGeom prst="rect">
              <a:avLst/>
            </a:prstGeom>
            <a:solidFill>
              <a:srgbClr val="80BD41">
                <a:alpha val="100000"/>
              </a:srgbClr>
            </a:solidFill>
          </p:spPr>
          <p:txBody>
            <a:bodyPr/>
            <a:lstStyle/>
            <a:p/>
          </p:txBody>
        </p:sp>
        <p:sp>
          <p:nvSpPr>
            <p:cNvPr id="83" name="rc83"/>
            <p:cNvSpPr/>
            <p:nvPr/>
          </p:nvSpPr>
          <p:spPr>
            <a:xfrm>
              <a:off x="5659482" y="3419387"/>
              <a:ext cx="200644" cy="455760"/>
            </a:xfrm>
            <a:prstGeom prst="rect">
              <a:avLst/>
            </a:prstGeom>
            <a:solidFill>
              <a:srgbClr val="0058AB">
                <a:alpha val="100000"/>
              </a:srgbClr>
            </a:solidFill>
          </p:spPr>
          <p:txBody>
            <a:bodyPr/>
            <a:lstStyle/>
            <a:p/>
          </p:txBody>
        </p:sp>
        <p:sp>
          <p:nvSpPr>
            <p:cNvPr id="84" name="rc84"/>
            <p:cNvSpPr/>
            <p:nvPr/>
          </p:nvSpPr>
          <p:spPr>
            <a:xfrm>
              <a:off x="5659482" y="3875147"/>
              <a:ext cx="200644" cy="88618"/>
            </a:xfrm>
            <a:prstGeom prst="rect">
              <a:avLst/>
            </a:prstGeom>
            <a:solidFill>
              <a:srgbClr val="1CABE2">
                <a:alpha val="100000"/>
              </a:srgbClr>
            </a:solidFill>
          </p:spPr>
          <p:txBody>
            <a:bodyPr/>
            <a:lstStyle/>
            <a:p/>
          </p:txBody>
        </p:sp>
        <p:sp>
          <p:nvSpPr>
            <p:cNvPr id="85" name="rc85"/>
            <p:cNvSpPr/>
            <p:nvPr/>
          </p:nvSpPr>
          <p:spPr>
            <a:xfrm>
              <a:off x="5882419" y="3970790"/>
              <a:ext cx="200644" cy="714596"/>
            </a:xfrm>
            <a:prstGeom prst="rect">
              <a:avLst/>
            </a:prstGeom>
            <a:solidFill>
              <a:srgbClr val="80BD41">
                <a:alpha val="100000"/>
              </a:srgbClr>
            </a:solidFill>
          </p:spPr>
          <p:txBody>
            <a:bodyPr/>
            <a:lstStyle/>
            <a:p/>
          </p:txBody>
        </p:sp>
        <p:sp>
          <p:nvSpPr>
            <p:cNvPr id="86" name="rc86"/>
            <p:cNvSpPr/>
            <p:nvPr/>
          </p:nvSpPr>
          <p:spPr>
            <a:xfrm>
              <a:off x="5882419" y="3386121"/>
              <a:ext cx="200644" cy="493720"/>
            </a:xfrm>
            <a:prstGeom prst="rect">
              <a:avLst/>
            </a:prstGeom>
            <a:solidFill>
              <a:srgbClr val="0058AB">
                <a:alpha val="100000"/>
              </a:srgbClr>
            </a:solidFill>
          </p:spPr>
          <p:txBody>
            <a:bodyPr/>
            <a:lstStyle/>
            <a:p/>
          </p:txBody>
        </p:sp>
        <p:sp>
          <p:nvSpPr>
            <p:cNvPr id="87" name="rc87"/>
            <p:cNvSpPr/>
            <p:nvPr/>
          </p:nvSpPr>
          <p:spPr>
            <a:xfrm>
              <a:off x="5882419" y="3879842"/>
              <a:ext cx="200644" cy="90948"/>
            </a:xfrm>
            <a:prstGeom prst="rect">
              <a:avLst/>
            </a:prstGeom>
            <a:solidFill>
              <a:srgbClr val="1CABE2">
                <a:alpha val="100000"/>
              </a:srgbClr>
            </a:solidFill>
          </p:spPr>
          <p:txBody>
            <a:bodyPr/>
            <a:lstStyle/>
            <a:p/>
          </p:txBody>
        </p:sp>
        <p:sp>
          <p:nvSpPr>
            <p:cNvPr id="88" name="rc88"/>
            <p:cNvSpPr/>
            <p:nvPr/>
          </p:nvSpPr>
          <p:spPr>
            <a:xfrm>
              <a:off x="6105357" y="3857288"/>
              <a:ext cx="200644" cy="828099"/>
            </a:xfrm>
            <a:prstGeom prst="rect">
              <a:avLst/>
            </a:prstGeom>
            <a:solidFill>
              <a:srgbClr val="80BD41">
                <a:alpha val="100000"/>
              </a:srgbClr>
            </a:solidFill>
          </p:spPr>
          <p:txBody>
            <a:bodyPr/>
            <a:lstStyle/>
            <a:p/>
          </p:txBody>
        </p:sp>
        <p:sp>
          <p:nvSpPr>
            <p:cNvPr id="89" name="rc89"/>
            <p:cNvSpPr/>
            <p:nvPr/>
          </p:nvSpPr>
          <p:spPr>
            <a:xfrm>
              <a:off x="6105357" y="3349742"/>
              <a:ext cx="200644" cy="427406"/>
            </a:xfrm>
            <a:prstGeom prst="rect">
              <a:avLst/>
            </a:prstGeom>
            <a:solidFill>
              <a:srgbClr val="0058AB">
                <a:alpha val="100000"/>
              </a:srgbClr>
            </a:solidFill>
          </p:spPr>
          <p:txBody>
            <a:bodyPr/>
            <a:lstStyle/>
            <a:p/>
          </p:txBody>
        </p:sp>
        <p:sp>
          <p:nvSpPr>
            <p:cNvPr id="90" name="rc90"/>
            <p:cNvSpPr/>
            <p:nvPr/>
          </p:nvSpPr>
          <p:spPr>
            <a:xfrm>
              <a:off x="6105357" y="3777149"/>
              <a:ext cx="200644" cy="80138"/>
            </a:xfrm>
            <a:prstGeom prst="rect">
              <a:avLst/>
            </a:prstGeom>
            <a:solidFill>
              <a:srgbClr val="1CABE2">
                <a:alpha val="100000"/>
              </a:srgbClr>
            </a:solidFill>
          </p:spPr>
          <p:txBody>
            <a:bodyPr/>
            <a:lstStyle/>
            <a:p/>
          </p:txBody>
        </p:sp>
        <p:sp>
          <p:nvSpPr>
            <p:cNvPr id="91" name="rc91"/>
            <p:cNvSpPr/>
            <p:nvPr/>
          </p:nvSpPr>
          <p:spPr>
            <a:xfrm>
              <a:off x="6328295" y="3723336"/>
              <a:ext cx="200644" cy="962050"/>
            </a:xfrm>
            <a:prstGeom prst="rect">
              <a:avLst/>
            </a:prstGeom>
            <a:solidFill>
              <a:srgbClr val="80BD41">
                <a:alpha val="100000"/>
              </a:srgbClr>
            </a:solidFill>
          </p:spPr>
          <p:txBody>
            <a:bodyPr/>
            <a:lstStyle/>
            <a:p/>
          </p:txBody>
        </p:sp>
        <p:sp>
          <p:nvSpPr>
            <p:cNvPr id="92" name="rc92"/>
            <p:cNvSpPr/>
            <p:nvPr/>
          </p:nvSpPr>
          <p:spPr>
            <a:xfrm>
              <a:off x="6328295" y="3330386"/>
              <a:ext cx="200644" cy="284549"/>
            </a:xfrm>
            <a:prstGeom prst="rect">
              <a:avLst/>
            </a:prstGeom>
            <a:solidFill>
              <a:srgbClr val="0058AB">
                <a:alpha val="100000"/>
              </a:srgbClr>
            </a:solidFill>
          </p:spPr>
          <p:txBody>
            <a:bodyPr/>
            <a:lstStyle/>
            <a:p/>
          </p:txBody>
        </p:sp>
        <p:sp>
          <p:nvSpPr>
            <p:cNvPr id="93" name="rc93"/>
            <p:cNvSpPr/>
            <p:nvPr/>
          </p:nvSpPr>
          <p:spPr>
            <a:xfrm>
              <a:off x="6328295" y="3614936"/>
              <a:ext cx="200644" cy="108400"/>
            </a:xfrm>
            <a:prstGeom prst="rect">
              <a:avLst/>
            </a:prstGeom>
            <a:solidFill>
              <a:srgbClr val="1CABE2">
                <a:alpha val="100000"/>
              </a:srgbClr>
            </a:solidFill>
          </p:spPr>
          <p:txBody>
            <a:bodyPr/>
            <a:lstStyle/>
            <a:p/>
          </p:txBody>
        </p:sp>
        <p:sp>
          <p:nvSpPr>
            <p:cNvPr id="94" name="rc94"/>
            <p:cNvSpPr/>
            <p:nvPr/>
          </p:nvSpPr>
          <p:spPr>
            <a:xfrm>
              <a:off x="6551233" y="3728731"/>
              <a:ext cx="200644" cy="956655"/>
            </a:xfrm>
            <a:prstGeom prst="rect">
              <a:avLst/>
            </a:prstGeom>
            <a:solidFill>
              <a:srgbClr val="80BD41">
                <a:alpha val="100000"/>
              </a:srgbClr>
            </a:solidFill>
          </p:spPr>
          <p:txBody>
            <a:bodyPr/>
            <a:lstStyle/>
            <a:p/>
          </p:txBody>
        </p:sp>
        <p:sp>
          <p:nvSpPr>
            <p:cNvPr id="95" name="rc95"/>
            <p:cNvSpPr/>
            <p:nvPr/>
          </p:nvSpPr>
          <p:spPr>
            <a:xfrm>
              <a:off x="6551233" y="3298930"/>
              <a:ext cx="200644" cy="318885"/>
            </a:xfrm>
            <a:prstGeom prst="rect">
              <a:avLst/>
            </a:prstGeom>
            <a:solidFill>
              <a:srgbClr val="0058AB">
                <a:alpha val="100000"/>
              </a:srgbClr>
            </a:solidFill>
          </p:spPr>
          <p:txBody>
            <a:bodyPr/>
            <a:lstStyle/>
            <a:p/>
          </p:txBody>
        </p:sp>
        <p:sp>
          <p:nvSpPr>
            <p:cNvPr id="96" name="rc96"/>
            <p:cNvSpPr/>
            <p:nvPr/>
          </p:nvSpPr>
          <p:spPr>
            <a:xfrm>
              <a:off x="6551233" y="3617815"/>
              <a:ext cx="200644" cy="110915"/>
            </a:xfrm>
            <a:prstGeom prst="rect">
              <a:avLst/>
            </a:prstGeom>
            <a:solidFill>
              <a:srgbClr val="1CABE2">
                <a:alpha val="100000"/>
              </a:srgbClr>
            </a:solidFill>
          </p:spPr>
          <p:txBody>
            <a:bodyPr/>
            <a:lstStyle/>
            <a:p/>
          </p:txBody>
        </p:sp>
        <p:sp>
          <p:nvSpPr>
            <p:cNvPr id="97" name="rc97"/>
            <p:cNvSpPr/>
            <p:nvPr/>
          </p:nvSpPr>
          <p:spPr>
            <a:xfrm>
              <a:off x="6774171" y="3694506"/>
              <a:ext cx="200644" cy="990880"/>
            </a:xfrm>
            <a:prstGeom prst="rect">
              <a:avLst/>
            </a:prstGeom>
            <a:solidFill>
              <a:srgbClr val="80BD41">
                <a:alpha val="100000"/>
              </a:srgbClr>
            </a:solidFill>
          </p:spPr>
          <p:txBody>
            <a:bodyPr/>
            <a:lstStyle/>
            <a:p/>
          </p:txBody>
        </p:sp>
        <p:sp>
          <p:nvSpPr>
            <p:cNvPr id="98" name="rc98"/>
            <p:cNvSpPr/>
            <p:nvPr/>
          </p:nvSpPr>
          <p:spPr>
            <a:xfrm>
              <a:off x="6774171" y="3269842"/>
              <a:ext cx="200644" cy="311420"/>
            </a:xfrm>
            <a:prstGeom prst="rect">
              <a:avLst/>
            </a:prstGeom>
            <a:solidFill>
              <a:srgbClr val="0058AB">
                <a:alpha val="100000"/>
              </a:srgbClr>
            </a:solidFill>
          </p:spPr>
          <p:txBody>
            <a:bodyPr/>
            <a:lstStyle/>
            <a:p/>
          </p:txBody>
        </p:sp>
        <p:sp>
          <p:nvSpPr>
            <p:cNvPr id="99" name="rc99"/>
            <p:cNvSpPr/>
            <p:nvPr/>
          </p:nvSpPr>
          <p:spPr>
            <a:xfrm>
              <a:off x="6774171" y="3581263"/>
              <a:ext cx="200644" cy="113243"/>
            </a:xfrm>
            <a:prstGeom prst="rect">
              <a:avLst/>
            </a:prstGeom>
            <a:solidFill>
              <a:srgbClr val="1CABE2">
                <a:alpha val="100000"/>
              </a:srgbClr>
            </a:solidFill>
          </p:spPr>
          <p:txBody>
            <a:bodyPr/>
            <a:lstStyle/>
            <a:p/>
          </p:txBody>
        </p:sp>
        <p:sp>
          <p:nvSpPr>
            <p:cNvPr id="100" name="rc100"/>
            <p:cNvSpPr/>
            <p:nvPr/>
          </p:nvSpPr>
          <p:spPr>
            <a:xfrm>
              <a:off x="6997109" y="3643983"/>
              <a:ext cx="200644" cy="1041404"/>
            </a:xfrm>
            <a:prstGeom prst="rect">
              <a:avLst/>
            </a:prstGeom>
            <a:solidFill>
              <a:srgbClr val="80BD41">
                <a:alpha val="100000"/>
              </a:srgbClr>
            </a:solidFill>
          </p:spPr>
          <p:txBody>
            <a:bodyPr/>
            <a:lstStyle/>
            <a:p/>
          </p:txBody>
        </p:sp>
        <p:sp>
          <p:nvSpPr>
            <p:cNvPr id="101" name="rc101"/>
            <p:cNvSpPr/>
            <p:nvPr/>
          </p:nvSpPr>
          <p:spPr>
            <a:xfrm>
              <a:off x="6997109" y="3238992"/>
              <a:ext cx="200644" cy="332670"/>
            </a:xfrm>
            <a:prstGeom prst="rect">
              <a:avLst/>
            </a:prstGeom>
            <a:solidFill>
              <a:srgbClr val="0058AB">
                <a:alpha val="100000"/>
              </a:srgbClr>
            </a:solidFill>
          </p:spPr>
          <p:txBody>
            <a:bodyPr/>
            <a:lstStyle/>
            <a:p/>
          </p:txBody>
        </p:sp>
        <p:sp>
          <p:nvSpPr>
            <p:cNvPr id="102" name="rc102"/>
            <p:cNvSpPr/>
            <p:nvPr/>
          </p:nvSpPr>
          <p:spPr>
            <a:xfrm>
              <a:off x="6997109" y="3571662"/>
              <a:ext cx="200644" cy="72320"/>
            </a:xfrm>
            <a:prstGeom prst="rect">
              <a:avLst/>
            </a:prstGeom>
            <a:solidFill>
              <a:srgbClr val="1CABE2">
                <a:alpha val="100000"/>
              </a:srgbClr>
            </a:solidFill>
          </p:spPr>
          <p:txBody>
            <a:bodyPr/>
            <a:lstStyle/>
            <a:p/>
          </p:txBody>
        </p:sp>
        <p:sp>
          <p:nvSpPr>
            <p:cNvPr id="103" name="rc103"/>
            <p:cNvSpPr/>
            <p:nvPr/>
          </p:nvSpPr>
          <p:spPr>
            <a:xfrm>
              <a:off x="7220047" y="3213422"/>
              <a:ext cx="200644" cy="308427"/>
            </a:xfrm>
            <a:prstGeom prst="rect">
              <a:avLst/>
            </a:prstGeom>
            <a:solidFill>
              <a:srgbClr val="F26A21">
                <a:alpha val="100000"/>
              </a:srgbClr>
            </a:solidFill>
          </p:spPr>
          <p:txBody>
            <a:bodyPr/>
            <a:lstStyle/>
            <a:p/>
          </p:txBody>
        </p:sp>
        <p:sp>
          <p:nvSpPr>
            <p:cNvPr id="104" name="rc104"/>
            <p:cNvSpPr/>
            <p:nvPr/>
          </p:nvSpPr>
          <p:spPr>
            <a:xfrm>
              <a:off x="7220047" y="3521850"/>
              <a:ext cx="200644" cy="1163536"/>
            </a:xfrm>
            <a:prstGeom prst="rect">
              <a:avLst/>
            </a:prstGeom>
            <a:solidFill>
              <a:srgbClr val="FFC20E">
                <a:alpha val="100000"/>
              </a:srgbClr>
            </a:solidFill>
          </p:spPr>
          <p:txBody>
            <a:bodyPr/>
            <a:lstStyle/>
            <a:p/>
          </p:txBody>
        </p:sp>
        <p:sp>
          <p:nvSpPr>
            <p:cNvPr id="105" name="rc105"/>
            <p:cNvSpPr/>
            <p:nvPr/>
          </p:nvSpPr>
          <p:spPr>
            <a:xfrm>
              <a:off x="7442985" y="3193329"/>
              <a:ext cx="200644" cy="285950"/>
            </a:xfrm>
            <a:prstGeom prst="rect">
              <a:avLst/>
            </a:prstGeom>
            <a:solidFill>
              <a:srgbClr val="F26A21">
                <a:alpha val="100000"/>
              </a:srgbClr>
            </a:solidFill>
          </p:spPr>
          <p:txBody>
            <a:bodyPr/>
            <a:lstStyle/>
            <a:p/>
          </p:txBody>
        </p:sp>
        <p:sp>
          <p:nvSpPr>
            <p:cNvPr id="106" name="rc106"/>
            <p:cNvSpPr/>
            <p:nvPr/>
          </p:nvSpPr>
          <p:spPr>
            <a:xfrm>
              <a:off x="7442985" y="3479280"/>
              <a:ext cx="200644" cy="1206106"/>
            </a:xfrm>
            <a:prstGeom prst="rect">
              <a:avLst/>
            </a:prstGeom>
            <a:solidFill>
              <a:srgbClr val="FFC20E">
                <a:alpha val="100000"/>
              </a:srgbClr>
            </a:solidFill>
          </p:spPr>
          <p:txBody>
            <a:bodyPr/>
            <a:lstStyle/>
            <a:p/>
          </p:txBody>
        </p:sp>
        <p:sp>
          <p:nvSpPr>
            <p:cNvPr id="107" name="rc107"/>
            <p:cNvSpPr/>
            <p:nvPr/>
          </p:nvSpPr>
          <p:spPr>
            <a:xfrm>
              <a:off x="7665922" y="3170988"/>
              <a:ext cx="200644" cy="265112"/>
            </a:xfrm>
            <a:prstGeom prst="rect">
              <a:avLst/>
            </a:prstGeom>
            <a:solidFill>
              <a:srgbClr val="F26A21">
                <a:alpha val="100000"/>
              </a:srgbClr>
            </a:solidFill>
          </p:spPr>
          <p:txBody>
            <a:bodyPr/>
            <a:lstStyle/>
            <a:p/>
          </p:txBody>
        </p:sp>
        <p:sp>
          <p:nvSpPr>
            <p:cNvPr id="108" name="rc108"/>
            <p:cNvSpPr/>
            <p:nvPr/>
          </p:nvSpPr>
          <p:spPr>
            <a:xfrm>
              <a:off x="7665922" y="3436100"/>
              <a:ext cx="200644" cy="1249286"/>
            </a:xfrm>
            <a:prstGeom prst="rect">
              <a:avLst/>
            </a:prstGeom>
            <a:solidFill>
              <a:srgbClr val="FFC20E">
                <a:alpha val="100000"/>
              </a:srgbClr>
            </a:solidFill>
          </p:spPr>
          <p:txBody>
            <a:bodyPr/>
            <a:lstStyle/>
            <a:p/>
          </p:txBody>
        </p:sp>
        <p:sp>
          <p:nvSpPr>
            <p:cNvPr id="109" name="rc109"/>
            <p:cNvSpPr/>
            <p:nvPr/>
          </p:nvSpPr>
          <p:spPr>
            <a:xfrm>
              <a:off x="7888860" y="3153210"/>
              <a:ext cx="200644" cy="245792"/>
            </a:xfrm>
            <a:prstGeom prst="rect">
              <a:avLst/>
            </a:prstGeom>
            <a:solidFill>
              <a:srgbClr val="F26A21">
                <a:alpha val="100000"/>
              </a:srgbClr>
            </a:solidFill>
          </p:spPr>
          <p:txBody>
            <a:bodyPr/>
            <a:lstStyle/>
            <a:p/>
          </p:txBody>
        </p:sp>
        <p:sp>
          <p:nvSpPr>
            <p:cNvPr id="110" name="rc110"/>
            <p:cNvSpPr/>
            <p:nvPr/>
          </p:nvSpPr>
          <p:spPr>
            <a:xfrm>
              <a:off x="7888860" y="3399002"/>
              <a:ext cx="200644" cy="1286384"/>
            </a:xfrm>
            <a:prstGeom prst="rect">
              <a:avLst/>
            </a:prstGeom>
            <a:solidFill>
              <a:srgbClr val="FFC20E">
                <a:alpha val="100000"/>
              </a:srgbClr>
            </a:solidFill>
          </p:spPr>
          <p:txBody>
            <a:bodyPr/>
            <a:lstStyle/>
            <a:p/>
          </p:txBody>
        </p:sp>
        <p:sp>
          <p:nvSpPr>
            <p:cNvPr id="111" name="rc111"/>
            <p:cNvSpPr/>
            <p:nvPr/>
          </p:nvSpPr>
          <p:spPr>
            <a:xfrm>
              <a:off x="8111798" y="3137130"/>
              <a:ext cx="200644" cy="227880"/>
            </a:xfrm>
            <a:prstGeom prst="rect">
              <a:avLst/>
            </a:prstGeom>
            <a:solidFill>
              <a:srgbClr val="F26A21">
                <a:alpha val="100000"/>
              </a:srgbClr>
            </a:solidFill>
          </p:spPr>
          <p:txBody>
            <a:bodyPr/>
            <a:lstStyle/>
            <a:p/>
          </p:txBody>
        </p:sp>
        <p:sp>
          <p:nvSpPr>
            <p:cNvPr id="112" name="rc112"/>
            <p:cNvSpPr/>
            <p:nvPr/>
          </p:nvSpPr>
          <p:spPr>
            <a:xfrm>
              <a:off x="8111798" y="3365010"/>
              <a:ext cx="200644" cy="1320376"/>
            </a:xfrm>
            <a:prstGeom prst="rect">
              <a:avLst/>
            </a:prstGeom>
            <a:solidFill>
              <a:srgbClr val="FFC20E">
                <a:alpha val="100000"/>
              </a:srgbClr>
            </a:solidFill>
          </p:spPr>
          <p:txBody>
            <a:bodyPr/>
            <a:lstStyle/>
            <a:p/>
          </p:txBody>
        </p:sp>
        <p:sp>
          <p:nvSpPr>
            <p:cNvPr id="113" name="pl113"/>
            <p:cNvSpPr/>
            <p:nvPr/>
          </p:nvSpPr>
          <p:spPr>
            <a:xfrm>
              <a:off x="1523984" y="2599192"/>
              <a:ext cx="5573446" cy="1029893"/>
            </a:xfrm>
            <a:custGeom>
              <a:avLst/>
              <a:pathLst>
                <a:path w="5573446" h="1029893">
                  <a:moveTo>
                    <a:pt x="0" y="580965"/>
                  </a:moveTo>
                  <a:lnTo>
                    <a:pt x="222937" y="580965"/>
                  </a:lnTo>
                  <a:lnTo>
                    <a:pt x="445875" y="501743"/>
                  </a:lnTo>
                  <a:lnTo>
                    <a:pt x="668813" y="369705"/>
                  </a:lnTo>
                  <a:lnTo>
                    <a:pt x="891751" y="765818"/>
                  </a:lnTo>
                  <a:lnTo>
                    <a:pt x="1114689" y="765818"/>
                  </a:lnTo>
                  <a:lnTo>
                    <a:pt x="1337627" y="1029893"/>
                  </a:lnTo>
                  <a:lnTo>
                    <a:pt x="1560565" y="528150"/>
                  </a:lnTo>
                  <a:lnTo>
                    <a:pt x="1783502" y="1029893"/>
                  </a:lnTo>
                  <a:lnTo>
                    <a:pt x="2006440" y="713003"/>
                  </a:lnTo>
                  <a:lnTo>
                    <a:pt x="2229378" y="633780"/>
                  </a:lnTo>
                  <a:lnTo>
                    <a:pt x="2452316" y="713003"/>
                  </a:lnTo>
                  <a:lnTo>
                    <a:pt x="2675254" y="713003"/>
                  </a:lnTo>
                  <a:lnTo>
                    <a:pt x="2898192" y="686595"/>
                  </a:lnTo>
                  <a:lnTo>
                    <a:pt x="3121130" y="633780"/>
                  </a:lnTo>
                  <a:lnTo>
                    <a:pt x="3344068" y="607373"/>
                  </a:lnTo>
                  <a:lnTo>
                    <a:pt x="3567005" y="580965"/>
                  </a:lnTo>
                  <a:lnTo>
                    <a:pt x="3789943" y="528150"/>
                  </a:lnTo>
                  <a:lnTo>
                    <a:pt x="4012881" y="501743"/>
                  </a:lnTo>
                  <a:lnTo>
                    <a:pt x="4235819" y="396112"/>
                  </a:lnTo>
                  <a:lnTo>
                    <a:pt x="4458757" y="448927"/>
                  </a:lnTo>
                  <a:lnTo>
                    <a:pt x="4681695" y="290482"/>
                  </a:lnTo>
                  <a:lnTo>
                    <a:pt x="4904633" y="0"/>
                  </a:lnTo>
                  <a:lnTo>
                    <a:pt x="5127571" y="52815"/>
                  </a:lnTo>
                  <a:lnTo>
                    <a:pt x="5350508" y="26407"/>
                  </a:lnTo>
                  <a:lnTo>
                    <a:pt x="5573446" y="52815"/>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784045"/>
              <a:ext cx="5573446" cy="1214746"/>
            </a:xfrm>
            <a:custGeom>
              <a:avLst/>
              <a:pathLst>
                <a:path w="5573446" h="1214746">
                  <a:moveTo>
                    <a:pt x="0" y="1029893"/>
                  </a:moveTo>
                  <a:lnTo>
                    <a:pt x="222937" y="1029893"/>
                  </a:lnTo>
                  <a:lnTo>
                    <a:pt x="445875" y="845040"/>
                  </a:lnTo>
                  <a:lnTo>
                    <a:pt x="668813" y="845040"/>
                  </a:lnTo>
                  <a:lnTo>
                    <a:pt x="891751" y="1109116"/>
                  </a:lnTo>
                  <a:lnTo>
                    <a:pt x="1114689" y="977078"/>
                  </a:lnTo>
                  <a:lnTo>
                    <a:pt x="1337627" y="1214746"/>
                  </a:lnTo>
                  <a:lnTo>
                    <a:pt x="1560565" y="845040"/>
                  </a:lnTo>
                  <a:lnTo>
                    <a:pt x="1783502" y="1082708"/>
                  </a:lnTo>
                  <a:lnTo>
                    <a:pt x="2006440" y="792225"/>
                  </a:lnTo>
                  <a:lnTo>
                    <a:pt x="2229378" y="713003"/>
                  </a:lnTo>
                  <a:lnTo>
                    <a:pt x="2452316" y="818633"/>
                  </a:lnTo>
                  <a:lnTo>
                    <a:pt x="2675254" y="792225"/>
                  </a:lnTo>
                  <a:lnTo>
                    <a:pt x="2898192" y="739410"/>
                  </a:lnTo>
                  <a:lnTo>
                    <a:pt x="3121130" y="686595"/>
                  </a:lnTo>
                  <a:lnTo>
                    <a:pt x="3344068" y="633780"/>
                  </a:lnTo>
                  <a:lnTo>
                    <a:pt x="3567005" y="607373"/>
                  </a:lnTo>
                  <a:lnTo>
                    <a:pt x="3789943" y="554558"/>
                  </a:lnTo>
                  <a:lnTo>
                    <a:pt x="4012881" y="501743"/>
                  </a:lnTo>
                  <a:lnTo>
                    <a:pt x="4235819" y="396112"/>
                  </a:lnTo>
                  <a:lnTo>
                    <a:pt x="4458757" y="448927"/>
                  </a:lnTo>
                  <a:lnTo>
                    <a:pt x="4681695" y="264075"/>
                  </a:lnTo>
                  <a:lnTo>
                    <a:pt x="4904633" y="26407"/>
                  </a:lnTo>
                  <a:lnTo>
                    <a:pt x="5127571" y="79222"/>
                  </a:lnTo>
                  <a:lnTo>
                    <a:pt x="5350508" y="52815"/>
                  </a:lnTo>
                  <a:lnTo>
                    <a:pt x="5573446" y="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16" name="tx116"/>
            <p:cNvSpPr/>
            <p:nvPr/>
          </p:nvSpPr>
          <p:spPr>
            <a:xfrm>
              <a:off x="2570345" y="3160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17" name="tx117"/>
            <p:cNvSpPr/>
            <p:nvPr/>
          </p:nvSpPr>
          <p:spPr>
            <a:xfrm>
              <a:off x="3685034" y="303039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118" name="tx118"/>
            <p:cNvSpPr/>
            <p:nvPr/>
          </p:nvSpPr>
          <p:spPr>
            <a:xfrm>
              <a:off x="4799724" y="30024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56</a:t>
              </a:r>
            </a:p>
          </p:txBody>
        </p:sp>
        <p:sp>
          <p:nvSpPr>
            <p:cNvPr id="119" name="tx119"/>
            <p:cNvSpPr/>
            <p:nvPr/>
          </p:nvSpPr>
          <p:spPr>
            <a:xfrm>
              <a:off x="5691475"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5914413" y="284398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21" name="tx121"/>
            <p:cNvSpPr/>
            <p:nvPr/>
          </p:nvSpPr>
          <p:spPr>
            <a:xfrm>
              <a:off x="6137351" y="26855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2" name="tx122"/>
            <p:cNvSpPr/>
            <p:nvPr/>
          </p:nvSpPr>
          <p:spPr>
            <a:xfrm>
              <a:off x="6360289"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583227"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6806165"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5" name="tx125"/>
            <p:cNvSpPr/>
            <p:nvPr/>
          </p:nvSpPr>
          <p:spPr>
            <a:xfrm>
              <a:off x="7029103"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1455656" y="38823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27" name="tx127"/>
            <p:cNvSpPr/>
            <p:nvPr/>
          </p:nvSpPr>
          <p:spPr>
            <a:xfrm>
              <a:off x="2570345" y="382955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28" name="tx128"/>
            <p:cNvSpPr/>
            <p:nvPr/>
          </p:nvSpPr>
          <p:spPr>
            <a:xfrm>
              <a:off x="3685034" y="3565904"/>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9" name="tx129"/>
            <p:cNvSpPr/>
            <p:nvPr/>
          </p:nvSpPr>
          <p:spPr>
            <a:xfrm>
              <a:off x="4799724"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0" name="tx130"/>
            <p:cNvSpPr/>
            <p:nvPr/>
          </p:nvSpPr>
          <p:spPr>
            <a:xfrm>
              <a:off x="5691475" y="325015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31" name="tx131"/>
            <p:cNvSpPr/>
            <p:nvPr/>
          </p:nvSpPr>
          <p:spPr>
            <a:xfrm>
              <a:off x="5914413"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2" name="tx132"/>
            <p:cNvSpPr/>
            <p:nvPr/>
          </p:nvSpPr>
          <p:spPr>
            <a:xfrm>
              <a:off x="6137351"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3" name="tx133"/>
            <p:cNvSpPr/>
            <p:nvPr/>
          </p:nvSpPr>
          <p:spPr>
            <a:xfrm>
              <a:off x="6360289"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4" name="tx134"/>
            <p:cNvSpPr/>
            <p:nvPr/>
          </p:nvSpPr>
          <p:spPr>
            <a:xfrm>
              <a:off x="6583227"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80616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6" name="tx136"/>
            <p:cNvSpPr/>
            <p:nvPr/>
          </p:nvSpPr>
          <p:spPr>
            <a:xfrm>
              <a:off x="702910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020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7606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5011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1762"/>
              <a:ext cx="42777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Somalia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Somalia is projected to have a  moderate increase (10,000-50,000) in the number of surviving infants by 2030. Therefore, maintaining current coverage requires vaccinating an increasing number of children.
To achieve the IA2030 ZD target, more (~3.46%)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Somalia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334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991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4649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401633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8205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94778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206134"/>
              <a:ext cx="214223" cy="1844476"/>
            </a:xfrm>
            <a:prstGeom prst="rect">
              <a:avLst/>
            </a:prstGeom>
            <a:solidFill>
              <a:srgbClr val="0058AB">
                <a:alpha val="100000"/>
              </a:srgbClr>
            </a:solidFill>
          </p:spPr>
          <p:txBody>
            <a:bodyPr/>
            <a:lstStyle/>
            <a:p/>
          </p:txBody>
        </p:sp>
        <p:sp>
          <p:nvSpPr>
            <p:cNvPr id="40" name="rc40"/>
            <p:cNvSpPr/>
            <p:nvPr/>
          </p:nvSpPr>
          <p:spPr>
            <a:xfrm>
              <a:off x="1589675" y="3133497"/>
              <a:ext cx="214223" cy="1917113"/>
            </a:xfrm>
            <a:prstGeom prst="rect">
              <a:avLst/>
            </a:prstGeom>
            <a:solidFill>
              <a:srgbClr val="0058AB">
                <a:alpha val="100000"/>
              </a:srgbClr>
            </a:solidFill>
          </p:spPr>
          <p:txBody>
            <a:bodyPr/>
            <a:lstStyle/>
            <a:p/>
          </p:txBody>
        </p:sp>
        <p:sp>
          <p:nvSpPr>
            <p:cNvPr id="41" name="rc41"/>
            <p:cNvSpPr/>
            <p:nvPr/>
          </p:nvSpPr>
          <p:spPr>
            <a:xfrm>
              <a:off x="1827702" y="3199143"/>
              <a:ext cx="214223" cy="1851468"/>
            </a:xfrm>
            <a:prstGeom prst="rect">
              <a:avLst/>
            </a:prstGeom>
            <a:solidFill>
              <a:srgbClr val="0058AB">
                <a:alpha val="100000"/>
              </a:srgbClr>
            </a:solidFill>
          </p:spPr>
          <p:txBody>
            <a:bodyPr/>
            <a:lstStyle/>
            <a:p/>
          </p:txBody>
        </p:sp>
        <p:sp>
          <p:nvSpPr>
            <p:cNvPr id="42" name="rc42"/>
            <p:cNvSpPr/>
            <p:nvPr/>
          </p:nvSpPr>
          <p:spPr>
            <a:xfrm>
              <a:off x="2065728" y="3378000"/>
              <a:ext cx="214223" cy="1672611"/>
            </a:xfrm>
            <a:prstGeom prst="rect">
              <a:avLst/>
            </a:prstGeom>
            <a:solidFill>
              <a:srgbClr val="0058AB">
                <a:alpha val="100000"/>
              </a:srgbClr>
            </a:solidFill>
          </p:spPr>
          <p:txBody>
            <a:bodyPr/>
            <a:lstStyle/>
            <a:p/>
          </p:txBody>
        </p:sp>
        <p:sp>
          <p:nvSpPr>
            <p:cNvPr id="43" name="rc43"/>
            <p:cNvSpPr/>
            <p:nvPr/>
          </p:nvSpPr>
          <p:spPr>
            <a:xfrm>
              <a:off x="2303754" y="2582073"/>
              <a:ext cx="214223" cy="2468538"/>
            </a:xfrm>
            <a:prstGeom prst="rect">
              <a:avLst/>
            </a:prstGeom>
            <a:solidFill>
              <a:srgbClr val="0058AB">
                <a:alpha val="100000"/>
              </a:srgbClr>
            </a:solidFill>
          </p:spPr>
          <p:txBody>
            <a:bodyPr/>
            <a:lstStyle/>
            <a:p/>
          </p:txBody>
        </p:sp>
        <p:sp>
          <p:nvSpPr>
            <p:cNvPr id="44" name="rc44"/>
            <p:cNvSpPr/>
            <p:nvPr/>
          </p:nvSpPr>
          <p:spPr>
            <a:xfrm>
              <a:off x="2541780" y="2508650"/>
              <a:ext cx="214223" cy="2541961"/>
            </a:xfrm>
            <a:prstGeom prst="rect">
              <a:avLst/>
            </a:prstGeom>
            <a:solidFill>
              <a:srgbClr val="0058AB">
                <a:alpha val="100000"/>
              </a:srgbClr>
            </a:solidFill>
          </p:spPr>
          <p:txBody>
            <a:bodyPr/>
            <a:lstStyle/>
            <a:p/>
          </p:txBody>
        </p:sp>
        <p:sp>
          <p:nvSpPr>
            <p:cNvPr id="45" name="rc45"/>
            <p:cNvSpPr/>
            <p:nvPr/>
          </p:nvSpPr>
          <p:spPr>
            <a:xfrm>
              <a:off x="2779807" y="1918005"/>
              <a:ext cx="214223" cy="3132605"/>
            </a:xfrm>
            <a:prstGeom prst="rect">
              <a:avLst/>
            </a:prstGeom>
            <a:solidFill>
              <a:srgbClr val="0058AB">
                <a:alpha val="100000"/>
              </a:srgbClr>
            </a:solidFill>
          </p:spPr>
          <p:txBody>
            <a:bodyPr/>
            <a:lstStyle/>
            <a:p/>
          </p:txBody>
        </p:sp>
        <p:sp>
          <p:nvSpPr>
            <p:cNvPr id="46" name="rc46"/>
            <p:cNvSpPr/>
            <p:nvPr/>
          </p:nvSpPr>
          <p:spPr>
            <a:xfrm>
              <a:off x="3017833" y="2862589"/>
              <a:ext cx="214223" cy="2188021"/>
            </a:xfrm>
            <a:prstGeom prst="rect">
              <a:avLst/>
            </a:prstGeom>
            <a:solidFill>
              <a:srgbClr val="0058AB">
                <a:alpha val="100000"/>
              </a:srgbClr>
            </a:solidFill>
          </p:spPr>
          <p:txBody>
            <a:bodyPr/>
            <a:lstStyle/>
            <a:p/>
          </p:txBody>
        </p:sp>
        <p:sp>
          <p:nvSpPr>
            <p:cNvPr id="47" name="rc47"/>
            <p:cNvSpPr/>
            <p:nvPr/>
          </p:nvSpPr>
          <p:spPr>
            <a:xfrm>
              <a:off x="3255859" y="1757558"/>
              <a:ext cx="214223" cy="3293053"/>
            </a:xfrm>
            <a:prstGeom prst="rect">
              <a:avLst/>
            </a:prstGeom>
            <a:solidFill>
              <a:srgbClr val="0058AB">
                <a:alpha val="100000"/>
              </a:srgbClr>
            </a:solidFill>
          </p:spPr>
          <p:txBody>
            <a:bodyPr/>
            <a:lstStyle/>
            <a:p/>
          </p:txBody>
        </p:sp>
        <p:sp>
          <p:nvSpPr>
            <p:cNvPr id="48" name="rc48"/>
            <p:cNvSpPr/>
            <p:nvPr/>
          </p:nvSpPr>
          <p:spPr>
            <a:xfrm>
              <a:off x="3493885" y="2365061"/>
              <a:ext cx="214223" cy="2685550"/>
            </a:xfrm>
            <a:prstGeom prst="rect">
              <a:avLst/>
            </a:prstGeom>
            <a:solidFill>
              <a:srgbClr val="0058AB">
                <a:alpha val="100000"/>
              </a:srgbClr>
            </a:solidFill>
          </p:spPr>
          <p:txBody>
            <a:bodyPr/>
            <a:lstStyle/>
            <a:p/>
          </p:txBody>
        </p:sp>
        <p:sp>
          <p:nvSpPr>
            <p:cNvPr id="49" name="rc49"/>
            <p:cNvSpPr/>
            <p:nvPr/>
          </p:nvSpPr>
          <p:spPr>
            <a:xfrm>
              <a:off x="3731911" y="2510004"/>
              <a:ext cx="214223" cy="2540606"/>
            </a:xfrm>
            <a:prstGeom prst="rect">
              <a:avLst/>
            </a:prstGeom>
            <a:solidFill>
              <a:srgbClr val="0058AB">
                <a:alpha val="100000"/>
              </a:srgbClr>
            </a:solidFill>
          </p:spPr>
          <p:txBody>
            <a:bodyPr/>
            <a:lstStyle/>
            <a:p/>
          </p:txBody>
        </p:sp>
        <p:sp>
          <p:nvSpPr>
            <p:cNvPr id="50" name="rc50"/>
            <p:cNvSpPr/>
            <p:nvPr/>
          </p:nvSpPr>
          <p:spPr>
            <a:xfrm>
              <a:off x="3969938" y="2473650"/>
              <a:ext cx="214223" cy="2576961"/>
            </a:xfrm>
            <a:prstGeom prst="rect">
              <a:avLst/>
            </a:prstGeom>
            <a:solidFill>
              <a:srgbClr val="0058AB">
                <a:alpha val="100000"/>
              </a:srgbClr>
            </a:solidFill>
          </p:spPr>
          <p:txBody>
            <a:bodyPr/>
            <a:lstStyle/>
            <a:p/>
          </p:txBody>
        </p:sp>
        <p:sp>
          <p:nvSpPr>
            <p:cNvPr id="51" name="rc51"/>
            <p:cNvSpPr/>
            <p:nvPr/>
          </p:nvSpPr>
          <p:spPr>
            <a:xfrm>
              <a:off x="4207964" y="2289093"/>
              <a:ext cx="214223" cy="2761517"/>
            </a:xfrm>
            <a:prstGeom prst="rect">
              <a:avLst/>
            </a:prstGeom>
            <a:solidFill>
              <a:srgbClr val="0058AB">
                <a:alpha val="100000"/>
              </a:srgbClr>
            </a:solidFill>
          </p:spPr>
          <p:txBody>
            <a:bodyPr/>
            <a:lstStyle/>
            <a:p/>
          </p:txBody>
        </p:sp>
        <p:sp>
          <p:nvSpPr>
            <p:cNvPr id="52" name="rc52"/>
            <p:cNvSpPr/>
            <p:nvPr/>
          </p:nvSpPr>
          <p:spPr>
            <a:xfrm>
              <a:off x="4445990" y="2248819"/>
              <a:ext cx="214223" cy="2801792"/>
            </a:xfrm>
            <a:prstGeom prst="rect">
              <a:avLst/>
            </a:prstGeom>
            <a:solidFill>
              <a:srgbClr val="0058AB">
                <a:alpha val="100000"/>
              </a:srgbClr>
            </a:solidFill>
          </p:spPr>
          <p:txBody>
            <a:bodyPr/>
            <a:lstStyle/>
            <a:p/>
          </p:txBody>
        </p:sp>
        <p:sp>
          <p:nvSpPr>
            <p:cNvPr id="53" name="rc53"/>
            <p:cNvSpPr/>
            <p:nvPr/>
          </p:nvSpPr>
          <p:spPr>
            <a:xfrm>
              <a:off x="4684016" y="2283467"/>
              <a:ext cx="214223" cy="2767144"/>
            </a:xfrm>
            <a:prstGeom prst="rect">
              <a:avLst/>
            </a:prstGeom>
            <a:solidFill>
              <a:srgbClr val="0058AB">
                <a:alpha val="100000"/>
              </a:srgbClr>
            </a:solidFill>
          </p:spPr>
          <p:txBody>
            <a:bodyPr/>
            <a:lstStyle/>
            <a:p/>
          </p:txBody>
        </p:sp>
        <p:sp>
          <p:nvSpPr>
            <p:cNvPr id="54" name="rc54"/>
            <p:cNvSpPr/>
            <p:nvPr/>
          </p:nvSpPr>
          <p:spPr>
            <a:xfrm>
              <a:off x="4922043" y="2263650"/>
              <a:ext cx="214223" cy="2786961"/>
            </a:xfrm>
            <a:prstGeom prst="rect">
              <a:avLst/>
            </a:prstGeom>
            <a:solidFill>
              <a:srgbClr val="0058AB">
                <a:alpha val="100000"/>
              </a:srgbClr>
            </a:solidFill>
          </p:spPr>
          <p:txBody>
            <a:bodyPr/>
            <a:lstStyle/>
            <a:p/>
          </p:txBody>
        </p:sp>
        <p:sp>
          <p:nvSpPr>
            <p:cNvPr id="55" name="rc55"/>
            <p:cNvSpPr/>
            <p:nvPr/>
          </p:nvSpPr>
          <p:spPr>
            <a:xfrm>
              <a:off x="5160069" y="2253762"/>
              <a:ext cx="214223" cy="2796848"/>
            </a:xfrm>
            <a:prstGeom prst="rect">
              <a:avLst/>
            </a:prstGeom>
            <a:solidFill>
              <a:srgbClr val="0058AB">
                <a:alpha val="100000"/>
              </a:srgbClr>
            </a:solidFill>
          </p:spPr>
          <p:txBody>
            <a:bodyPr/>
            <a:lstStyle/>
            <a:p/>
          </p:txBody>
        </p:sp>
        <p:sp>
          <p:nvSpPr>
            <p:cNvPr id="56" name="rc56"/>
            <p:cNvSpPr/>
            <p:nvPr/>
          </p:nvSpPr>
          <p:spPr>
            <a:xfrm>
              <a:off x="5398095" y="2320215"/>
              <a:ext cx="214223" cy="2730396"/>
            </a:xfrm>
            <a:prstGeom prst="rect">
              <a:avLst/>
            </a:prstGeom>
            <a:solidFill>
              <a:srgbClr val="0058AB">
                <a:alpha val="100000"/>
              </a:srgbClr>
            </a:solidFill>
          </p:spPr>
          <p:txBody>
            <a:bodyPr/>
            <a:lstStyle/>
            <a:p/>
          </p:txBody>
        </p:sp>
        <p:sp>
          <p:nvSpPr>
            <p:cNvPr id="57" name="rc57"/>
            <p:cNvSpPr/>
            <p:nvPr/>
          </p:nvSpPr>
          <p:spPr>
            <a:xfrm>
              <a:off x="5636121" y="2306159"/>
              <a:ext cx="214223" cy="2744452"/>
            </a:xfrm>
            <a:prstGeom prst="rect">
              <a:avLst/>
            </a:prstGeom>
            <a:solidFill>
              <a:srgbClr val="0058AB">
                <a:alpha val="100000"/>
              </a:srgbClr>
            </a:solidFill>
          </p:spPr>
          <p:txBody>
            <a:bodyPr/>
            <a:lstStyle/>
            <a:p/>
          </p:txBody>
        </p:sp>
        <p:sp>
          <p:nvSpPr>
            <p:cNvPr id="58" name="rc58"/>
            <p:cNvSpPr/>
            <p:nvPr/>
          </p:nvSpPr>
          <p:spPr>
            <a:xfrm>
              <a:off x="5874148" y="2505205"/>
              <a:ext cx="214223" cy="2545405"/>
            </a:xfrm>
            <a:prstGeom prst="rect">
              <a:avLst/>
            </a:prstGeom>
            <a:solidFill>
              <a:srgbClr val="0058AB">
                <a:alpha val="100000"/>
              </a:srgbClr>
            </a:solidFill>
          </p:spPr>
          <p:txBody>
            <a:bodyPr/>
            <a:lstStyle/>
            <a:p/>
          </p:txBody>
        </p:sp>
        <p:sp>
          <p:nvSpPr>
            <p:cNvPr id="59" name="rc59"/>
            <p:cNvSpPr/>
            <p:nvPr/>
          </p:nvSpPr>
          <p:spPr>
            <a:xfrm>
              <a:off x="6112174" y="2293199"/>
              <a:ext cx="214223" cy="2757411"/>
            </a:xfrm>
            <a:prstGeom prst="rect">
              <a:avLst/>
            </a:prstGeom>
            <a:solidFill>
              <a:srgbClr val="0058AB">
                <a:alpha val="100000"/>
              </a:srgbClr>
            </a:solidFill>
          </p:spPr>
          <p:txBody>
            <a:bodyPr/>
            <a:lstStyle/>
            <a:p/>
          </p:txBody>
        </p:sp>
        <p:sp>
          <p:nvSpPr>
            <p:cNvPr id="60" name="rc60"/>
            <p:cNvSpPr/>
            <p:nvPr/>
          </p:nvSpPr>
          <p:spPr>
            <a:xfrm>
              <a:off x="6350200" y="2663563"/>
              <a:ext cx="214223" cy="2387047"/>
            </a:xfrm>
            <a:prstGeom prst="rect">
              <a:avLst/>
            </a:prstGeom>
            <a:solidFill>
              <a:srgbClr val="0058AB">
                <a:alpha val="100000"/>
              </a:srgbClr>
            </a:solidFill>
          </p:spPr>
          <p:txBody>
            <a:bodyPr/>
            <a:lstStyle/>
            <a:p/>
          </p:txBody>
        </p:sp>
        <p:sp>
          <p:nvSpPr>
            <p:cNvPr id="61" name="rc61"/>
            <p:cNvSpPr/>
            <p:nvPr/>
          </p:nvSpPr>
          <p:spPr>
            <a:xfrm>
              <a:off x="6588226" y="3461415"/>
              <a:ext cx="214223" cy="1589196"/>
            </a:xfrm>
            <a:prstGeom prst="rect">
              <a:avLst/>
            </a:prstGeom>
            <a:solidFill>
              <a:srgbClr val="0058AB">
                <a:alpha val="100000"/>
              </a:srgbClr>
            </a:solidFill>
          </p:spPr>
          <p:txBody>
            <a:bodyPr/>
            <a:lstStyle/>
            <a:p/>
          </p:txBody>
        </p:sp>
        <p:sp>
          <p:nvSpPr>
            <p:cNvPr id="62" name="rc62"/>
            <p:cNvSpPr/>
            <p:nvPr/>
          </p:nvSpPr>
          <p:spPr>
            <a:xfrm>
              <a:off x="6826253" y="3269649"/>
              <a:ext cx="214223" cy="1780961"/>
            </a:xfrm>
            <a:prstGeom prst="rect">
              <a:avLst/>
            </a:prstGeom>
            <a:solidFill>
              <a:srgbClr val="0058AB">
                <a:alpha val="100000"/>
              </a:srgbClr>
            </a:solidFill>
          </p:spPr>
          <p:txBody>
            <a:bodyPr/>
            <a:lstStyle/>
            <a:p/>
          </p:txBody>
        </p:sp>
        <p:sp>
          <p:nvSpPr>
            <p:cNvPr id="63" name="rc63"/>
            <p:cNvSpPr/>
            <p:nvPr/>
          </p:nvSpPr>
          <p:spPr>
            <a:xfrm>
              <a:off x="7064279" y="3311341"/>
              <a:ext cx="214223" cy="1739270"/>
            </a:xfrm>
            <a:prstGeom prst="rect">
              <a:avLst/>
            </a:prstGeom>
            <a:solidFill>
              <a:srgbClr val="0058AB">
                <a:alpha val="100000"/>
              </a:srgbClr>
            </a:solidFill>
          </p:spPr>
          <p:txBody>
            <a:bodyPr/>
            <a:lstStyle/>
            <a:p/>
          </p:txBody>
        </p:sp>
        <p:sp>
          <p:nvSpPr>
            <p:cNvPr id="64" name="rc64"/>
            <p:cNvSpPr/>
            <p:nvPr/>
          </p:nvSpPr>
          <p:spPr>
            <a:xfrm>
              <a:off x="7302305" y="3192658"/>
              <a:ext cx="214223" cy="1857953"/>
            </a:xfrm>
            <a:prstGeom prst="rect">
              <a:avLst/>
            </a:prstGeom>
            <a:solidFill>
              <a:srgbClr val="0058AB">
                <a:alpha val="100000"/>
              </a:srgbClr>
            </a:solidFill>
          </p:spPr>
          <p:txBody>
            <a:bodyPr/>
            <a:lstStyle/>
            <a:p/>
          </p:txBody>
        </p:sp>
        <p:sp>
          <p:nvSpPr>
            <p:cNvPr id="65" name="rc65"/>
            <p:cNvSpPr/>
            <p:nvPr/>
          </p:nvSpPr>
          <p:spPr>
            <a:xfrm>
              <a:off x="8492436" y="3777913"/>
              <a:ext cx="214223" cy="1272697"/>
            </a:xfrm>
            <a:prstGeom prst="rect">
              <a:avLst/>
            </a:prstGeom>
            <a:solidFill>
              <a:srgbClr val="69DBFF">
                <a:alpha val="100000"/>
              </a:srgbClr>
            </a:solidFill>
          </p:spPr>
          <p:txBody>
            <a:bodyPr/>
            <a:lstStyle/>
            <a:p/>
          </p:txBody>
        </p:sp>
        <p:sp>
          <p:nvSpPr>
            <p:cNvPr id="66" name="pl66"/>
            <p:cNvSpPr/>
            <p:nvPr/>
          </p:nvSpPr>
          <p:spPr>
            <a:xfrm>
              <a:off x="6219286" y="2505205"/>
              <a:ext cx="2380262" cy="1272702"/>
            </a:xfrm>
            <a:custGeom>
              <a:avLst/>
              <a:pathLst>
                <a:path w="2380262" h="1272702">
                  <a:moveTo>
                    <a:pt x="0" y="0"/>
                  </a:moveTo>
                  <a:lnTo>
                    <a:pt x="238026" y="127270"/>
                  </a:lnTo>
                  <a:lnTo>
                    <a:pt x="476052" y="254540"/>
                  </a:lnTo>
                  <a:lnTo>
                    <a:pt x="714078" y="381810"/>
                  </a:lnTo>
                  <a:lnTo>
                    <a:pt x="952104" y="509081"/>
                  </a:lnTo>
                  <a:lnTo>
                    <a:pt x="1190131" y="636351"/>
                  </a:lnTo>
                  <a:lnTo>
                    <a:pt x="1428157" y="763621"/>
                  </a:lnTo>
                  <a:lnTo>
                    <a:pt x="1666183" y="890892"/>
                  </a:lnTo>
                  <a:lnTo>
                    <a:pt x="1904209" y="1018162"/>
                  </a:lnTo>
                  <a:lnTo>
                    <a:pt x="2142236" y="1145432"/>
                  </a:lnTo>
                  <a:lnTo>
                    <a:pt x="2380262" y="1272702"/>
                  </a:lnTo>
                </a:path>
              </a:pathLst>
            </a:custGeom>
            <a:ln w="13550" cap="flat">
              <a:solidFill>
                <a:srgbClr val="000000">
                  <a:alpha val="100000"/>
                </a:srgbClr>
              </a:solidFill>
              <a:prstDash val="solid"/>
              <a:round/>
            </a:ln>
          </p:spPr>
          <p:txBody>
            <a:bodyPr/>
            <a:lstStyle/>
            <a:p/>
          </p:txBody>
        </p:sp>
        <p:sp>
          <p:nvSpPr>
            <p:cNvPr id="67" name="pt67"/>
            <p:cNvSpPr/>
            <p:nvPr/>
          </p:nvSpPr>
          <p:spPr>
            <a:xfrm>
              <a:off x="6194460" y="24803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26076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2734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28621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29894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31167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32440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371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4985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625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3753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890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9246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8903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23790" y="1330710"/>
              <a:ext cx="6010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Somalia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 below the annual IA2030 goal, bringing the 2030 goal within reach if progress is sustained.</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502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347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192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925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770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614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969728"/>
              <a:ext cx="238662" cy="338292"/>
            </a:xfrm>
            <a:prstGeom prst="rect">
              <a:avLst/>
            </a:prstGeom>
            <a:solidFill>
              <a:srgbClr val="80BD41">
                <a:alpha val="100000"/>
              </a:srgbClr>
            </a:solidFill>
          </p:spPr>
          <p:txBody>
            <a:bodyPr/>
            <a:lstStyle/>
            <a:p/>
          </p:txBody>
        </p:sp>
        <p:sp>
          <p:nvSpPr>
            <p:cNvPr id="24" name="rc24"/>
            <p:cNvSpPr/>
            <p:nvPr/>
          </p:nvSpPr>
          <p:spPr>
            <a:xfrm>
              <a:off x="1333322" y="3714520"/>
              <a:ext cx="238662" cy="255207"/>
            </a:xfrm>
            <a:prstGeom prst="rect">
              <a:avLst/>
            </a:prstGeom>
            <a:solidFill>
              <a:srgbClr val="1CABE2">
                <a:alpha val="100000"/>
              </a:srgbClr>
            </a:solidFill>
          </p:spPr>
          <p:txBody>
            <a:bodyPr/>
            <a:lstStyle/>
            <a:p/>
          </p:txBody>
        </p:sp>
        <p:sp>
          <p:nvSpPr>
            <p:cNvPr id="25" name="rc25"/>
            <p:cNvSpPr/>
            <p:nvPr/>
          </p:nvSpPr>
          <p:spPr>
            <a:xfrm>
              <a:off x="1598503" y="3956405"/>
              <a:ext cx="238662" cy="351615"/>
            </a:xfrm>
            <a:prstGeom prst="rect">
              <a:avLst/>
            </a:prstGeom>
            <a:solidFill>
              <a:srgbClr val="80BD41">
                <a:alpha val="100000"/>
              </a:srgbClr>
            </a:solidFill>
          </p:spPr>
          <p:txBody>
            <a:bodyPr/>
            <a:lstStyle/>
            <a:p/>
          </p:txBody>
        </p:sp>
        <p:sp>
          <p:nvSpPr>
            <p:cNvPr id="26" name="rc26"/>
            <p:cNvSpPr/>
            <p:nvPr/>
          </p:nvSpPr>
          <p:spPr>
            <a:xfrm>
              <a:off x="1598503" y="3691152"/>
              <a:ext cx="238662" cy="265253"/>
            </a:xfrm>
            <a:prstGeom prst="rect">
              <a:avLst/>
            </a:prstGeom>
            <a:solidFill>
              <a:srgbClr val="1CABE2">
                <a:alpha val="100000"/>
              </a:srgbClr>
            </a:solidFill>
          </p:spPr>
          <p:txBody>
            <a:bodyPr/>
            <a:lstStyle/>
            <a:p/>
          </p:txBody>
        </p:sp>
        <p:sp>
          <p:nvSpPr>
            <p:cNvPr id="27" name="rc27"/>
            <p:cNvSpPr/>
            <p:nvPr/>
          </p:nvSpPr>
          <p:spPr>
            <a:xfrm>
              <a:off x="1863684" y="3923764"/>
              <a:ext cx="238662" cy="384257"/>
            </a:xfrm>
            <a:prstGeom prst="rect">
              <a:avLst/>
            </a:prstGeom>
            <a:solidFill>
              <a:srgbClr val="80BD41">
                <a:alpha val="100000"/>
              </a:srgbClr>
            </a:solidFill>
          </p:spPr>
          <p:txBody>
            <a:bodyPr/>
            <a:lstStyle/>
            <a:p/>
          </p:txBody>
        </p:sp>
        <p:sp>
          <p:nvSpPr>
            <p:cNvPr id="28" name="rc28"/>
            <p:cNvSpPr/>
            <p:nvPr/>
          </p:nvSpPr>
          <p:spPr>
            <a:xfrm>
              <a:off x="1863684" y="3667597"/>
              <a:ext cx="238662" cy="256166"/>
            </a:xfrm>
            <a:prstGeom prst="rect">
              <a:avLst/>
            </a:prstGeom>
            <a:solidFill>
              <a:srgbClr val="1CABE2">
                <a:alpha val="100000"/>
              </a:srgbClr>
            </a:solidFill>
          </p:spPr>
          <p:txBody>
            <a:bodyPr/>
            <a:lstStyle/>
            <a:p/>
          </p:txBody>
        </p:sp>
        <p:sp>
          <p:nvSpPr>
            <p:cNvPr id="29" name="rc29"/>
            <p:cNvSpPr/>
            <p:nvPr/>
          </p:nvSpPr>
          <p:spPr>
            <a:xfrm>
              <a:off x="2128865" y="3878243"/>
              <a:ext cx="238662" cy="429777"/>
            </a:xfrm>
            <a:prstGeom prst="rect">
              <a:avLst/>
            </a:prstGeom>
            <a:solidFill>
              <a:srgbClr val="80BD41">
                <a:alpha val="100000"/>
              </a:srgbClr>
            </a:solidFill>
          </p:spPr>
          <p:txBody>
            <a:bodyPr/>
            <a:lstStyle/>
            <a:p/>
          </p:txBody>
        </p:sp>
        <p:sp>
          <p:nvSpPr>
            <p:cNvPr id="30" name="rc30"/>
            <p:cNvSpPr/>
            <p:nvPr/>
          </p:nvSpPr>
          <p:spPr>
            <a:xfrm>
              <a:off x="2128865" y="3646819"/>
              <a:ext cx="238662" cy="231424"/>
            </a:xfrm>
            <a:prstGeom prst="rect">
              <a:avLst/>
            </a:prstGeom>
            <a:solidFill>
              <a:srgbClr val="1CABE2">
                <a:alpha val="100000"/>
              </a:srgbClr>
            </a:solidFill>
          </p:spPr>
          <p:txBody>
            <a:bodyPr/>
            <a:lstStyle/>
            <a:p/>
          </p:txBody>
        </p:sp>
        <p:sp>
          <p:nvSpPr>
            <p:cNvPr id="31" name="rc31"/>
            <p:cNvSpPr/>
            <p:nvPr/>
          </p:nvSpPr>
          <p:spPr>
            <a:xfrm>
              <a:off x="2394045" y="3966480"/>
              <a:ext cx="238662" cy="341541"/>
            </a:xfrm>
            <a:prstGeom prst="rect">
              <a:avLst/>
            </a:prstGeom>
            <a:solidFill>
              <a:srgbClr val="80BD41">
                <a:alpha val="100000"/>
              </a:srgbClr>
            </a:solidFill>
          </p:spPr>
          <p:txBody>
            <a:bodyPr/>
            <a:lstStyle/>
            <a:p/>
          </p:txBody>
        </p:sp>
        <p:sp>
          <p:nvSpPr>
            <p:cNvPr id="32" name="rc32"/>
            <p:cNvSpPr/>
            <p:nvPr/>
          </p:nvSpPr>
          <p:spPr>
            <a:xfrm>
              <a:off x="2394045" y="3624939"/>
              <a:ext cx="238662" cy="341541"/>
            </a:xfrm>
            <a:prstGeom prst="rect">
              <a:avLst/>
            </a:prstGeom>
            <a:solidFill>
              <a:srgbClr val="1CABE2">
                <a:alpha val="100000"/>
              </a:srgbClr>
            </a:solidFill>
          </p:spPr>
          <p:txBody>
            <a:bodyPr/>
            <a:lstStyle/>
            <a:p/>
          </p:txBody>
        </p:sp>
        <p:sp>
          <p:nvSpPr>
            <p:cNvPr id="33" name="rc33"/>
            <p:cNvSpPr/>
            <p:nvPr/>
          </p:nvSpPr>
          <p:spPr>
            <a:xfrm>
              <a:off x="2659226" y="3956320"/>
              <a:ext cx="238662" cy="351701"/>
            </a:xfrm>
            <a:prstGeom prst="rect">
              <a:avLst/>
            </a:prstGeom>
            <a:solidFill>
              <a:srgbClr val="80BD41">
                <a:alpha val="100000"/>
              </a:srgbClr>
            </a:solidFill>
          </p:spPr>
          <p:txBody>
            <a:bodyPr/>
            <a:lstStyle/>
            <a:p/>
          </p:txBody>
        </p:sp>
        <p:sp>
          <p:nvSpPr>
            <p:cNvPr id="34" name="rc34"/>
            <p:cNvSpPr/>
            <p:nvPr/>
          </p:nvSpPr>
          <p:spPr>
            <a:xfrm>
              <a:off x="2659226" y="3604618"/>
              <a:ext cx="238662" cy="351701"/>
            </a:xfrm>
            <a:prstGeom prst="rect">
              <a:avLst/>
            </a:prstGeom>
            <a:solidFill>
              <a:srgbClr val="1CABE2">
                <a:alpha val="100000"/>
              </a:srgbClr>
            </a:solidFill>
          </p:spPr>
          <p:txBody>
            <a:bodyPr/>
            <a:lstStyle/>
            <a:p/>
          </p:txBody>
        </p:sp>
        <p:sp>
          <p:nvSpPr>
            <p:cNvPr id="35" name="rc35"/>
            <p:cNvSpPr/>
            <p:nvPr/>
          </p:nvSpPr>
          <p:spPr>
            <a:xfrm>
              <a:off x="2924407" y="4019070"/>
              <a:ext cx="238662" cy="288951"/>
            </a:xfrm>
            <a:prstGeom prst="rect">
              <a:avLst/>
            </a:prstGeom>
            <a:solidFill>
              <a:srgbClr val="80BD41">
                <a:alpha val="100000"/>
              </a:srgbClr>
            </a:solidFill>
          </p:spPr>
          <p:txBody>
            <a:bodyPr/>
            <a:lstStyle/>
            <a:p/>
          </p:txBody>
        </p:sp>
        <p:sp>
          <p:nvSpPr>
            <p:cNvPr id="36" name="rc36"/>
            <p:cNvSpPr/>
            <p:nvPr/>
          </p:nvSpPr>
          <p:spPr>
            <a:xfrm>
              <a:off x="2924407" y="3585643"/>
              <a:ext cx="238662" cy="433427"/>
            </a:xfrm>
            <a:prstGeom prst="rect">
              <a:avLst/>
            </a:prstGeom>
            <a:solidFill>
              <a:srgbClr val="1CABE2">
                <a:alpha val="100000"/>
              </a:srgbClr>
            </a:solidFill>
          </p:spPr>
          <p:txBody>
            <a:bodyPr/>
            <a:lstStyle/>
            <a:p/>
          </p:txBody>
        </p:sp>
        <p:sp>
          <p:nvSpPr>
            <p:cNvPr id="37" name="rc37"/>
            <p:cNvSpPr/>
            <p:nvPr/>
          </p:nvSpPr>
          <p:spPr>
            <a:xfrm>
              <a:off x="3189588" y="3872376"/>
              <a:ext cx="238662" cy="435645"/>
            </a:xfrm>
            <a:prstGeom prst="rect">
              <a:avLst/>
            </a:prstGeom>
            <a:solidFill>
              <a:srgbClr val="80BD41">
                <a:alpha val="100000"/>
              </a:srgbClr>
            </a:solidFill>
          </p:spPr>
          <p:txBody>
            <a:bodyPr/>
            <a:lstStyle/>
            <a:p/>
          </p:txBody>
        </p:sp>
        <p:sp>
          <p:nvSpPr>
            <p:cNvPr id="38" name="rc38"/>
            <p:cNvSpPr/>
            <p:nvPr/>
          </p:nvSpPr>
          <p:spPr>
            <a:xfrm>
              <a:off x="3189588" y="3569644"/>
              <a:ext cx="238662" cy="302732"/>
            </a:xfrm>
            <a:prstGeom prst="rect">
              <a:avLst/>
            </a:prstGeom>
            <a:solidFill>
              <a:srgbClr val="1CABE2">
                <a:alpha val="100000"/>
              </a:srgbClr>
            </a:solidFill>
          </p:spPr>
          <p:txBody>
            <a:bodyPr/>
            <a:lstStyle/>
            <a:p/>
          </p:txBody>
        </p:sp>
        <p:sp>
          <p:nvSpPr>
            <p:cNvPr id="39" name="rc39"/>
            <p:cNvSpPr/>
            <p:nvPr/>
          </p:nvSpPr>
          <p:spPr>
            <a:xfrm>
              <a:off x="3454768" y="4004273"/>
              <a:ext cx="238662" cy="303748"/>
            </a:xfrm>
            <a:prstGeom prst="rect">
              <a:avLst/>
            </a:prstGeom>
            <a:solidFill>
              <a:srgbClr val="80BD41">
                <a:alpha val="100000"/>
              </a:srgbClr>
            </a:solidFill>
          </p:spPr>
          <p:txBody>
            <a:bodyPr/>
            <a:lstStyle/>
            <a:p/>
          </p:txBody>
        </p:sp>
        <p:sp>
          <p:nvSpPr>
            <p:cNvPr id="40" name="rc40"/>
            <p:cNvSpPr/>
            <p:nvPr/>
          </p:nvSpPr>
          <p:spPr>
            <a:xfrm>
              <a:off x="3454768" y="3548651"/>
              <a:ext cx="238662" cy="455622"/>
            </a:xfrm>
            <a:prstGeom prst="rect">
              <a:avLst/>
            </a:prstGeom>
            <a:solidFill>
              <a:srgbClr val="1CABE2">
                <a:alpha val="100000"/>
              </a:srgbClr>
            </a:solidFill>
          </p:spPr>
          <p:txBody>
            <a:bodyPr/>
            <a:lstStyle/>
            <a:p/>
          </p:txBody>
        </p:sp>
        <p:sp>
          <p:nvSpPr>
            <p:cNvPr id="41" name="rc41"/>
            <p:cNvSpPr/>
            <p:nvPr/>
          </p:nvSpPr>
          <p:spPr>
            <a:xfrm>
              <a:off x="3719949" y="3905490"/>
              <a:ext cx="238662" cy="402531"/>
            </a:xfrm>
            <a:prstGeom prst="rect">
              <a:avLst/>
            </a:prstGeom>
            <a:solidFill>
              <a:srgbClr val="80BD41">
                <a:alpha val="100000"/>
              </a:srgbClr>
            </a:solidFill>
          </p:spPr>
          <p:txBody>
            <a:bodyPr/>
            <a:lstStyle/>
            <a:p/>
          </p:txBody>
        </p:sp>
        <p:sp>
          <p:nvSpPr>
            <p:cNvPr id="42" name="rc42"/>
            <p:cNvSpPr/>
            <p:nvPr/>
          </p:nvSpPr>
          <p:spPr>
            <a:xfrm>
              <a:off x="3719949" y="3533926"/>
              <a:ext cx="238662" cy="371564"/>
            </a:xfrm>
            <a:prstGeom prst="rect">
              <a:avLst/>
            </a:prstGeom>
            <a:solidFill>
              <a:srgbClr val="1CABE2">
                <a:alpha val="100000"/>
              </a:srgbClr>
            </a:solidFill>
          </p:spPr>
          <p:txBody>
            <a:bodyPr/>
            <a:lstStyle/>
            <a:p/>
          </p:txBody>
        </p:sp>
        <p:sp>
          <p:nvSpPr>
            <p:cNvPr id="43" name="rc43"/>
            <p:cNvSpPr/>
            <p:nvPr/>
          </p:nvSpPr>
          <p:spPr>
            <a:xfrm>
              <a:off x="3985130" y="3878386"/>
              <a:ext cx="238662" cy="429634"/>
            </a:xfrm>
            <a:prstGeom prst="rect">
              <a:avLst/>
            </a:prstGeom>
            <a:solidFill>
              <a:srgbClr val="80BD41">
                <a:alpha val="100000"/>
              </a:srgbClr>
            </a:solidFill>
          </p:spPr>
          <p:txBody>
            <a:bodyPr/>
            <a:lstStyle/>
            <a:p/>
          </p:txBody>
        </p:sp>
        <p:sp>
          <p:nvSpPr>
            <p:cNvPr id="44" name="rc44"/>
            <p:cNvSpPr/>
            <p:nvPr/>
          </p:nvSpPr>
          <p:spPr>
            <a:xfrm>
              <a:off x="3985130" y="3526871"/>
              <a:ext cx="238662" cy="351515"/>
            </a:xfrm>
            <a:prstGeom prst="rect">
              <a:avLst/>
            </a:prstGeom>
            <a:solidFill>
              <a:srgbClr val="1CABE2">
                <a:alpha val="100000"/>
              </a:srgbClr>
            </a:solidFill>
          </p:spPr>
          <p:txBody>
            <a:bodyPr/>
            <a:lstStyle/>
            <a:p/>
          </p:txBody>
        </p:sp>
        <p:sp>
          <p:nvSpPr>
            <p:cNvPr id="45" name="rc45"/>
            <p:cNvSpPr/>
            <p:nvPr/>
          </p:nvSpPr>
          <p:spPr>
            <a:xfrm>
              <a:off x="4250311" y="3921761"/>
              <a:ext cx="238662" cy="386260"/>
            </a:xfrm>
            <a:prstGeom prst="rect">
              <a:avLst/>
            </a:prstGeom>
            <a:solidFill>
              <a:srgbClr val="80BD41">
                <a:alpha val="100000"/>
              </a:srgbClr>
            </a:solidFill>
          </p:spPr>
          <p:txBody>
            <a:bodyPr/>
            <a:lstStyle/>
            <a:p/>
          </p:txBody>
        </p:sp>
        <p:sp>
          <p:nvSpPr>
            <p:cNvPr id="46" name="rc46"/>
            <p:cNvSpPr/>
            <p:nvPr/>
          </p:nvSpPr>
          <p:spPr>
            <a:xfrm>
              <a:off x="4250311" y="3565208"/>
              <a:ext cx="238662" cy="356552"/>
            </a:xfrm>
            <a:prstGeom prst="rect">
              <a:avLst/>
            </a:prstGeom>
            <a:solidFill>
              <a:srgbClr val="1CABE2">
                <a:alpha val="100000"/>
              </a:srgbClr>
            </a:solidFill>
          </p:spPr>
          <p:txBody>
            <a:bodyPr/>
            <a:lstStyle/>
            <a:p/>
          </p:txBody>
        </p:sp>
        <p:sp>
          <p:nvSpPr>
            <p:cNvPr id="47" name="rc47"/>
            <p:cNvSpPr/>
            <p:nvPr/>
          </p:nvSpPr>
          <p:spPr>
            <a:xfrm>
              <a:off x="4515492" y="3894099"/>
              <a:ext cx="238662" cy="413922"/>
            </a:xfrm>
            <a:prstGeom prst="rect">
              <a:avLst/>
            </a:prstGeom>
            <a:solidFill>
              <a:srgbClr val="80BD41">
                <a:alpha val="100000"/>
              </a:srgbClr>
            </a:solidFill>
          </p:spPr>
          <p:txBody>
            <a:bodyPr/>
            <a:lstStyle/>
            <a:p/>
          </p:txBody>
        </p:sp>
        <p:sp>
          <p:nvSpPr>
            <p:cNvPr id="48" name="rc48"/>
            <p:cNvSpPr/>
            <p:nvPr/>
          </p:nvSpPr>
          <p:spPr>
            <a:xfrm>
              <a:off x="4515492" y="3512017"/>
              <a:ext cx="238662" cy="382082"/>
            </a:xfrm>
            <a:prstGeom prst="rect">
              <a:avLst/>
            </a:prstGeom>
            <a:solidFill>
              <a:srgbClr val="1CABE2">
                <a:alpha val="100000"/>
              </a:srgbClr>
            </a:solidFill>
          </p:spPr>
          <p:txBody>
            <a:bodyPr/>
            <a:lstStyle/>
            <a:p/>
          </p:txBody>
        </p:sp>
        <p:sp>
          <p:nvSpPr>
            <p:cNvPr id="49" name="rc49"/>
            <p:cNvSpPr/>
            <p:nvPr/>
          </p:nvSpPr>
          <p:spPr>
            <a:xfrm>
              <a:off x="4780672" y="3870873"/>
              <a:ext cx="238662" cy="437147"/>
            </a:xfrm>
            <a:prstGeom prst="rect">
              <a:avLst/>
            </a:prstGeom>
            <a:solidFill>
              <a:srgbClr val="80BD41">
                <a:alpha val="100000"/>
              </a:srgbClr>
            </a:solidFill>
          </p:spPr>
          <p:txBody>
            <a:bodyPr/>
            <a:lstStyle/>
            <a:p/>
          </p:txBody>
        </p:sp>
        <p:sp>
          <p:nvSpPr>
            <p:cNvPr id="50" name="rc50"/>
            <p:cNvSpPr/>
            <p:nvPr/>
          </p:nvSpPr>
          <p:spPr>
            <a:xfrm>
              <a:off x="4780672" y="3483225"/>
              <a:ext cx="238662" cy="387648"/>
            </a:xfrm>
            <a:prstGeom prst="rect">
              <a:avLst/>
            </a:prstGeom>
            <a:solidFill>
              <a:srgbClr val="1CABE2">
                <a:alpha val="100000"/>
              </a:srgbClr>
            </a:solidFill>
          </p:spPr>
          <p:txBody>
            <a:bodyPr/>
            <a:lstStyle/>
            <a:p/>
          </p:txBody>
        </p:sp>
        <p:sp>
          <p:nvSpPr>
            <p:cNvPr id="51" name="rc51"/>
            <p:cNvSpPr/>
            <p:nvPr/>
          </p:nvSpPr>
          <p:spPr>
            <a:xfrm>
              <a:off x="5045853" y="3840078"/>
              <a:ext cx="238662" cy="467943"/>
            </a:xfrm>
            <a:prstGeom prst="rect">
              <a:avLst/>
            </a:prstGeom>
            <a:solidFill>
              <a:srgbClr val="80BD41">
                <a:alpha val="100000"/>
              </a:srgbClr>
            </a:solidFill>
          </p:spPr>
          <p:txBody>
            <a:bodyPr/>
            <a:lstStyle/>
            <a:p/>
          </p:txBody>
        </p:sp>
        <p:sp>
          <p:nvSpPr>
            <p:cNvPr id="52" name="rc52"/>
            <p:cNvSpPr/>
            <p:nvPr/>
          </p:nvSpPr>
          <p:spPr>
            <a:xfrm>
              <a:off x="5045853" y="3457223"/>
              <a:ext cx="238662" cy="382854"/>
            </a:xfrm>
            <a:prstGeom prst="rect">
              <a:avLst/>
            </a:prstGeom>
            <a:solidFill>
              <a:srgbClr val="1CABE2">
                <a:alpha val="100000"/>
              </a:srgbClr>
            </a:solidFill>
          </p:spPr>
          <p:txBody>
            <a:bodyPr/>
            <a:lstStyle/>
            <a:p/>
          </p:txBody>
        </p:sp>
        <p:sp>
          <p:nvSpPr>
            <p:cNvPr id="53" name="rc53"/>
            <p:cNvSpPr/>
            <p:nvPr/>
          </p:nvSpPr>
          <p:spPr>
            <a:xfrm>
              <a:off x="5311034" y="3817253"/>
              <a:ext cx="238662" cy="490767"/>
            </a:xfrm>
            <a:prstGeom prst="rect">
              <a:avLst/>
            </a:prstGeom>
            <a:solidFill>
              <a:srgbClr val="80BD41">
                <a:alpha val="100000"/>
              </a:srgbClr>
            </a:solidFill>
          </p:spPr>
          <p:txBody>
            <a:bodyPr/>
            <a:lstStyle/>
            <a:p/>
          </p:txBody>
        </p:sp>
        <p:sp>
          <p:nvSpPr>
            <p:cNvPr id="54" name="rc54"/>
            <p:cNvSpPr/>
            <p:nvPr/>
          </p:nvSpPr>
          <p:spPr>
            <a:xfrm>
              <a:off x="5311034" y="3431651"/>
              <a:ext cx="238662" cy="385602"/>
            </a:xfrm>
            <a:prstGeom prst="rect">
              <a:avLst/>
            </a:prstGeom>
            <a:solidFill>
              <a:srgbClr val="1CABE2">
                <a:alpha val="100000"/>
              </a:srgbClr>
            </a:solidFill>
          </p:spPr>
          <p:txBody>
            <a:bodyPr/>
            <a:lstStyle/>
            <a:p/>
          </p:txBody>
        </p:sp>
        <p:sp>
          <p:nvSpPr>
            <p:cNvPr id="55" name="rc55"/>
            <p:cNvSpPr/>
            <p:nvPr/>
          </p:nvSpPr>
          <p:spPr>
            <a:xfrm>
              <a:off x="5576215" y="3795058"/>
              <a:ext cx="238662" cy="512963"/>
            </a:xfrm>
            <a:prstGeom prst="rect">
              <a:avLst/>
            </a:prstGeom>
            <a:solidFill>
              <a:srgbClr val="80BD41">
                <a:alpha val="100000"/>
              </a:srgbClr>
            </a:solidFill>
          </p:spPr>
          <p:txBody>
            <a:bodyPr/>
            <a:lstStyle/>
            <a:p/>
          </p:txBody>
        </p:sp>
        <p:sp>
          <p:nvSpPr>
            <p:cNvPr id="56" name="rc56"/>
            <p:cNvSpPr/>
            <p:nvPr/>
          </p:nvSpPr>
          <p:spPr>
            <a:xfrm>
              <a:off x="5576215" y="3408082"/>
              <a:ext cx="238662" cy="386976"/>
            </a:xfrm>
            <a:prstGeom prst="rect">
              <a:avLst/>
            </a:prstGeom>
            <a:solidFill>
              <a:srgbClr val="1CABE2">
                <a:alpha val="100000"/>
              </a:srgbClr>
            </a:solidFill>
          </p:spPr>
          <p:txBody>
            <a:bodyPr/>
            <a:lstStyle/>
            <a:p/>
          </p:txBody>
        </p:sp>
        <p:sp>
          <p:nvSpPr>
            <p:cNvPr id="57" name="rc57"/>
            <p:cNvSpPr/>
            <p:nvPr/>
          </p:nvSpPr>
          <p:spPr>
            <a:xfrm>
              <a:off x="5841395" y="3764391"/>
              <a:ext cx="238662" cy="543629"/>
            </a:xfrm>
            <a:prstGeom prst="rect">
              <a:avLst/>
            </a:prstGeom>
            <a:solidFill>
              <a:srgbClr val="80BD41">
                <a:alpha val="100000"/>
              </a:srgbClr>
            </a:solidFill>
          </p:spPr>
          <p:txBody>
            <a:bodyPr/>
            <a:lstStyle/>
            <a:p/>
          </p:txBody>
        </p:sp>
        <p:sp>
          <p:nvSpPr>
            <p:cNvPr id="58" name="rc58"/>
            <p:cNvSpPr/>
            <p:nvPr/>
          </p:nvSpPr>
          <p:spPr>
            <a:xfrm>
              <a:off x="5841395" y="3386617"/>
              <a:ext cx="238662" cy="377774"/>
            </a:xfrm>
            <a:prstGeom prst="rect">
              <a:avLst/>
            </a:prstGeom>
            <a:solidFill>
              <a:srgbClr val="1CABE2">
                <a:alpha val="100000"/>
              </a:srgbClr>
            </a:solidFill>
          </p:spPr>
          <p:txBody>
            <a:bodyPr/>
            <a:lstStyle/>
            <a:p/>
          </p:txBody>
        </p:sp>
        <p:sp>
          <p:nvSpPr>
            <p:cNvPr id="59" name="rc59"/>
            <p:cNvSpPr/>
            <p:nvPr/>
          </p:nvSpPr>
          <p:spPr>
            <a:xfrm>
              <a:off x="6106576" y="3738447"/>
              <a:ext cx="238662" cy="569574"/>
            </a:xfrm>
            <a:prstGeom prst="rect">
              <a:avLst/>
            </a:prstGeom>
            <a:solidFill>
              <a:srgbClr val="80BD41">
                <a:alpha val="100000"/>
              </a:srgbClr>
            </a:solidFill>
          </p:spPr>
          <p:txBody>
            <a:bodyPr/>
            <a:lstStyle/>
            <a:p/>
          </p:txBody>
        </p:sp>
        <p:sp>
          <p:nvSpPr>
            <p:cNvPr id="60" name="rc60"/>
            <p:cNvSpPr/>
            <p:nvPr/>
          </p:nvSpPr>
          <p:spPr>
            <a:xfrm>
              <a:off x="6106576" y="3358726"/>
              <a:ext cx="238662" cy="379720"/>
            </a:xfrm>
            <a:prstGeom prst="rect">
              <a:avLst/>
            </a:prstGeom>
            <a:solidFill>
              <a:srgbClr val="1CABE2">
                <a:alpha val="100000"/>
              </a:srgbClr>
            </a:solidFill>
          </p:spPr>
          <p:txBody>
            <a:bodyPr/>
            <a:lstStyle/>
            <a:p/>
          </p:txBody>
        </p:sp>
        <p:sp>
          <p:nvSpPr>
            <p:cNvPr id="61" name="rc61"/>
            <p:cNvSpPr/>
            <p:nvPr/>
          </p:nvSpPr>
          <p:spPr>
            <a:xfrm>
              <a:off x="6371757" y="3681922"/>
              <a:ext cx="238662" cy="626099"/>
            </a:xfrm>
            <a:prstGeom prst="rect">
              <a:avLst/>
            </a:prstGeom>
            <a:solidFill>
              <a:srgbClr val="80BD41">
                <a:alpha val="100000"/>
              </a:srgbClr>
            </a:solidFill>
          </p:spPr>
          <p:txBody>
            <a:bodyPr/>
            <a:lstStyle/>
            <a:p/>
          </p:txBody>
        </p:sp>
        <p:sp>
          <p:nvSpPr>
            <p:cNvPr id="62" name="rc62"/>
            <p:cNvSpPr/>
            <p:nvPr/>
          </p:nvSpPr>
          <p:spPr>
            <a:xfrm>
              <a:off x="6371757" y="3329748"/>
              <a:ext cx="238662" cy="352173"/>
            </a:xfrm>
            <a:prstGeom prst="rect">
              <a:avLst/>
            </a:prstGeom>
            <a:solidFill>
              <a:srgbClr val="1CABE2">
                <a:alpha val="100000"/>
              </a:srgbClr>
            </a:solidFill>
          </p:spPr>
          <p:txBody>
            <a:bodyPr/>
            <a:lstStyle/>
            <a:p/>
          </p:txBody>
        </p:sp>
        <p:sp>
          <p:nvSpPr>
            <p:cNvPr id="63" name="rc63"/>
            <p:cNvSpPr/>
            <p:nvPr/>
          </p:nvSpPr>
          <p:spPr>
            <a:xfrm>
              <a:off x="6636938" y="3685556"/>
              <a:ext cx="238662" cy="622464"/>
            </a:xfrm>
            <a:prstGeom prst="rect">
              <a:avLst/>
            </a:prstGeom>
            <a:solidFill>
              <a:srgbClr val="80BD41">
                <a:alpha val="100000"/>
              </a:srgbClr>
            </a:solidFill>
          </p:spPr>
          <p:txBody>
            <a:bodyPr/>
            <a:lstStyle/>
            <a:p/>
          </p:txBody>
        </p:sp>
        <p:sp>
          <p:nvSpPr>
            <p:cNvPr id="64" name="rc64"/>
            <p:cNvSpPr/>
            <p:nvPr/>
          </p:nvSpPr>
          <p:spPr>
            <a:xfrm>
              <a:off x="6636938" y="3304047"/>
              <a:ext cx="238662" cy="381509"/>
            </a:xfrm>
            <a:prstGeom prst="rect">
              <a:avLst/>
            </a:prstGeom>
            <a:solidFill>
              <a:srgbClr val="1CABE2">
                <a:alpha val="100000"/>
              </a:srgbClr>
            </a:solidFill>
          </p:spPr>
          <p:txBody>
            <a:bodyPr/>
            <a:lstStyle/>
            <a:p/>
          </p:txBody>
        </p:sp>
        <p:sp>
          <p:nvSpPr>
            <p:cNvPr id="65" name="rc65"/>
            <p:cNvSpPr/>
            <p:nvPr/>
          </p:nvSpPr>
          <p:spPr>
            <a:xfrm>
              <a:off x="6902119" y="3606192"/>
              <a:ext cx="238662" cy="701828"/>
            </a:xfrm>
            <a:prstGeom prst="rect">
              <a:avLst/>
            </a:prstGeom>
            <a:solidFill>
              <a:srgbClr val="80BD41">
                <a:alpha val="100000"/>
              </a:srgbClr>
            </a:solidFill>
          </p:spPr>
          <p:txBody>
            <a:bodyPr/>
            <a:lstStyle/>
            <a:p/>
          </p:txBody>
        </p:sp>
        <p:sp>
          <p:nvSpPr>
            <p:cNvPr id="66" name="rc66"/>
            <p:cNvSpPr/>
            <p:nvPr/>
          </p:nvSpPr>
          <p:spPr>
            <a:xfrm>
              <a:off x="6902119" y="3275927"/>
              <a:ext cx="238662" cy="330264"/>
            </a:xfrm>
            <a:prstGeom prst="rect">
              <a:avLst/>
            </a:prstGeom>
            <a:solidFill>
              <a:srgbClr val="1CABE2">
                <a:alpha val="100000"/>
              </a:srgbClr>
            </a:solidFill>
          </p:spPr>
          <p:txBody>
            <a:bodyPr/>
            <a:lstStyle/>
            <a:p/>
          </p:txBody>
        </p:sp>
        <p:sp>
          <p:nvSpPr>
            <p:cNvPr id="67" name="rc67"/>
            <p:cNvSpPr/>
            <p:nvPr/>
          </p:nvSpPr>
          <p:spPr>
            <a:xfrm>
              <a:off x="7167299" y="3480849"/>
              <a:ext cx="238662" cy="827171"/>
            </a:xfrm>
            <a:prstGeom prst="rect">
              <a:avLst/>
            </a:prstGeom>
            <a:solidFill>
              <a:srgbClr val="80BD41">
                <a:alpha val="100000"/>
              </a:srgbClr>
            </a:solidFill>
          </p:spPr>
          <p:txBody>
            <a:bodyPr/>
            <a:lstStyle/>
            <a:p/>
          </p:txBody>
        </p:sp>
        <p:sp>
          <p:nvSpPr>
            <p:cNvPr id="68" name="rc68"/>
            <p:cNvSpPr/>
            <p:nvPr/>
          </p:nvSpPr>
          <p:spPr>
            <a:xfrm>
              <a:off x="7167299" y="3260973"/>
              <a:ext cx="238662" cy="219876"/>
            </a:xfrm>
            <a:prstGeom prst="rect">
              <a:avLst/>
            </a:prstGeom>
            <a:solidFill>
              <a:srgbClr val="1CABE2">
                <a:alpha val="100000"/>
              </a:srgbClr>
            </a:solidFill>
          </p:spPr>
          <p:txBody>
            <a:bodyPr/>
            <a:lstStyle/>
            <a:p/>
          </p:txBody>
        </p:sp>
        <p:sp>
          <p:nvSpPr>
            <p:cNvPr id="69" name="rc69"/>
            <p:cNvSpPr/>
            <p:nvPr/>
          </p:nvSpPr>
          <p:spPr>
            <a:xfrm>
              <a:off x="7432480" y="3483067"/>
              <a:ext cx="238662" cy="824953"/>
            </a:xfrm>
            <a:prstGeom prst="rect">
              <a:avLst/>
            </a:prstGeom>
            <a:solidFill>
              <a:srgbClr val="80BD41">
                <a:alpha val="100000"/>
              </a:srgbClr>
            </a:solidFill>
          </p:spPr>
          <p:txBody>
            <a:bodyPr/>
            <a:lstStyle/>
            <a:p/>
          </p:txBody>
        </p:sp>
        <p:sp>
          <p:nvSpPr>
            <p:cNvPr id="70" name="rc70"/>
            <p:cNvSpPr/>
            <p:nvPr/>
          </p:nvSpPr>
          <p:spPr>
            <a:xfrm>
              <a:off x="7432480" y="3236660"/>
              <a:ext cx="238662" cy="246407"/>
            </a:xfrm>
            <a:prstGeom prst="rect">
              <a:avLst/>
            </a:prstGeom>
            <a:solidFill>
              <a:srgbClr val="1CABE2">
                <a:alpha val="100000"/>
              </a:srgbClr>
            </a:solidFill>
          </p:spPr>
          <p:txBody>
            <a:bodyPr/>
            <a:lstStyle/>
            <a:p/>
          </p:txBody>
        </p:sp>
        <p:sp>
          <p:nvSpPr>
            <p:cNvPr id="71" name="rc71"/>
            <p:cNvSpPr/>
            <p:nvPr/>
          </p:nvSpPr>
          <p:spPr>
            <a:xfrm>
              <a:off x="7697661" y="3454833"/>
              <a:ext cx="238662" cy="853187"/>
            </a:xfrm>
            <a:prstGeom prst="rect">
              <a:avLst/>
            </a:prstGeom>
            <a:solidFill>
              <a:srgbClr val="80BD41">
                <a:alpha val="100000"/>
              </a:srgbClr>
            </a:solidFill>
          </p:spPr>
          <p:txBody>
            <a:bodyPr/>
            <a:lstStyle/>
            <a:p/>
          </p:txBody>
        </p:sp>
        <p:sp>
          <p:nvSpPr>
            <p:cNvPr id="72" name="rc72"/>
            <p:cNvSpPr/>
            <p:nvPr/>
          </p:nvSpPr>
          <p:spPr>
            <a:xfrm>
              <a:off x="7697661" y="3214193"/>
              <a:ext cx="238662" cy="240640"/>
            </a:xfrm>
            <a:prstGeom prst="rect">
              <a:avLst/>
            </a:prstGeom>
            <a:solidFill>
              <a:srgbClr val="1CABE2">
                <a:alpha val="100000"/>
              </a:srgbClr>
            </a:solidFill>
          </p:spPr>
          <p:txBody>
            <a:bodyPr/>
            <a:lstStyle/>
            <a:p/>
          </p:txBody>
        </p:sp>
        <p:sp>
          <p:nvSpPr>
            <p:cNvPr id="73" name="rc73"/>
            <p:cNvSpPr/>
            <p:nvPr/>
          </p:nvSpPr>
          <p:spPr>
            <a:xfrm>
              <a:off x="7962842" y="3447406"/>
              <a:ext cx="238662" cy="860614"/>
            </a:xfrm>
            <a:prstGeom prst="rect">
              <a:avLst/>
            </a:prstGeom>
            <a:solidFill>
              <a:srgbClr val="80BD41">
                <a:alpha val="100000"/>
              </a:srgbClr>
            </a:solidFill>
          </p:spPr>
          <p:txBody>
            <a:bodyPr/>
            <a:lstStyle/>
            <a:p/>
          </p:txBody>
        </p:sp>
        <p:sp>
          <p:nvSpPr>
            <p:cNvPr id="74" name="rc74"/>
            <p:cNvSpPr/>
            <p:nvPr/>
          </p:nvSpPr>
          <p:spPr>
            <a:xfrm>
              <a:off x="7962842" y="3190338"/>
              <a:ext cx="238662" cy="257068"/>
            </a:xfrm>
            <a:prstGeom prst="rect">
              <a:avLst/>
            </a:prstGeom>
            <a:solidFill>
              <a:srgbClr val="1CABE2">
                <a:alpha val="100000"/>
              </a:srgbClr>
            </a:solidFill>
          </p:spPr>
          <p:txBody>
            <a:bodyPr/>
            <a:lstStyle/>
            <a:p/>
          </p:txBody>
        </p:sp>
        <p:sp>
          <p:nvSpPr>
            <p:cNvPr id="75" name="pl75"/>
            <p:cNvSpPr/>
            <p:nvPr/>
          </p:nvSpPr>
          <p:spPr>
            <a:xfrm>
              <a:off x="1452654" y="2542093"/>
              <a:ext cx="6629519" cy="871787"/>
            </a:xfrm>
            <a:custGeom>
              <a:avLst/>
              <a:pathLst>
                <a:path w="6629519" h="871787">
                  <a:moveTo>
                    <a:pt x="0" y="491777"/>
                  </a:moveTo>
                  <a:lnTo>
                    <a:pt x="265180" y="491777"/>
                  </a:lnTo>
                  <a:lnTo>
                    <a:pt x="530361" y="424716"/>
                  </a:lnTo>
                  <a:lnTo>
                    <a:pt x="795542" y="312949"/>
                  </a:lnTo>
                  <a:lnTo>
                    <a:pt x="1060723" y="648252"/>
                  </a:lnTo>
                  <a:lnTo>
                    <a:pt x="1325903" y="648252"/>
                  </a:lnTo>
                  <a:lnTo>
                    <a:pt x="1591084" y="871787"/>
                  </a:lnTo>
                  <a:lnTo>
                    <a:pt x="1856265" y="447070"/>
                  </a:lnTo>
                  <a:lnTo>
                    <a:pt x="2121446" y="871787"/>
                  </a:lnTo>
                  <a:lnTo>
                    <a:pt x="2386626" y="603545"/>
                  </a:lnTo>
                  <a:lnTo>
                    <a:pt x="2651807" y="536484"/>
                  </a:lnTo>
                  <a:lnTo>
                    <a:pt x="2916988" y="603545"/>
                  </a:lnTo>
                  <a:lnTo>
                    <a:pt x="3182169" y="603545"/>
                  </a:lnTo>
                  <a:lnTo>
                    <a:pt x="3447350" y="581191"/>
                  </a:lnTo>
                  <a:lnTo>
                    <a:pt x="3712530" y="536484"/>
                  </a:lnTo>
                  <a:lnTo>
                    <a:pt x="3977711" y="514130"/>
                  </a:lnTo>
                  <a:lnTo>
                    <a:pt x="4242892" y="491777"/>
                  </a:lnTo>
                  <a:lnTo>
                    <a:pt x="4508073" y="447070"/>
                  </a:lnTo>
                  <a:lnTo>
                    <a:pt x="4773253" y="424716"/>
                  </a:lnTo>
                  <a:lnTo>
                    <a:pt x="5038434" y="335302"/>
                  </a:lnTo>
                  <a:lnTo>
                    <a:pt x="5303615" y="380009"/>
                  </a:lnTo>
                  <a:lnTo>
                    <a:pt x="5568796" y="245888"/>
                  </a:lnTo>
                  <a:lnTo>
                    <a:pt x="5833977" y="0"/>
                  </a:lnTo>
                  <a:lnTo>
                    <a:pt x="6099157" y="44707"/>
                  </a:lnTo>
                  <a:lnTo>
                    <a:pt x="6364338" y="22353"/>
                  </a:lnTo>
                  <a:lnTo>
                    <a:pt x="6629519" y="44707"/>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8" name="tx78"/>
            <p:cNvSpPr/>
            <p:nvPr/>
          </p:nvSpPr>
          <p:spPr>
            <a:xfrm>
              <a:off x="4044172"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491522"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8021883"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1335100" y="35797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414.7</a:t>
              </a:r>
            </a:p>
          </p:txBody>
        </p:sp>
        <p:sp>
          <p:nvSpPr>
            <p:cNvPr id="88" name="tx88"/>
            <p:cNvSpPr/>
            <p:nvPr/>
          </p:nvSpPr>
          <p:spPr>
            <a:xfrm>
              <a:off x="2661004" y="34686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491.5</a:t>
              </a:r>
            </a:p>
          </p:txBody>
        </p:sp>
        <p:sp>
          <p:nvSpPr>
            <p:cNvPr id="89" name="tx89"/>
            <p:cNvSpPr/>
            <p:nvPr/>
          </p:nvSpPr>
          <p:spPr>
            <a:xfrm>
              <a:off x="3986908" y="3390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545.9</a:t>
              </a:r>
            </a:p>
          </p:txBody>
        </p:sp>
        <p:sp>
          <p:nvSpPr>
            <p:cNvPr id="90" name="tx90"/>
            <p:cNvSpPr/>
            <p:nvPr/>
          </p:nvSpPr>
          <p:spPr>
            <a:xfrm>
              <a:off x="5312812" y="3295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612.4</a:t>
              </a:r>
            </a:p>
          </p:txBody>
        </p:sp>
        <p:sp>
          <p:nvSpPr>
            <p:cNvPr id="91" name="tx91"/>
            <p:cNvSpPr/>
            <p:nvPr/>
          </p:nvSpPr>
          <p:spPr>
            <a:xfrm>
              <a:off x="6373535" y="31937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683.6</a:t>
              </a:r>
            </a:p>
          </p:txBody>
        </p:sp>
        <p:sp>
          <p:nvSpPr>
            <p:cNvPr id="92" name="tx92"/>
            <p:cNvSpPr/>
            <p:nvPr/>
          </p:nvSpPr>
          <p:spPr>
            <a:xfrm>
              <a:off x="6638716" y="3168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701.6</a:t>
              </a:r>
            </a:p>
          </p:txBody>
        </p:sp>
        <p:sp>
          <p:nvSpPr>
            <p:cNvPr id="93" name="tx93"/>
            <p:cNvSpPr/>
            <p:nvPr/>
          </p:nvSpPr>
          <p:spPr>
            <a:xfrm>
              <a:off x="6903896" y="31411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721.2</a:t>
              </a:r>
            </a:p>
          </p:txBody>
        </p:sp>
        <p:sp>
          <p:nvSpPr>
            <p:cNvPr id="94" name="tx94"/>
            <p:cNvSpPr/>
            <p:nvPr/>
          </p:nvSpPr>
          <p:spPr>
            <a:xfrm>
              <a:off x="7169077" y="3125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731.7</a:t>
              </a:r>
            </a:p>
          </p:txBody>
        </p:sp>
        <p:sp>
          <p:nvSpPr>
            <p:cNvPr id="95" name="tx95"/>
            <p:cNvSpPr/>
            <p:nvPr/>
          </p:nvSpPr>
          <p:spPr>
            <a:xfrm>
              <a:off x="7434258" y="3100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748.7</a:t>
              </a:r>
            </a:p>
          </p:txBody>
        </p:sp>
        <p:sp>
          <p:nvSpPr>
            <p:cNvPr id="96" name="tx96"/>
            <p:cNvSpPr/>
            <p:nvPr/>
          </p:nvSpPr>
          <p:spPr>
            <a:xfrm>
              <a:off x="7699439" y="30782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764.4</a:t>
              </a:r>
            </a:p>
          </p:txBody>
        </p:sp>
        <p:sp>
          <p:nvSpPr>
            <p:cNvPr id="97" name="tx97"/>
            <p:cNvSpPr/>
            <p:nvPr/>
          </p:nvSpPr>
          <p:spPr>
            <a:xfrm>
              <a:off x="8003796" y="30544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98" name="pl98"/>
            <p:cNvSpPr/>
            <p:nvPr/>
          </p:nvSpPr>
          <p:spPr>
            <a:xfrm>
              <a:off x="1452654"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4103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236.4</a:t>
              </a:r>
            </a:p>
          </p:txBody>
        </p:sp>
        <p:sp>
          <p:nvSpPr>
            <p:cNvPr id="110" name="tx110"/>
            <p:cNvSpPr/>
            <p:nvPr/>
          </p:nvSpPr>
          <p:spPr>
            <a:xfrm>
              <a:off x="1335100" y="3807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178.3</a:t>
              </a:r>
            </a:p>
          </p:txBody>
        </p:sp>
        <p:sp>
          <p:nvSpPr>
            <p:cNvPr id="111" name="tx111"/>
            <p:cNvSpPr/>
            <p:nvPr/>
          </p:nvSpPr>
          <p:spPr>
            <a:xfrm>
              <a:off x="2661004" y="4097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245.8</a:t>
              </a:r>
            </a:p>
          </p:txBody>
        </p:sp>
        <p:sp>
          <p:nvSpPr>
            <p:cNvPr id="112" name="tx112"/>
            <p:cNvSpPr/>
            <p:nvPr/>
          </p:nvSpPr>
          <p:spPr>
            <a:xfrm>
              <a:off x="2661004" y="37454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245.8</a:t>
              </a:r>
            </a:p>
          </p:txBody>
        </p:sp>
        <p:sp>
          <p:nvSpPr>
            <p:cNvPr id="113" name="tx113"/>
            <p:cNvSpPr/>
            <p:nvPr/>
          </p:nvSpPr>
          <p:spPr>
            <a:xfrm>
              <a:off x="3986908" y="40581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300.2</a:t>
              </a:r>
            </a:p>
          </p:txBody>
        </p:sp>
        <p:sp>
          <p:nvSpPr>
            <p:cNvPr id="114" name="tx114"/>
            <p:cNvSpPr/>
            <p:nvPr/>
          </p:nvSpPr>
          <p:spPr>
            <a:xfrm>
              <a:off x="3986908" y="36675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245.6</a:t>
              </a:r>
            </a:p>
          </p:txBody>
        </p:sp>
        <p:sp>
          <p:nvSpPr>
            <p:cNvPr id="115" name="tx115"/>
            <p:cNvSpPr/>
            <p:nvPr/>
          </p:nvSpPr>
          <p:spPr>
            <a:xfrm>
              <a:off x="5351989" y="40275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6" name="tx116"/>
            <p:cNvSpPr/>
            <p:nvPr/>
          </p:nvSpPr>
          <p:spPr>
            <a:xfrm>
              <a:off x="5312812" y="35894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269.5</a:t>
              </a:r>
            </a:p>
          </p:txBody>
        </p:sp>
        <p:sp>
          <p:nvSpPr>
            <p:cNvPr id="117" name="tx117"/>
            <p:cNvSpPr/>
            <p:nvPr/>
          </p:nvSpPr>
          <p:spPr>
            <a:xfrm>
              <a:off x="6373535" y="39598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437.5</a:t>
              </a:r>
            </a:p>
          </p:txBody>
        </p:sp>
        <p:sp>
          <p:nvSpPr>
            <p:cNvPr id="118" name="tx118"/>
            <p:cNvSpPr/>
            <p:nvPr/>
          </p:nvSpPr>
          <p:spPr>
            <a:xfrm>
              <a:off x="6373535" y="34707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246.1</a:t>
              </a:r>
            </a:p>
          </p:txBody>
        </p:sp>
        <p:sp>
          <p:nvSpPr>
            <p:cNvPr id="119" name="tx119"/>
            <p:cNvSpPr/>
            <p:nvPr/>
          </p:nvSpPr>
          <p:spPr>
            <a:xfrm>
              <a:off x="6677893" y="396169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0" name="tx120"/>
            <p:cNvSpPr/>
            <p:nvPr/>
          </p:nvSpPr>
          <p:spPr>
            <a:xfrm>
              <a:off x="6638716" y="34597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266.6</a:t>
              </a:r>
            </a:p>
          </p:txBody>
        </p:sp>
        <p:sp>
          <p:nvSpPr>
            <p:cNvPr id="121" name="tx121"/>
            <p:cNvSpPr/>
            <p:nvPr/>
          </p:nvSpPr>
          <p:spPr>
            <a:xfrm>
              <a:off x="6903896" y="39220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490.4</a:t>
              </a:r>
            </a:p>
          </p:txBody>
        </p:sp>
        <p:sp>
          <p:nvSpPr>
            <p:cNvPr id="122" name="tx122"/>
            <p:cNvSpPr/>
            <p:nvPr/>
          </p:nvSpPr>
          <p:spPr>
            <a:xfrm>
              <a:off x="6903896" y="3405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230.8</a:t>
              </a:r>
            </a:p>
          </p:txBody>
        </p:sp>
        <p:sp>
          <p:nvSpPr>
            <p:cNvPr id="123" name="tx123"/>
            <p:cNvSpPr/>
            <p:nvPr/>
          </p:nvSpPr>
          <p:spPr>
            <a:xfrm>
              <a:off x="7208254" y="38593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24" name="tx124"/>
            <p:cNvSpPr/>
            <p:nvPr/>
          </p:nvSpPr>
          <p:spPr>
            <a:xfrm>
              <a:off x="7169077" y="33358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153.7</a:t>
              </a:r>
            </a:p>
          </p:txBody>
        </p:sp>
        <p:sp>
          <p:nvSpPr>
            <p:cNvPr id="125" name="tx125"/>
            <p:cNvSpPr/>
            <p:nvPr/>
          </p:nvSpPr>
          <p:spPr>
            <a:xfrm>
              <a:off x="7434258" y="38604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576.5</a:t>
              </a:r>
            </a:p>
          </p:txBody>
        </p:sp>
        <p:sp>
          <p:nvSpPr>
            <p:cNvPr id="126" name="tx126"/>
            <p:cNvSpPr/>
            <p:nvPr/>
          </p:nvSpPr>
          <p:spPr>
            <a:xfrm>
              <a:off x="7434258" y="33259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172.2</a:t>
              </a:r>
            </a:p>
          </p:txBody>
        </p:sp>
        <p:sp>
          <p:nvSpPr>
            <p:cNvPr id="127" name="tx127"/>
            <p:cNvSpPr/>
            <p:nvPr/>
          </p:nvSpPr>
          <p:spPr>
            <a:xfrm>
              <a:off x="7699439" y="38463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596.2</a:t>
              </a:r>
            </a:p>
          </p:txBody>
        </p:sp>
        <p:sp>
          <p:nvSpPr>
            <p:cNvPr id="128" name="tx128"/>
            <p:cNvSpPr/>
            <p:nvPr/>
          </p:nvSpPr>
          <p:spPr>
            <a:xfrm>
              <a:off x="7699439" y="3299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29" name="tx129"/>
            <p:cNvSpPr/>
            <p:nvPr/>
          </p:nvSpPr>
          <p:spPr>
            <a:xfrm>
              <a:off x="7964620" y="38426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601.4</a:t>
              </a:r>
            </a:p>
          </p:txBody>
        </p:sp>
        <p:sp>
          <p:nvSpPr>
            <p:cNvPr id="130" name="tx130"/>
            <p:cNvSpPr/>
            <p:nvPr/>
          </p:nvSpPr>
          <p:spPr>
            <a:xfrm>
              <a:off x="7964620" y="3283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179.6</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40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8068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9130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2000-2025</a:t>
              </a:r>
            </a:p>
          </p:txBody>
        </p:sp>
        <p:sp>
          <p:nvSpPr>
            <p:cNvPr id="161" name="pl161"/>
            <p:cNvSpPr/>
            <p:nvPr/>
          </p:nvSpPr>
          <p:spPr>
            <a:xfrm>
              <a:off x="2170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457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5207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957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083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832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582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332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3664182" cy="129091"/>
            </a:xfrm>
            <a:prstGeom prst="rect">
              <a:avLst/>
            </a:prstGeom>
            <a:solidFill>
              <a:srgbClr val="80BD41">
                <a:alpha val="100000"/>
              </a:srgbClr>
            </a:solidFill>
          </p:spPr>
          <p:txBody>
            <a:bodyPr/>
            <a:lstStyle/>
            <a:p/>
          </p:txBody>
        </p:sp>
        <p:sp>
          <p:nvSpPr>
            <p:cNvPr id="174" name="rc174"/>
            <p:cNvSpPr/>
            <p:nvPr/>
          </p:nvSpPr>
          <p:spPr>
            <a:xfrm>
              <a:off x="4997505" y="5954972"/>
              <a:ext cx="2061060" cy="129091"/>
            </a:xfrm>
            <a:prstGeom prst="rect">
              <a:avLst/>
            </a:prstGeom>
            <a:solidFill>
              <a:srgbClr val="1CABE2">
                <a:alpha val="100000"/>
              </a:srgbClr>
            </a:solidFill>
          </p:spPr>
          <p:txBody>
            <a:bodyPr/>
            <a:lstStyle/>
            <a:p/>
          </p:txBody>
        </p:sp>
        <p:sp>
          <p:nvSpPr>
            <p:cNvPr id="175" name="rc175"/>
            <p:cNvSpPr/>
            <p:nvPr/>
          </p:nvSpPr>
          <p:spPr>
            <a:xfrm>
              <a:off x="1333322" y="5793607"/>
              <a:ext cx="4993194" cy="129091"/>
            </a:xfrm>
            <a:prstGeom prst="rect">
              <a:avLst/>
            </a:prstGeom>
            <a:solidFill>
              <a:srgbClr val="80BD41">
                <a:alpha val="100000"/>
              </a:srgbClr>
            </a:solidFill>
          </p:spPr>
          <p:txBody>
            <a:bodyPr/>
            <a:lstStyle/>
            <a:p/>
          </p:txBody>
        </p:sp>
        <p:sp>
          <p:nvSpPr>
            <p:cNvPr id="176" name="rc176"/>
            <p:cNvSpPr/>
            <p:nvPr/>
          </p:nvSpPr>
          <p:spPr>
            <a:xfrm>
              <a:off x="6326517" y="5793607"/>
              <a:ext cx="1408321" cy="129091"/>
            </a:xfrm>
            <a:prstGeom prst="rect">
              <a:avLst/>
            </a:prstGeom>
            <a:solidFill>
              <a:srgbClr val="1CABE2">
                <a:alpha val="100000"/>
              </a:srgbClr>
            </a:solidFill>
          </p:spPr>
          <p:txBody>
            <a:bodyPr/>
            <a:lstStyle/>
            <a:p/>
          </p:txBody>
        </p:sp>
        <p:sp>
          <p:nvSpPr>
            <p:cNvPr id="177" name="rc177"/>
            <p:cNvSpPr/>
            <p:nvPr/>
          </p:nvSpPr>
          <p:spPr>
            <a:xfrm>
              <a:off x="1333322" y="5632243"/>
              <a:ext cx="5036660" cy="129091"/>
            </a:xfrm>
            <a:prstGeom prst="rect">
              <a:avLst/>
            </a:prstGeom>
            <a:solidFill>
              <a:srgbClr val="80BD41">
                <a:alpha val="100000"/>
              </a:srgbClr>
            </a:solidFill>
          </p:spPr>
          <p:txBody>
            <a:bodyPr/>
            <a:lstStyle/>
            <a:p/>
          </p:txBody>
        </p:sp>
        <p:sp>
          <p:nvSpPr>
            <p:cNvPr id="178" name="rc178"/>
            <p:cNvSpPr/>
            <p:nvPr/>
          </p:nvSpPr>
          <p:spPr>
            <a:xfrm>
              <a:off x="6369982" y="5632243"/>
              <a:ext cx="1504465" cy="129091"/>
            </a:xfrm>
            <a:prstGeom prst="rect">
              <a:avLst/>
            </a:prstGeom>
            <a:solidFill>
              <a:srgbClr val="1CABE2">
                <a:alpha val="100000"/>
              </a:srgbClr>
            </a:solidFill>
          </p:spPr>
          <p:txBody>
            <a:bodyPr/>
            <a:lstStyle/>
            <a:p/>
          </p:txBody>
        </p:sp>
        <p:sp>
          <p:nvSpPr>
            <p:cNvPr id="179" name="tx179"/>
            <p:cNvSpPr/>
            <p:nvPr/>
          </p:nvSpPr>
          <p:spPr>
            <a:xfrm>
              <a:off x="7200147"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683.6</a:t>
              </a:r>
            </a:p>
          </p:txBody>
        </p:sp>
        <p:sp>
          <p:nvSpPr>
            <p:cNvPr id="180" name="tx180"/>
            <p:cNvSpPr/>
            <p:nvPr/>
          </p:nvSpPr>
          <p:spPr>
            <a:xfrm>
              <a:off x="791032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764.4</a:t>
              </a:r>
            </a:p>
          </p:txBody>
        </p:sp>
        <p:sp>
          <p:nvSpPr>
            <p:cNvPr id="181" name="tx181"/>
            <p:cNvSpPr/>
            <p:nvPr/>
          </p:nvSpPr>
          <p:spPr>
            <a:xfrm>
              <a:off x="8105041"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781</a:t>
              </a:r>
            </a:p>
          </p:txBody>
        </p:sp>
        <p:sp>
          <p:nvSpPr>
            <p:cNvPr id="182" name="tx182"/>
            <p:cNvSpPr/>
            <p:nvPr/>
          </p:nvSpPr>
          <p:spPr>
            <a:xfrm>
              <a:off x="3029775"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437.5</a:t>
              </a:r>
            </a:p>
          </p:txBody>
        </p:sp>
        <p:sp>
          <p:nvSpPr>
            <p:cNvPr id="183" name="tx183"/>
            <p:cNvSpPr/>
            <p:nvPr/>
          </p:nvSpPr>
          <p:spPr>
            <a:xfrm>
              <a:off x="589239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246.1</a:t>
              </a:r>
            </a:p>
          </p:txBody>
        </p:sp>
        <p:sp>
          <p:nvSpPr>
            <p:cNvPr id="184" name="tx184"/>
            <p:cNvSpPr/>
            <p:nvPr/>
          </p:nvSpPr>
          <p:spPr>
            <a:xfrm>
              <a:off x="369428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596.2</a:t>
              </a:r>
            </a:p>
          </p:txBody>
        </p:sp>
        <p:sp>
          <p:nvSpPr>
            <p:cNvPr id="185" name="tx185"/>
            <p:cNvSpPr/>
            <p:nvPr/>
          </p:nvSpPr>
          <p:spPr>
            <a:xfrm>
              <a:off x="689503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86" name="tx186"/>
            <p:cNvSpPr/>
            <p:nvPr/>
          </p:nvSpPr>
          <p:spPr>
            <a:xfrm>
              <a:off x="371601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601.4</a:t>
              </a:r>
            </a:p>
          </p:txBody>
        </p:sp>
        <p:sp>
          <p:nvSpPr>
            <p:cNvPr id="187" name="tx187"/>
            <p:cNvSpPr/>
            <p:nvPr/>
          </p:nvSpPr>
          <p:spPr>
            <a:xfrm>
              <a:off x="698657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179.6</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8917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5667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4" name="tx194"/>
            <p:cNvSpPr/>
            <p:nvPr/>
          </p:nvSpPr>
          <p:spPr>
            <a:xfrm>
              <a:off x="62417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5" name="tx195"/>
            <p:cNvSpPr/>
            <p:nvPr/>
          </p:nvSpPr>
          <p:spPr>
            <a:xfrm>
              <a:off x="79166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(77%) was higher than in 2019 (64%).
The number of children vaccinated with DTP1 increased 37% compared to in 2019.
The number of surviving infants increased approximately 14%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84957"/>
              <a:ext cx="3397293" cy="1006082"/>
            </a:xfrm>
            <a:custGeom>
              <a:avLst/>
              <a:pathLst>
                <a:path w="3397293" h="1006082">
                  <a:moveTo>
                    <a:pt x="0" y="852982"/>
                  </a:moveTo>
                  <a:lnTo>
                    <a:pt x="135891" y="852982"/>
                  </a:lnTo>
                  <a:lnTo>
                    <a:pt x="271783" y="699883"/>
                  </a:lnTo>
                  <a:lnTo>
                    <a:pt x="407675" y="699883"/>
                  </a:lnTo>
                  <a:lnTo>
                    <a:pt x="543566" y="918596"/>
                  </a:lnTo>
                  <a:lnTo>
                    <a:pt x="679458" y="809239"/>
                  </a:lnTo>
                  <a:lnTo>
                    <a:pt x="815350" y="1006082"/>
                  </a:lnTo>
                  <a:lnTo>
                    <a:pt x="951242" y="699883"/>
                  </a:lnTo>
                  <a:lnTo>
                    <a:pt x="1087133" y="896725"/>
                  </a:lnTo>
                  <a:lnTo>
                    <a:pt x="1223025" y="656140"/>
                  </a:lnTo>
                  <a:lnTo>
                    <a:pt x="1358917" y="590526"/>
                  </a:lnTo>
                  <a:lnTo>
                    <a:pt x="1494809" y="678011"/>
                  </a:lnTo>
                  <a:lnTo>
                    <a:pt x="1630700" y="656140"/>
                  </a:lnTo>
                  <a:lnTo>
                    <a:pt x="1766592" y="612397"/>
                  </a:lnTo>
                  <a:lnTo>
                    <a:pt x="1902484" y="568655"/>
                  </a:lnTo>
                  <a:lnTo>
                    <a:pt x="2038375" y="524912"/>
                  </a:lnTo>
                  <a:lnTo>
                    <a:pt x="2174267" y="503041"/>
                  </a:lnTo>
                  <a:lnTo>
                    <a:pt x="2310159" y="459298"/>
                  </a:lnTo>
                  <a:lnTo>
                    <a:pt x="2446051" y="415555"/>
                  </a:lnTo>
                  <a:lnTo>
                    <a:pt x="2581942" y="328070"/>
                  </a:lnTo>
                  <a:lnTo>
                    <a:pt x="2717834" y="371812"/>
                  </a:lnTo>
                  <a:lnTo>
                    <a:pt x="2853726" y="218713"/>
                  </a:lnTo>
                  <a:lnTo>
                    <a:pt x="2989618" y="21871"/>
                  </a:lnTo>
                  <a:lnTo>
                    <a:pt x="3125509" y="65614"/>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84957"/>
              <a:ext cx="3397293" cy="1006082"/>
            </a:xfrm>
            <a:custGeom>
              <a:avLst/>
              <a:pathLst>
                <a:path w="3397293" h="1006082">
                  <a:moveTo>
                    <a:pt x="0" y="852982"/>
                  </a:moveTo>
                  <a:lnTo>
                    <a:pt x="135891" y="852982"/>
                  </a:lnTo>
                  <a:lnTo>
                    <a:pt x="271783" y="699883"/>
                  </a:lnTo>
                  <a:lnTo>
                    <a:pt x="407675" y="699883"/>
                  </a:lnTo>
                  <a:lnTo>
                    <a:pt x="543566" y="918596"/>
                  </a:lnTo>
                  <a:lnTo>
                    <a:pt x="679458" y="809239"/>
                  </a:lnTo>
                  <a:lnTo>
                    <a:pt x="815350" y="1006082"/>
                  </a:lnTo>
                  <a:lnTo>
                    <a:pt x="951242" y="699883"/>
                  </a:lnTo>
                  <a:lnTo>
                    <a:pt x="1087133" y="896725"/>
                  </a:lnTo>
                  <a:lnTo>
                    <a:pt x="1223025" y="656140"/>
                  </a:lnTo>
                  <a:lnTo>
                    <a:pt x="1358917" y="590526"/>
                  </a:lnTo>
                  <a:lnTo>
                    <a:pt x="1494809" y="678011"/>
                  </a:lnTo>
                  <a:lnTo>
                    <a:pt x="1630700" y="656140"/>
                  </a:lnTo>
                  <a:lnTo>
                    <a:pt x="1766592" y="612397"/>
                  </a:lnTo>
                  <a:lnTo>
                    <a:pt x="1902484" y="568655"/>
                  </a:lnTo>
                  <a:lnTo>
                    <a:pt x="2038375" y="524912"/>
                  </a:lnTo>
                  <a:lnTo>
                    <a:pt x="2174267" y="503041"/>
                  </a:lnTo>
                  <a:lnTo>
                    <a:pt x="2310159" y="459298"/>
                  </a:lnTo>
                  <a:lnTo>
                    <a:pt x="2446051" y="415555"/>
                  </a:lnTo>
                  <a:lnTo>
                    <a:pt x="2581942" y="328070"/>
                  </a:lnTo>
                  <a:lnTo>
                    <a:pt x="2717834" y="371812"/>
                  </a:lnTo>
                  <a:lnTo>
                    <a:pt x="2853726" y="218713"/>
                  </a:lnTo>
                  <a:lnTo>
                    <a:pt x="2989618" y="21871"/>
                  </a:lnTo>
                  <a:lnTo>
                    <a:pt x="3125509" y="65614"/>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09123"/>
            </a:xfrm>
            <a:custGeom>
              <a:avLst/>
              <a:pathLst>
                <a:path w="0" h="1509123">
                  <a:moveTo>
                    <a:pt x="0" y="0"/>
                  </a:moveTo>
                  <a:lnTo>
                    <a:pt x="0" y="150912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465380"/>
            </a:xfrm>
            <a:custGeom>
              <a:avLst/>
              <a:pathLst>
                <a:path w="0" h="1465380">
                  <a:moveTo>
                    <a:pt x="0" y="0"/>
                  </a:moveTo>
                  <a:lnTo>
                    <a:pt x="0" y="14653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2" name="pl32"/>
            <p:cNvSpPr/>
            <p:nvPr/>
          </p:nvSpPr>
          <p:spPr>
            <a:xfrm>
              <a:off x="1120965" y="2484957"/>
              <a:ext cx="3397293" cy="1006082"/>
            </a:xfrm>
            <a:custGeom>
              <a:avLst/>
              <a:pathLst>
                <a:path w="3397293" h="1006082">
                  <a:moveTo>
                    <a:pt x="0" y="852982"/>
                  </a:moveTo>
                  <a:lnTo>
                    <a:pt x="135891" y="852982"/>
                  </a:lnTo>
                  <a:lnTo>
                    <a:pt x="271783" y="699883"/>
                  </a:lnTo>
                  <a:lnTo>
                    <a:pt x="407675" y="699883"/>
                  </a:lnTo>
                  <a:lnTo>
                    <a:pt x="543566" y="918596"/>
                  </a:lnTo>
                  <a:lnTo>
                    <a:pt x="679458" y="809239"/>
                  </a:lnTo>
                  <a:lnTo>
                    <a:pt x="815350" y="1006082"/>
                  </a:lnTo>
                  <a:lnTo>
                    <a:pt x="951242" y="699883"/>
                  </a:lnTo>
                  <a:lnTo>
                    <a:pt x="1087133" y="896725"/>
                  </a:lnTo>
                  <a:lnTo>
                    <a:pt x="1223025" y="656140"/>
                  </a:lnTo>
                  <a:lnTo>
                    <a:pt x="1358917" y="590526"/>
                  </a:lnTo>
                  <a:lnTo>
                    <a:pt x="1494809" y="678011"/>
                  </a:lnTo>
                  <a:lnTo>
                    <a:pt x="1630700" y="656140"/>
                  </a:lnTo>
                  <a:lnTo>
                    <a:pt x="1766592" y="612397"/>
                  </a:lnTo>
                  <a:lnTo>
                    <a:pt x="1902484" y="568655"/>
                  </a:lnTo>
                  <a:lnTo>
                    <a:pt x="2038375" y="524912"/>
                  </a:lnTo>
                  <a:lnTo>
                    <a:pt x="2174267" y="503041"/>
                  </a:lnTo>
                  <a:lnTo>
                    <a:pt x="2310159" y="459298"/>
                  </a:lnTo>
                  <a:lnTo>
                    <a:pt x="2446051" y="415555"/>
                  </a:lnTo>
                  <a:lnTo>
                    <a:pt x="2581942" y="328070"/>
                  </a:lnTo>
                  <a:lnTo>
                    <a:pt x="2717834" y="371812"/>
                  </a:lnTo>
                  <a:lnTo>
                    <a:pt x="2853726" y="218713"/>
                  </a:lnTo>
                  <a:lnTo>
                    <a:pt x="2989618" y="21871"/>
                  </a:lnTo>
                  <a:lnTo>
                    <a:pt x="3125509" y="65614"/>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5" name="tx35"/>
            <p:cNvSpPr/>
            <p:nvPr/>
          </p:nvSpPr>
          <p:spPr>
            <a:xfrm>
              <a:off x="2419592"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2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2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0" name="tx60"/>
            <p:cNvSpPr/>
            <p:nvPr/>
          </p:nvSpPr>
          <p:spPr>
            <a:xfrm>
              <a:off x="282436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20"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5809" y="1403693"/>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Somalia, 2000-2025</a:t>
              </a:r>
            </a:p>
          </p:txBody>
        </p:sp>
        <p:sp>
          <p:nvSpPr>
            <p:cNvPr id="63" name="pl63"/>
            <p:cNvSpPr/>
            <p:nvPr/>
          </p:nvSpPr>
          <p:spPr>
            <a:xfrm>
              <a:off x="5267799" y="3813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03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3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8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32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186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085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985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884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78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682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73290"/>
              <a:ext cx="3397293" cy="1886403"/>
            </a:xfrm>
            <a:custGeom>
              <a:avLst/>
              <a:pathLst>
                <a:path w="3397293" h="1886403">
                  <a:moveTo>
                    <a:pt x="0" y="1599342"/>
                  </a:moveTo>
                  <a:lnTo>
                    <a:pt x="135891" y="1599342"/>
                  </a:lnTo>
                  <a:lnTo>
                    <a:pt x="271783" y="1312280"/>
                  </a:lnTo>
                  <a:lnTo>
                    <a:pt x="407675" y="1312280"/>
                  </a:lnTo>
                  <a:lnTo>
                    <a:pt x="543566" y="1722368"/>
                  </a:lnTo>
                  <a:lnTo>
                    <a:pt x="679458" y="1517324"/>
                  </a:lnTo>
                  <a:lnTo>
                    <a:pt x="815350" y="1886403"/>
                  </a:lnTo>
                  <a:lnTo>
                    <a:pt x="951242" y="1312280"/>
                  </a:lnTo>
                  <a:lnTo>
                    <a:pt x="1087133" y="1681360"/>
                  </a:lnTo>
                  <a:lnTo>
                    <a:pt x="1223025" y="1230263"/>
                  </a:lnTo>
                  <a:lnTo>
                    <a:pt x="1358917" y="1107237"/>
                  </a:lnTo>
                  <a:lnTo>
                    <a:pt x="1494809" y="1271272"/>
                  </a:lnTo>
                  <a:lnTo>
                    <a:pt x="1630700" y="1230263"/>
                  </a:lnTo>
                  <a:lnTo>
                    <a:pt x="1766592" y="1148245"/>
                  </a:lnTo>
                  <a:lnTo>
                    <a:pt x="1902484" y="1066228"/>
                  </a:lnTo>
                  <a:lnTo>
                    <a:pt x="2038375" y="984210"/>
                  </a:lnTo>
                  <a:lnTo>
                    <a:pt x="2174267" y="943201"/>
                  </a:lnTo>
                  <a:lnTo>
                    <a:pt x="2310159" y="861184"/>
                  </a:lnTo>
                  <a:lnTo>
                    <a:pt x="2446051" y="779166"/>
                  </a:lnTo>
                  <a:lnTo>
                    <a:pt x="2581942" y="615131"/>
                  </a:lnTo>
                  <a:lnTo>
                    <a:pt x="2717834" y="697149"/>
                  </a:lnTo>
                  <a:lnTo>
                    <a:pt x="2853726" y="410087"/>
                  </a:lnTo>
                  <a:lnTo>
                    <a:pt x="2989618" y="41008"/>
                  </a:lnTo>
                  <a:lnTo>
                    <a:pt x="3125509" y="123026"/>
                  </a:lnTo>
                  <a:lnTo>
                    <a:pt x="3261401" y="82017"/>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88422"/>
              <a:ext cx="3397293" cy="574122"/>
            </a:xfrm>
            <a:custGeom>
              <a:avLst/>
              <a:pathLst>
                <a:path w="3397293" h="574122">
                  <a:moveTo>
                    <a:pt x="0" y="574122"/>
                  </a:moveTo>
                  <a:lnTo>
                    <a:pt x="135891" y="574122"/>
                  </a:lnTo>
                  <a:lnTo>
                    <a:pt x="271783" y="574122"/>
                  </a:lnTo>
                  <a:lnTo>
                    <a:pt x="407675" y="492105"/>
                  </a:lnTo>
                  <a:lnTo>
                    <a:pt x="543566" y="410087"/>
                  </a:lnTo>
                  <a:lnTo>
                    <a:pt x="679458" y="369079"/>
                  </a:lnTo>
                  <a:lnTo>
                    <a:pt x="815350" y="328070"/>
                  </a:lnTo>
                  <a:lnTo>
                    <a:pt x="951242" y="328070"/>
                  </a:lnTo>
                  <a:lnTo>
                    <a:pt x="1087133" y="205043"/>
                  </a:lnTo>
                  <a:lnTo>
                    <a:pt x="1223025" y="123026"/>
                  </a:lnTo>
                  <a:lnTo>
                    <a:pt x="1358917" y="123026"/>
                  </a:lnTo>
                  <a:lnTo>
                    <a:pt x="1494809" y="82017"/>
                  </a:lnTo>
                  <a:lnTo>
                    <a:pt x="1630700" y="82017"/>
                  </a:lnTo>
                  <a:lnTo>
                    <a:pt x="1766592" y="82017"/>
                  </a:lnTo>
                  <a:lnTo>
                    <a:pt x="1902484" y="82017"/>
                  </a:lnTo>
                  <a:lnTo>
                    <a:pt x="2038375" y="41008"/>
                  </a:lnTo>
                  <a:lnTo>
                    <a:pt x="2174267" y="0"/>
                  </a:lnTo>
                  <a:lnTo>
                    <a:pt x="2310159" y="0"/>
                  </a:lnTo>
                  <a:lnTo>
                    <a:pt x="2446051" y="0"/>
                  </a:lnTo>
                  <a:lnTo>
                    <a:pt x="2581942" y="0"/>
                  </a:lnTo>
                  <a:lnTo>
                    <a:pt x="2717834" y="123026"/>
                  </a:lnTo>
                  <a:lnTo>
                    <a:pt x="2853726" y="205043"/>
                  </a:lnTo>
                  <a:lnTo>
                    <a:pt x="2989618" y="41008"/>
                  </a:lnTo>
                  <a:lnTo>
                    <a:pt x="3125509" y="82017"/>
                  </a:lnTo>
                  <a:lnTo>
                    <a:pt x="3261401" y="82017"/>
                  </a:lnTo>
                  <a:lnTo>
                    <a:pt x="3397293" y="41008"/>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88422"/>
              <a:ext cx="3397293" cy="902193"/>
            </a:xfrm>
            <a:custGeom>
              <a:avLst/>
              <a:pathLst>
                <a:path w="3397293" h="902193">
                  <a:moveTo>
                    <a:pt x="0" y="902193"/>
                  </a:moveTo>
                  <a:lnTo>
                    <a:pt x="135891" y="779166"/>
                  </a:lnTo>
                  <a:lnTo>
                    <a:pt x="271783" y="738158"/>
                  </a:lnTo>
                  <a:lnTo>
                    <a:pt x="407675" y="656140"/>
                  </a:lnTo>
                  <a:lnTo>
                    <a:pt x="543566" y="615131"/>
                  </a:lnTo>
                  <a:lnTo>
                    <a:pt x="679458" y="533114"/>
                  </a:lnTo>
                  <a:lnTo>
                    <a:pt x="815350" y="451096"/>
                  </a:lnTo>
                  <a:lnTo>
                    <a:pt x="951242" y="410087"/>
                  </a:lnTo>
                  <a:lnTo>
                    <a:pt x="1087133" y="369079"/>
                  </a:lnTo>
                  <a:lnTo>
                    <a:pt x="1223025" y="287061"/>
                  </a:lnTo>
                  <a:lnTo>
                    <a:pt x="1358917" y="205043"/>
                  </a:lnTo>
                  <a:lnTo>
                    <a:pt x="1494809" y="164035"/>
                  </a:lnTo>
                  <a:lnTo>
                    <a:pt x="1630700" y="205043"/>
                  </a:lnTo>
                  <a:lnTo>
                    <a:pt x="1766592" y="205043"/>
                  </a:lnTo>
                  <a:lnTo>
                    <a:pt x="1902484" y="123026"/>
                  </a:lnTo>
                  <a:lnTo>
                    <a:pt x="2038375" y="123026"/>
                  </a:lnTo>
                  <a:lnTo>
                    <a:pt x="2174267" y="123026"/>
                  </a:lnTo>
                  <a:lnTo>
                    <a:pt x="2310159" y="123026"/>
                  </a:lnTo>
                  <a:lnTo>
                    <a:pt x="2446051" y="41008"/>
                  </a:lnTo>
                  <a:lnTo>
                    <a:pt x="2581942" y="0"/>
                  </a:lnTo>
                  <a:lnTo>
                    <a:pt x="2717834" y="82017"/>
                  </a:lnTo>
                  <a:lnTo>
                    <a:pt x="2853726" y="164035"/>
                  </a:lnTo>
                  <a:lnTo>
                    <a:pt x="2989618" y="164035"/>
                  </a:lnTo>
                  <a:lnTo>
                    <a:pt x="3125509" y="82017"/>
                  </a:lnTo>
                  <a:lnTo>
                    <a:pt x="3261401" y="82017"/>
                  </a:lnTo>
                  <a:lnTo>
                    <a:pt x="3397293" y="4100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884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73290"/>
              <a:ext cx="3397293" cy="1886403"/>
            </a:xfrm>
            <a:custGeom>
              <a:avLst/>
              <a:pathLst>
                <a:path w="3397293" h="1886403">
                  <a:moveTo>
                    <a:pt x="0" y="1599342"/>
                  </a:moveTo>
                  <a:lnTo>
                    <a:pt x="135891" y="1599342"/>
                  </a:lnTo>
                  <a:lnTo>
                    <a:pt x="271783" y="1312280"/>
                  </a:lnTo>
                  <a:lnTo>
                    <a:pt x="407675" y="1312280"/>
                  </a:lnTo>
                  <a:lnTo>
                    <a:pt x="543566" y="1722368"/>
                  </a:lnTo>
                  <a:lnTo>
                    <a:pt x="679458" y="1517324"/>
                  </a:lnTo>
                  <a:lnTo>
                    <a:pt x="815350" y="1886403"/>
                  </a:lnTo>
                  <a:lnTo>
                    <a:pt x="951242" y="1312280"/>
                  </a:lnTo>
                  <a:lnTo>
                    <a:pt x="1087133" y="1681360"/>
                  </a:lnTo>
                  <a:lnTo>
                    <a:pt x="1223025" y="1230263"/>
                  </a:lnTo>
                  <a:lnTo>
                    <a:pt x="1358917" y="1107237"/>
                  </a:lnTo>
                  <a:lnTo>
                    <a:pt x="1494809" y="1271272"/>
                  </a:lnTo>
                  <a:lnTo>
                    <a:pt x="1630700" y="1230263"/>
                  </a:lnTo>
                  <a:lnTo>
                    <a:pt x="1766592" y="1148245"/>
                  </a:lnTo>
                  <a:lnTo>
                    <a:pt x="1902484" y="1066228"/>
                  </a:lnTo>
                  <a:lnTo>
                    <a:pt x="2038375" y="984210"/>
                  </a:lnTo>
                  <a:lnTo>
                    <a:pt x="2174267" y="943201"/>
                  </a:lnTo>
                  <a:lnTo>
                    <a:pt x="2310159" y="861184"/>
                  </a:lnTo>
                  <a:lnTo>
                    <a:pt x="2446051" y="779166"/>
                  </a:lnTo>
                  <a:lnTo>
                    <a:pt x="2581942" y="615131"/>
                  </a:lnTo>
                  <a:lnTo>
                    <a:pt x="2717834" y="697149"/>
                  </a:lnTo>
                  <a:lnTo>
                    <a:pt x="2853726" y="410087"/>
                  </a:lnTo>
                  <a:lnTo>
                    <a:pt x="2989618" y="41008"/>
                  </a:lnTo>
                  <a:lnTo>
                    <a:pt x="3125509" y="123026"/>
                  </a:lnTo>
                  <a:lnTo>
                    <a:pt x="3261401" y="82017"/>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025659"/>
              <a:ext cx="0" cy="1746974"/>
            </a:xfrm>
            <a:custGeom>
              <a:avLst/>
              <a:pathLst>
                <a:path w="0" h="1746974">
                  <a:moveTo>
                    <a:pt x="0" y="17469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025659"/>
              <a:ext cx="0" cy="1664956"/>
            </a:xfrm>
            <a:custGeom>
              <a:avLst/>
              <a:pathLst>
                <a:path w="0" h="1664956">
                  <a:moveTo>
                    <a:pt x="0" y="166495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025659"/>
              <a:ext cx="0" cy="1254868"/>
            </a:xfrm>
            <a:custGeom>
              <a:avLst/>
              <a:pathLst>
                <a:path w="0" h="1254868">
                  <a:moveTo>
                    <a:pt x="0" y="12548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025659"/>
              <a:ext cx="0" cy="1131842"/>
            </a:xfrm>
            <a:custGeom>
              <a:avLst/>
              <a:pathLst>
                <a:path w="0" h="1131842">
                  <a:moveTo>
                    <a:pt x="0" y="11318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025659"/>
              <a:ext cx="0" cy="762763"/>
            </a:xfrm>
            <a:custGeom>
              <a:avLst/>
              <a:pathLst>
                <a:path w="0" h="762763">
                  <a:moveTo>
                    <a:pt x="0" y="76276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025659"/>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025659"/>
              <a:ext cx="0" cy="147631"/>
            </a:xfrm>
            <a:custGeom>
              <a:avLst/>
              <a:pathLst>
                <a:path w="0" h="147631">
                  <a:moveTo>
                    <a:pt x="0" y="14763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73290"/>
              <a:ext cx="3397293" cy="1886403"/>
            </a:xfrm>
            <a:custGeom>
              <a:avLst/>
              <a:pathLst>
                <a:path w="3397293" h="1886403">
                  <a:moveTo>
                    <a:pt x="0" y="1599342"/>
                  </a:moveTo>
                  <a:lnTo>
                    <a:pt x="135891" y="1599342"/>
                  </a:lnTo>
                  <a:lnTo>
                    <a:pt x="271783" y="1312280"/>
                  </a:lnTo>
                  <a:lnTo>
                    <a:pt x="407675" y="1312280"/>
                  </a:lnTo>
                  <a:lnTo>
                    <a:pt x="543566" y="1722368"/>
                  </a:lnTo>
                  <a:lnTo>
                    <a:pt x="679458" y="1517324"/>
                  </a:lnTo>
                  <a:lnTo>
                    <a:pt x="815350" y="1886403"/>
                  </a:lnTo>
                  <a:lnTo>
                    <a:pt x="951242" y="1312280"/>
                  </a:lnTo>
                  <a:lnTo>
                    <a:pt x="1087133" y="1681360"/>
                  </a:lnTo>
                  <a:lnTo>
                    <a:pt x="1223025" y="1230263"/>
                  </a:lnTo>
                  <a:lnTo>
                    <a:pt x="1358917" y="1107237"/>
                  </a:lnTo>
                  <a:lnTo>
                    <a:pt x="1494809" y="1271272"/>
                  </a:lnTo>
                  <a:lnTo>
                    <a:pt x="1630700" y="1230263"/>
                  </a:lnTo>
                  <a:lnTo>
                    <a:pt x="1766592" y="1148245"/>
                  </a:lnTo>
                  <a:lnTo>
                    <a:pt x="1902484" y="1066228"/>
                  </a:lnTo>
                  <a:lnTo>
                    <a:pt x="2038375" y="984210"/>
                  </a:lnTo>
                  <a:lnTo>
                    <a:pt x="2174267" y="943201"/>
                  </a:lnTo>
                  <a:lnTo>
                    <a:pt x="2310159" y="861184"/>
                  </a:lnTo>
                  <a:lnTo>
                    <a:pt x="2446051" y="779166"/>
                  </a:lnTo>
                  <a:lnTo>
                    <a:pt x="2581942" y="615131"/>
                  </a:lnTo>
                  <a:lnTo>
                    <a:pt x="2717834" y="697149"/>
                  </a:lnTo>
                  <a:lnTo>
                    <a:pt x="2853726" y="410087"/>
                  </a:lnTo>
                  <a:lnTo>
                    <a:pt x="2989618" y="41008"/>
                  </a:lnTo>
                  <a:lnTo>
                    <a:pt x="3125509" y="123026"/>
                  </a:lnTo>
                  <a:lnTo>
                    <a:pt x="3261401" y="82017"/>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197013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6" name="tx96"/>
            <p:cNvSpPr/>
            <p:nvPr/>
          </p:nvSpPr>
          <p:spPr>
            <a:xfrm>
              <a:off x="6038783" y="197013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6718241" y="197013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7427845" y="196881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7989462" y="1968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19687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774667" y="19688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2" name="tx102"/>
            <p:cNvSpPr/>
            <p:nvPr/>
          </p:nvSpPr>
          <p:spPr>
            <a:xfrm>
              <a:off x="8902429" y="27903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903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6650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5564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1463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7363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3262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916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3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723"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3" name="tx123"/>
            <p:cNvSpPr/>
            <p:nvPr/>
          </p:nvSpPr>
          <p:spPr>
            <a:xfrm>
              <a:off x="7141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1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625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532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438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078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985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892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5711462" cy="114824"/>
            </a:xfrm>
            <a:prstGeom prst="rect">
              <a:avLst/>
            </a:prstGeom>
            <a:solidFill>
              <a:srgbClr val="1CABE2">
                <a:alpha val="80000"/>
              </a:srgbClr>
            </a:solidFill>
          </p:spPr>
          <p:txBody>
            <a:bodyPr/>
            <a:lstStyle/>
            <a:p/>
          </p:txBody>
        </p:sp>
        <p:sp>
          <p:nvSpPr>
            <p:cNvPr id="138" name="rc138"/>
            <p:cNvSpPr/>
            <p:nvPr/>
          </p:nvSpPr>
          <p:spPr>
            <a:xfrm>
              <a:off x="1317178" y="5600334"/>
              <a:ext cx="5446876" cy="114824"/>
            </a:xfrm>
            <a:prstGeom prst="rect">
              <a:avLst/>
            </a:prstGeom>
            <a:solidFill>
              <a:srgbClr val="1CABE2">
                <a:alpha val="80000"/>
              </a:srgbClr>
            </a:solidFill>
          </p:spPr>
          <p:txBody>
            <a:bodyPr/>
            <a:lstStyle/>
            <a:p/>
          </p:txBody>
        </p:sp>
        <p:sp>
          <p:nvSpPr>
            <p:cNvPr id="139" name="tx139"/>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294,000</a:t>
              </a:r>
            </a:p>
          </p:txBody>
        </p:sp>
        <p:sp>
          <p:nvSpPr>
            <p:cNvPr id="140" name="tx140"/>
            <p:cNvSpPr/>
            <p:nvPr/>
          </p:nvSpPr>
          <p:spPr>
            <a:xfrm>
              <a:off x="6519227"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229,000</a:t>
              </a:r>
            </a:p>
          </p:txBody>
        </p:sp>
        <p:sp>
          <p:nvSpPr>
            <p:cNvPr id="141" name="tx141"/>
            <p:cNvSpPr/>
            <p:nvPr/>
          </p:nvSpPr>
          <p:spPr>
            <a:xfrm>
              <a:off x="625464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028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79356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28425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Somalia (72%) was 13 percentage points lower than the global average (85%) and 8 percentage points lower than the average across all ESAR countries (80%).
National DTP3 coverage was 15 percentage points higher than in 2019 (57%).
This equates to 219,000 un- and undervaccinated children in 2025 compared to 294,000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DTP3 coverage was 72% - this is 15 percentage points higher than in 2019 and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Somalia ranked number 5 out of 21 countries for lowest DTP3 coverage (based on tied ranks).
Somalia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681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805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929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43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367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491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4023790"/>
              <a:ext cx="238662" cy="188219"/>
            </a:xfrm>
            <a:prstGeom prst="rect">
              <a:avLst/>
            </a:prstGeom>
            <a:solidFill>
              <a:srgbClr val="80BD41">
                <a:alpha val="100000"/>
              </a:srgbClr>
            </a:solidFill>
          </p:spPr>
          <p:txBody>
            <a:bodyPr/>
            <a:lstStyle/>
            <a:p/>
          </p:txBody>
        </p:sp>
        <p:sp>
          <p:nvSpPr>
            <p:cNvPr id="24" name="rc24"/>
            <p:cNvSpPr/>
            <p:nvPr/>
          </p:nvSpPr>
          <p:spPr>
            <a:xfrm>
              <a:off x="1333322" y="3641644"/>
              <a:ext cx="238662" cy="382145"/>
            </a:xfrm>
            <a:prstGeom prst="rect">
              <a:avLst/>
            </a:prstGeom>
            <a:solidFill>
              <a:srgbClr val="1CABE2">
                <a:alpha val="100000"/>
              </a:srgbClr>
            </a:solidFill>
          </p:spPr>
          <p:txBody>
            <a:bodyPr/>
            <a:lstStyle/>
            <a:p/>
          </p:txBody>
        </p:sp>
        <p:sp>
          <p:nvSpPr>
            <p:cNvPr id="25" name="rc25"/>
            <p:cNvSpPr/>
            <p:nvPr/>
          </p:nvSpPr>
          <p:spPr>
            <a:xfrm>
              <a:off x="1598503" y="4016377"/>
              <a:ext cx="238662" cy="195631"/>
            </a:xfrm>
            <a:prstGeom prst="rect">
              <a:avLst/>
            </a:prstGeom>
            <a:solidFill>
              <a:srgbClr val="80BD41">
                <a:alpha val="100000"/>
              </a:srgbClr>
            </a:solidFill>
          </p:spPr>
          <p:txBody>
            <a:bodyPr/>
            <a:lstStyle/>
            <a:p/>
          </p:txBody>
        </p:sp>
        <p:sp>
          <p:nvSpPr>
            <p:cNvPr id="26" name="rc26"/>
            <p:cNvSpPr/>
            <p:nvPr/>
          </p:nvSpPr>
          <p:spPr>
            <a:xfrm>
              <a:off x="1598503" y="3619186"/>
              <a:ext cx="238662" cy="397191"/>
            </a:xfrm>
            <a:prstGeom prst="rect">
              <a:avLst/>
            </a:prstGeom>
            <a:solidFill>
              <a:srgbClr val="1CABE2">
                <a:alpha val="100000"/>
              </a:srgbClr>
            </a:solidFill>
          </p:spPr>
          <p:txBody>
            <a:bodyPr/>
            <a:lstStyle/>
            <a:p/>
          </p:txBody>
        </p:sp>
        <p:sp>
          <p:nvSpPr>
            <p:cNvPr id="27" name="rc27"/>
            <p:cNvSpPr/>
            <p:nvPr/>
          </p:nvSpPr>
          <p:spPr>
            <a:xfrm>
              <a:off x="1863684" y="3965822"/>
              <a:ext cx="238662" cy="246186"/>
            </a:xfrm>
            <a:prstGeom prst="rect">
              <a:avLst/>
            </a:prstGeom>
            <a:solidFill>
              <a:srgbClr val="80BD41">
                <a:alpha val="100000"/>
              </a:srgbClr>
            </a:solidFill>
          </p:spPr>
          <p:txBody>
            <a:bodyPr/>
            <a:lstStyle/>
            <a:p/>
          </p:txBody>
        </p:sp>
        <p:sp>
          <p:nvSpPr>
            <p:cNvPr id="28" name="rc28"/>
            <p:cNvSpPr/>
            <p:nvPr/>
          </p:nvSpPr>
          <p:spPr>
            <a:xfrm>
              <a:off x="1863684" y="3596535"/>
              <a:ext cx="238662" cy="369287"/>
            </a:xfrm>
            <a:prstGeom prst="rect">
              <a:avLst/>
            </a:prstGeom>
            <a:solidFill>
              <a:srgbClr val="1CABE2">
                <a:alpha val="100000"/>
              </a:srgbClr>
            </a:solidFill>
          </p:spPr>
          <p:txBody>
            <a:bodyPr/>
            <a:lstStyle/>
            <a:p/>
          </p:txBody>
        </p:sp>
        <p:sp>
          <p:nvSpPr>
            <p:cNvPr id="29" name="rc29"/>
            <p:cNvSpPr/>
            <p:nvPr/>
          </p:nvSpPr>
          <p:spPr>
            <a:xfrm>
              <a:off x="2128865" y="3957832"/>
              <a:ext cx="238662" cy="254177"/>
            </a:xfrm>
            <a:prstGeom prst="rect">
              <a:avLst/>
            </a:prstGeom>
            <a:solidFill>
              <a:srgbClr val="80BD41">
                <a:alpha val="100000"/>
              </a:srgbClr>
            </a:solidFill>
          </p:spPr>
          <p:txBody>
            <a:bodyPr/>
            <a:lstStyle/>
            <a:p/>
          </p:txBody>
        </p:sp>
        <p:sp>
          <p:nvSpPr>
            <p:cNvPr id="30" name="rc30"/>
            <p:cNvSpPr/>
            <p:nvPr/>
          </p:nvSpPr>
          <p:spPr>
            <a:xfrm>
              <a:off x="2128865" y="3576566"/>
              <a:ext cx="238662" cy="381265"/>
            </a:xfrm>
            <a:prstGeom prst="rect">
              <a:avLst/>
            </a:prstGeom>
            <a:solidFill>
              <a:srgbClr val="1CABE2">
                <a:alpha val="100000"/>
              </a:srgbClr>
            </a:solidFill>
          </p:spPr>
          <p:txBody>
            <a:bodyPr/>
            <a:lstStyle/>
            <a:p/>
          </p:txBody>
        </p:sp>
        <p:sp>
          <p:nvSpPr>
            <p:cNvPr id="31" name="rc31"/>
            <p:cNvSpPr/>
            <p:nvPr/>
          </p:nvSpPr>
          <p:spPr>
            <a:xfrm>
              <a:off x="2394045" y="4015071"/>
              <a:ext cx="238662" cy="196938"/>
            </a:xfrm>
            <a:prstGeom prst="rect">
              <a:avLst/>
            </a:prstGeom>
            <a:solidFill>
              <a:srgbClr val="80BD41">
                <a:alpha val="100000"/>
              </a:srgbClr>
            </a:solidFill>
          </p:spPr>
          <p:txBody>
            <a:bodyPr/>
            <a:lstStyle/>
            <a:p/>
          </p:txBody>
        </p:sp>
        <p:sp>
          <p:nvSpPr>
            <p:cNvPr id="32" name="rc32"/>
            <p:cNvSpPr/>
            <p:nvPr/>
          </p:nvSpPr>
          <p:spPr>
            <a:xfrm>
              <a:off x="2394045" y="3555538"/>
              <a:ext cx="238662" cy="459532"/>
            </a:xfrm>
            <a:prstGeom prst="rect">
              <a:avLst/>
            </a:prstGeom>
            <a:solidFill>
              <a:srgbClr val="1CABE2">
                <a:alpha val="100000"/>
              </a:srgbClr>
            </a:solidFill>
          </p:spPr>
          <p:txBody>
            <a:bodyPr/>
            <a:lstStyle/>
            <a:p/>
          </p:txBody>
        </p:sp>
        <p:sp>
          <p:nvSpPr>
            <p:cNvPr id="33" name="rc33"/>
            <p:cNvSpPr/>
            <p:nvPr/>
          </p:nvSpPr>
          <p:spPr>
            <a:xfrm>
              <a:off x="2659226" y="3975408"/>
              <a:ext cx="238662" cy="236601"/>
            </a:xfrm>
            <a:prstGeom prst="rect">
              <a:avLst/>
            </a:prstGeom>
            <a:solidFill>
              <a:srgbClr val="80BD41">
                <a:alpha val="100000"/>
              </a:srgbClr>
            </a:solidFill>
          </p:spPr>
          <p:txBody>
            <a:bodyPr/>
            <a:lstStyle/>
            <a:p/>
          </p:txBody>
        </p:sp>
        <p:sp>
          <p:nvSpPr>
            <p:cNvPr id="34" name="rc34"/>
            <p:cNvSpPr/>
            <p:nvPr/>
          </p:nvSpPr>
          <p:spPr>
            <a:xfrm>
              <a:off x="2659226" y="3536010"/>
              <a:ext cx="238662" cy="439398"/>
            </a:xfrm>
            <a:prstGeom prst="rect">
              <a:avLst/>
            </a:prstGeom>
            <a:solidFill>
              <a:srgbClr val="1CABE2">
                <a:alpha val="100000"/>
              </a:srgbClr>
            </a:solidFill>
          </p:spPr>
          <p:txBody>
            <a:bodyPr/>
            <a:lstStyle/>
            <a:p/>
          </p:txBody>
        </p:sp>
        <p:sp>
          <p:nvSpPr>
            <p:cNvPr id="35" name="rc35"/>
            <p:cNvSpPr/>
            <p:nvPr/>
          </p:nvSpPr>
          <p:spPr>
            <a:xfrm>
              <a:off x="2924407" y="4031505"/>
              <a:ext cx="238662" cy="180504"/>
            </a:xfrm>
            <a:prstGeom prst="rect">
              <a:avLst/>
            </a:prstGeom>
            <a:solidFill>
              <a:srgbClr val="80BD41">
                <a:alpha val="100000"/>
              </a:srgbClr>
            </a:solidFill>
          </p:spPr>
          <p:txBody>
            <a:bodyPr/>
            <a:lstStyle/>
            <a:p/>
          </p:txBody>
        </p:sp>
        <p:sp>
          <p:nvSpPr>
            <p:cNvPr id="36" name="rc36"/>
            <p:cNvSpPr/>
            <p:nvPr/>
          </p:nvSpPr>
          <p:spPr>
            <a:xfrm>
              <a:off x="2924407" y="3517773"/>
              <a:ext cx="238662" cy="513731"/>
            </a:xfrm>
            <a:prstGeom prst="rect">
              <a:avLst/>
            </a:prstGeom>
            <a:solidFill>
              <a:srgbClr val="1CABE2">
                <a:alpha val="100000"/>
              </a:srgbClr>
            </a:solidFill>
          </p:spPr>
          <p:txBody>
            <a:bodyPr/>
            <a:lstStyle/>
            <a:p/>
          </p:txBody>
        </p:sp>
        <p:sp>
          <p:nvSpPr>
            <p:cNvPr id="37" name="rc37"/>
            <p:cNvSpPr/>
            <p:nvPr/>
          </p:nvSpPr>
          <p:spPr>
            <a:xfrm>
              <a:off x="3189588" y="3928167"/>
              <a:ext cx="238662" cy="283841"/>
            </a:xfrm>
            <a:prstGeom prst="rect">
              <a:avLst/>
            </a:prstGeom>
            <a:solidFill>
              <a:srgbClr val="80BD41">
                <a:alpha val="100000"/>
              </a:srgbClr>
            </a:solidFill>
          </p:spPr>
          <p:txBody>
            <a:bodyPr/>
            <a:lstStyle/>
            <a:p/>
          </p:txBody>
        </p:sp>
        <p:sp>
          <p:nvSpPr>
            <p:cNvPr id="38" name="rc38"/>
            <p:cNvSpPr/>
            <p:nvPr/>
          </p:nvSpPr>
          <p:spPr>
            <a:xfrm>
              <a:off x="3189588" y="3502398"/>
              <a:ext cx="238662" cy="425769"/>
            </a:xfrm>
            <a:prstGeom prst="rect">
              <a:avLst/>
            </a:prstGeom>
            <a:solidFill>
              <a:srgbClr val="1CABE2">
                <a:alpha val="100000"/>
              </a:srgbClr>
            </a:solidFill>
          </p:spPr>
          <p:txBody>
            <a:bodyPr/>
            <a:lstStyle/>
            <a:p/>
          </p:txBody>
        </p:sp>
        <p:sp>
          <p:nvSpPr>
            <p:cNvPr id="39" name="rc39"/>
            <p:cNvSpPr/>
            <p:nvPr/>
          </p:nvSpPr>
          <p:spPr>
            <a:xfrm>
              <a:off x="3454768" y="3985777"/>
              <a:ext cx="238662" cy="226231"/>
            </a:xfrm>
            <a:prstGeom prst="rect">
              <a:avLst/>
            </a:prstGeom>
            <a:solidFill>
              <a:srgbClr val="80BD41">
                <a:alpha val="100000"/>
              </a:srgbClr>
            </a:solidFill>
          </p:spPr>
          <p:txBody>
            <a:bodyPr/>
            <a:lstStyle/>
            <a:p/>
          </p:txBody>
        </p:sp>
        <p:sp>
          <p:nvSpPr>
            <p:cNvPr id="40" name="rc40"/>
            <p:cNvSpPr/>
            <p:nvPr/>
          </p:nvSpPr>
          <p:spPr>
            <a:xfrm>
              <a:off x="3454768" y="3482223"/>
              <a:ext cx="238662" cy="503554"/>
            </a:xfrm>
            <a:prstGeom prst="rect">
              <a:avLst/>
            </a:prstGeom>
            <a:solidFill>
              <a:srgbClr val="1CABE2">
                <a:alpha val="100000"/>
              </a:srgbClr>
            </a:solidFill>
          </p:spPr>
          <p:txBody>
            <a:bodyPr/>
            <a:lstStyle/>
            <a:p/>
          </p:txBody>
        </p:sp>
        <p:sp>
          <p:nvSpPr>
            <p:cNvPr id="41" name="rc41"/>
            <p:cNvSpPr/>
            <p:nvPr/>
          </p:nvSpPr>
          <p:spPr>
            <a:xfrm>
              <a:off x="3719949" y="3899548"/>
              <a:ext cx="238662" cy="312461"/>
            </a:xfrm>
            <a:prstGeom prst="rect">
              <a:avLst/>
            </a:prstGeom>
            <a:solidFill>
              <a:srgbClr val="80BD41">
                <a:alpha val="100000"/>
              </a:srgbClr>
            </a:solidFill>
          </p:spPr>
          <p:txBody>
            <a:bodyPr/>
            <a:lstStyle/>
            <a:p/>
          </p:txBody>
        </p:sp>
        <p:sp>
          <p:nvSpPr>
            <p:cNvPr id="42" name="rc42"/>
            <p:cNvSpPr/>
            <p:nvPr/>
          </p:nvSpPr>
          <p:spPr>
            <a:xfrm>
              <a:off x="3719949" y="3468057"/>
              <a:ext cx="238662" cy="431490"/>
            </a:xfrm>
            <a:prstGeom prst="rect">
              <a:avLst/>
            </a:prstGeom>
            <a:solidFill>
              <a:srgbClr val="1CABE2">
                <a:alpha val="100000"/>
              </a:srgbClr>
            </a:solidFill>
          </p:spPr>
          <p:txBody>
            <a:bodyPr/>
            <a:lstStyle/>
            <a:p/>
          </p:txBody>
        </p:sp>
        <p:sp>
          <p:nvSpPr>
            <p:cNvPr id="43" name="rc43"/>
            <p:cNvSpPr/>
            <p:nvPr/>
          </p:nvSpPr>
          <p:spPr>
            <a:xfrm>
              <a:off x="3985130" y="3874188"/>
              <a:ext cx="238662" cy="337821"/>
            </a:xfrm>
            <a:prstGeom prst="rect">
              <a:avLst/>
            </a:prstGeom>
            <a:solidFill>
              <a:srgbClr val="80BD41">
                <a:alpha val="100000"/>
              </a:srgbClr>
            </a:solidFill>
          </p:spPr>
          <p:txBody>
            <a:bodyPr/>
            <a:lstStyle/>
            <a:p/>
          </p:txBody>
        </p:sp>
        <p:sp>
          <p:nvSpPr>
            <p:cNvPr id="44" name="rc44"/>
            <p:cNvSpPr/>
            <p:nvPr/>
          </p:nvSpPr>
          <p:spPr>
            <a:xfrm>
              <a:off x="3985130" y="3461291"/>
              <a:ext cx="238662" cy="412896"/>
            </a:xfrm>
            <a:prstGeom prst="rect">
              <a:avLst/>
            </a:prstGeom>
            <a:solidFill>
              <a:srgbClr val="1CABE2">
                <a:alpha val="100000"/>
              </a:srgbClr>
            </a:solidFill>
          </p:spPr>
          <p:txBody>
            <a:bodyPr/>
            <a:lstStyle/>
            <a:p/>
          </p:txBody>
        </p:sp>
        <p:sp>
          <p:nvSpPr>
            <p:cNvPr id="45" name="rc45"/>
            <p:cNvSpPr/>
            <p:nvPr/>
          </p:nvSpPr>
          <p:spPr>
            <a:xfrm>
              <a:off x="4250311" y="3919324"/>
              <a:ext cx="238662" cy="292684"/>
            </a:xfrm>
            <a:prstGeom prst="rect">
              <a:avLst/>
            </a:prstGeom>
            <a:solidFill>
              <a:srgbClr val="80BD41">
                <a:alpha val="100000"/>
              </a:srgbClr>
            </a:solidFill>
          </p:spPr>
          <p:txBody>
            <a:bodyPr/>
            <a:lstStyle/>
            <a:p/>
          </p:txBody>
        </p:sp>
        <p:sp>
          <p:nvSpPr>
            <p:cNvPr id="46" name="rc46"/>
            <p:cNvSpPr/>
            <p:nvPr/>
          </p:nvSpPr>
          <p:spPr>
            <a:xfrm>
              <a:off x="4250311" y="3498148"/>
              <a:ext cx="238662" cy="421176"/>
            </a:xfrm>
            <a:prstGeom prst="rect">
              <a:avLst/>
            </a:prstGeom>
            <a:solidFill>
              <a:srgbClr val="1CABE2">
                <a:alpha val="100000"/>
              </a:srgbClr>
            </a:solidFill>
          </p:spPr>
          <p:txBody>
            <a:bodyPr/>
            <a:lstStyle/>
            <a:p/>
          </p:txBody>
        </p:sp>
        <p:sp>
          <p:nvSpPr>
            <p:cNvPr id="47" name="rc47"/>
            <p:cNvSpPr/>
            <p:nvPr/>
          </p:nvSpPr>
          <p:spPr>
            <a:xfrm>
              <a:off x="4515492" y="3890719"/>
              <a:ext cx="238662" cy="321290"/>
            </a:xfrm>
            <a:prstGeom prst="rect">
              <a:avLst/>
            </a:prstGeom>
            <a:solidFill>
              <a:srgbClr val="80BD41">
                <a:alpha val="100000"/>
              </a:srgbClr>
            </a:solidFill>
          </p:spPr>
          <p:txBody>
            <a:bodyPr/>
            <a:lstStyle/>
            <a:p/>
          </p:txBody>
        </p:sp>
        <p:sp>
          <p:nvSpPr>
            <p:cNvPr id="48" name="rc48"/>
            <p:cNvSpPr/>
            <p:nvPr/>
          </p:nvSpPr>
          <p:spPr>
            <a:xfrm>
              <a:off x="4515492" y="3447030"/>
              <a:ext cx="238662" cy="443689"/>
            </a:xfrm>
            <a:prstGeom prst="rect">
              <a:avLst/>
            </a:prstGeom>
            <a:solidFill>
              <a:srgbClr val="1CABE2">
                <a:alpha val="100000"/>
              </a:srgbClr>
            </a:solidFill>
          </p:spPr>
          <p:txBody>
            <a:bodyPr/>
            <a:lstStyle/>
            <a:p/>
          </p:txBody>
        </p:sp>
        <p:sp>
          <p:nvSpPr>
            <p:cNvPr id="49" name="rc49"/>
            <p:cNvSpPr/>
            <p:nvPr/>
          </p:nvSpPr>
          <p:spPr>
            <a:xfrm>
              <a:off x="4780672" y="3863241"/>
              <a:ext cx="238662" cy="348768"/>
            </a:xfrm>
            <a:prstGeom prst="rect">
              <a:avLst/>
            </a:prstGeom>
            <a:solidFill>
              <a:srgbClr val="80BD41">
                <a:alpha val="100000"/>
              </a:srgbClr>
            </a:solidFill>
          </p:spPr>
          <p:txBody>
            <a:bodyPr/>
            <a:lstStyle/>
            <a:p/>
          </p:txBody>
        </p:sp>
        <p:sp>
          <p:nvSpPr>
            <p:cNvPr id="50" name="rc50"/>
            <p:cNvSpPr/>
            <p:nvPr/>
          </p:nvSpPr>
          <p:spPr>
            <a:xfrm>
              <a:off x="4780672" y="3419345"/>
              <a:ext cx="238662" cy="443895"/>
            </a:xfrm>
            <a:prstGeom prst="rect">
              <a:avLst/>
            </a:prstGeom>
            <a:solidFill>
              <a:srgbClr val="1CABE2">
                <a:alpha val="100000"/>
              </a:srgbClr>
            </a:solidFill>
          </p:spPr>
          <p:txBody>
            <a:bodyPr/>
            <a:lstStyle/>
            <a:p/>
          </p:txBody>
        </p:sp>
        <p:sp>
          <p:nvSpPr>
            <p:cNvPr id="51" name="rc51"/>
            <p:cNvSpPr/>
            <p:nvPr/>
          </p:nvSpPr>
          <p:spPr>
            <a:xfrm>
              <a:off x="5045853" y="3835887"/>
              <a:ext cx="238662" cy="376122"/>
            </a:xfrm>
            <a:prstGeom prst="rect">
              <a:avLst/>
            </a:prstGeom>
            <a:solidFill>
              <a:srgbClr val="80BD41">
                <a:alpha val="100000"/>
              </a:srgbClr>
            </a:solidFill>
          </p:spPr>
          <p:txBody>
            <a:bodyPr/>
            <a:lstStyle/>
            <a:p/>
          </p:txBody>
        </p:sp>
        <p:sp>
          <p:nvSpPr>
            <p:cNvPr id="52" name="rc52"/>
            <p:cNvSpPr/>
            <p:nvPr/>
          </p:nvSpPr>
          <p:spPr>
            <a:xfrm>
              <a:off x="5045853" y="3394357"/>
              <a:ext cx="238662" cy="441530"/>
            </a:xfrm>
            <a:prstGeom prst="rect">
              <a:avLst/>
            </a:prstGeom>
            <a:solidFill>
              <a:srgbClr val="1CABE2">
                <a:alpha val="100000"/>
              </a:srgbClr>
            </a:solidFill>
          </p:spPr>
          <p:txBody>
            <a:bodyPr/>
            <a:lstStyle/>
            <a:p/>
          </p:txBody>
        </p:sp>
        <p:sp>
          <p:nvSpPr>
            <p:cNvPr id="53" name="rc53"/>
            <p:cNvSpPr/>
            <p:nvPr/>
          </p:nvSpPr>
          <p:spPr>
            <a:xfrm>
              <a:off x="5311034" y="3807735"/>
              <a:ext cx="238662" cy="404274"/>
            </a:xfrm>
            <a:prstGeom prst="rect">
              <a:avLst/>
            </a:prstGeom>
            <a:solidFill>
              <a:srgbClr val="80BD41">
                <a:alpha val="100000"/>
              </a:srgbClr>
            </a:solidFill>
          </p:spPr>
          <p:txBody>
            <a:bodyPr/>
            <a:lstStyle/>
            <a:p/>
          </p:txBody>
        </p:sp>
        <p:sp>
          <p:nvSpPr>
            <p:cNvPr id="54" name="rc54"/>
            <p:cNvSpPr/>
            <p:nvPr/>
          </p:nvSpPr>
          <p:spPr>
            <a:xfrm>
              <a:off x="5311034" y="3369781"/>
              <a:ext cx="238662" cy="437954"/>
            </a:xfrm>
            <a:prstGeom prst="rect">
              <a:avLst/>
            </a:prstGeom>
            <a:solidFill>
              <a:srgbClr val="1CABE2">
                <a:alpha val="100000"/>
              </a:srgbClr>
            </a:solidFill>
          </p:spPr>
          <p:txBody>
            <a:bodyPr/>
            <a:lstStyle/>
            <a:p/>
          </p:txBody>
        </p:sp>
        <p:sp>
          <p:nvSpPr>
            <p:cNvPr id="55" name="rc55"/>
            <p:cNvSpPr/>
            <p:nvPr/>
          </p:nvSpPr>
          <p:spPr>
            <a:xfrm>
              <a:off x="5576215" y="3788220"/>
              <a:ext cx="238662" cy="423789"/>
            </a:xfrm>
            <a:prstGeom prst="rect">
              <a:avLst/>
            </a:prstGeom>
            <a:solidFill>
              <a:srgbClr val="80BD41">
                <a:alpha val="100000"/>
              </a:srgbClr>
            </a:solidFill>
          </p:spPr>
          <p:txBody>
            <a:bodyPr/>
            <a:lstStyle/>
            <a:p/>
          </p:txBody>
        </p:sp>
        <p:sp>
          <p:nvSpPr>
            <p:cNvPr id="56" name="rc56"/>
            <p:cNvSpPr/>
            <p:nvPr/>
          </p:nvSpPr>
          <p:spPr>
            <a:xfrm>
              <a:off x="5576215" y="3347130"/>
              <a:ext cx="238662" cy="441089"/>
            </a:xfrm>
            <a:prstGeom prst="rect">
              <a:avLst/>
            </a:prstGeom>
            <a:solidFill>
              <a:srgbClr val="1CABE2">
                <a:alpha val="100000"/>
              </a:srgbClr>
            </a:solidFill>
          </p:spPr>
          <p:txBody>
            <a:bodyPr/>
            <a:lstStyle/>
            <a:p/>
          </p:txBody>
        </p:sp>
        <p:sp>
          <p:nvSpPr>
            <p:cNvPr id="57" name="rc57"/>
            <p:cNvSpPr/>
            <p:nvPr/>
          </p:nvSpPr>
          <p:spPr>
            <a:xfrm>
              <a:off x="5841395" y="3760398"/>
              <a:ext cx="238662" cy="451610"/>
            </a:xfrm>
            <a:prstGeom prst="rect">
              <a:avLst/>
            </a:prstGeom>
            <a:solidFill>
              <a:srgbClr val="80BD41">
                <a:alpha val="100000"/>
              </a:srgbClr>
            </a:solidFill>
          </p:spPr>
          <p:txBody>
            <a:bodyPr/>
            <a:lstStyle/>
            <a:p/>
          </p:txBody>
        </p:sp>
        <p:sp>
          <p:nvSpPr>
            <p:cNvPr id="58" name="rc58"/>
            <p:cNvSpPr/>
            <p:nvPr/>
          </p:nvSpPr>
          <p:spPr>
            <a:xfrm>
              <a:off x="5841395" y="3326501"/>
              <a:ext cx="238662" cy="433897"/>
            </a:xfrm>
            <a:prstGeom prst="rect">
              <a:avLst/>
            </a:prstGeom>
            <a:solidFill>
              <a:srgbClr val="1CABE2">
                <a:alpha val="100000"/>
              </a:srgbClr>
            </a:solidFill>
          </p:spPr>
          <p:txBody>
            <a:bodyPr/>
            <a:lstStyle/>
            <a:p/>
          </p:txBody>
        </p:sp>
        <p:sp>
          <p:nvSpPr>
            <p:cNvPr id="59" name="rc59"/>
            <p:cNvSpPr/>
            <p:nvPr/>
          </p:nvSpPr>
          <p:spPr>
            <a:xfrm>
              <a:off x="6106576" y="3728478"/>
              <a:ext cx="238662" cy="483530"/>
            </a:xfrm>
            <a:prstGeom prst="rect">
              <a:avLst/>
            </a:prstGeom>
            <a:solidFill>
              <a:srgbClr val="80BD41">
                <a:alpha val="100000"/>
              </a:srgbClr>
            </a:solidFill>
          </p:spPr>
          <p:txBody>
            <a:bodyPr/>
            <a:lstStyle/>
            <a:p/>
          </p:txBody>
        </p:sp>
        <p:sp>
          <p:nvSpPr>
            <p:cNvPr id="60" name="rc60"/>
            <p:cNvSpPr/>
            <p:nvPr/>
          </p:nvSpPr>
          <p:spPr>
            <a:xfrm>
              <a:off x="6106576" y="3299683"/>
              <a:ext cx="238662" cy="428795"/>
            </a:xfrm>
            <a:prstGeom prst="rect">
              <a:avLst/>
            </a:prstGeom>
            <a:solidFill>
              <a:srgbClr val="1CABE2">
                <a:alpha val="100000"/>
              </a:srgbClr>
            </a:solidFill>
          </p:spPr>
          <p:txBody>
            <a:bodyPr/>
            <a:lstStyle/>
            <a:p/>
          </p:txBody>
        </p:sp>
        <p:sp>
          <p:nvSpPr>
            <p:cNvPr id="61" name="rc61"/>
            <p:cNvSpPr/>
            <p:nvPr/>
          </p:nvSpPr>
          <p:spPr>
            <a:xfrm>
              <a:off x="6371757" y="3676108"/>
              <a:ext cx="238662" cy="535901"/>
            </a:xfrm>
            <a:prstGeom prst="rect">
              <a:avLst/>
            </a:prstGeom>
            <a:solidFill>
              <a:srgbClr val="80BD41">
                <a:alpha val="100000"/>
              </a:srgbClr>
            </a:solidFill>
          </p:spPr>
          <p:txBody>
            <a:bodyPr/>
            <a:lstStyle/>
            <a:p/>
          </p:txBody>
        </p:sp>
        <p:sp>
          <p:nvSpPr>
            <p:cNvPr id="62" name="rc62"/>
            <p:cNvSpPr/>
            <p:nvPr/>
          </p:nvSpPr>
          <p:spPr>
            <a:xfrm>
              <a:off x="6371757" y="3271834"/>
              <a:ext cx="238662" cy="404274"/>
            </a:xfrm>
            <a:prstGeom prst="rect">
              <a:avLst/>
            </a:prstGeom>
            <a:solidFill>
              <a:srgbClr val="1CABE2">
                <a:alpha val="100000"/>
              </a:srgbClr>
            </a:solidFill>
          </p:spPr>
          <p:txBody>
            <a:bodyPr/>
            <a:lstStyle/>
            <a:p/>
          </p:txBody>
        </p:sp>
        <p:sp>
          <p:nvSpPr>
            <p:cNvPr id="63" name="rc63"/>
            <p:cNvSpPr/>
            <p:nvPr/>
          </p:nvSpPr>
          <p:spPr>
            <a:xfrm>
              <a:off x="6636938" y="3681334"/>
              <a:ext cx="238662" cy="530674"/>
            </a:xfrm>
            <a:prstGeom prst="rect">
              <a:avLst/>
            </a:prstGeom>
            <a:solidFill>
              <a:srgbClr val="80BD41">
                <a:alpha val="100000"/>
              </a:srgbClr>
            </a:solidFill>
          </p:spPr>
          <p:txBody>
            <a:bodyPr/>
            <a:lstStyle/>
            <a:p/>
          </p:txBody>
        </p:sp>
        <p:sp>
          <p:nvSpPr>
            <p:cNvPr id="64" name="rc64"/>
            <p:cNvSpPr/>
            <p:nvPr/>
          </p:nvSpPr>
          <p:spPr>
            <a:xfrm>
              <a:off x="6636938" y="3247148"/>
              <a:ext cx="238662" cy="434186"/>
            </a:xfrm>
            <a:prstGeom prst="rect">
              <a:avLst/>
            </a:prstGeom>
            <a:solidFill>
              <a:srgbClr val="1CABE2">
                <a:alpha val="100000"/>
              </a:srgbClr>
            </a:solidFill>
          </p:spPr>
          <p:txBody>
            <a:bodyPr/>
            <a:lstStyle/>
            <a:p/>
          </p:txBody>
        </p:sp>
        <p:sp>
          <p:nvSpPr>
            <p:cNvPr id="65" name="rc65"/>
            <p:cNvSpPr/>
            <p:nvPr/>
          </p:nvSpPr>
          <p:spPr>
            <a:xfrm>
              <a:off x="6902119" y="3597044"/>
              <a:ext cx="238662" cy="614965"/>
            </a:xfrm>
            <a:prstGeom prst="rect">
              <a:avLst/>
            </a:prstGeom>
            <a:solidFill>
              <a:srgbClr val="80BD41">
                <a:alpha val="100000"/>
              </a:srgbClr>
            </a:solidFill>
          </p:spPr>
          <p:txBody>
            <a:bodyPr/>
            <a:lstStyle/>
            <a:p/>
          </p:txBody>
        </p:sp>
        <p:sp>
          <p:nvSpPr>
            <p:cNvPr id="66" name="rc66"/>
            <p:cNvSpPr/>
            <p:nvPr/>
          </p:nvSpPr>
          <p:spPr>
            <a:xfrm>
              <a:off x="6902119" y="3220124"/>
              <a:ext cx="238662" cy="376919"/>
            </a:xfrm>
            <a:prstGeom prst="rect">
              <a:avLst/>
            </a:prstGeom>
            <a:solidFill>
              <a:srgbClr val="1CABE2">
                <a:alpha val="100000"/>
              </a:srgbClr>
            </a:solidFill>
          </p:spPr>
          <p:txBody>
            <a:bodyPr/>
            <a:lstStyle/>
            <a:p/>
          </p:txBody>
        </p:sp>
        <p:sp>
          <p:nvSpPr>
            <p:cNvPr id="67" name="rc67"/>
            <p:cNvSpPr/>
            <p:nvPr/>
          </p:nvSpPr>
          <p:spPr>
            <a:xfrm>
              <a:off x="7167299" y="3497557"/>
              <a:ext cx="238662" cy="714452"/>
            </a:xfrm>
            <a:prstGeom prst="rect">
              <a:avLst/>
            </a:prstGeom>
            <a:solidFill>
              <a:srgbClr val="80BD41">
                <a:alpha val="100000"/>
              </a:srgbClr>
            </a:solidFill>
          </p:spPr>
          <p:txBody>
            <a:bodyPr/>
            <a:lstStyle/>
            <a:p/>
          </p:txBody>
        </p:sp>
        <p:sp>
          <p:nvSpPr>
            <p:cNvPr id="68" name="rc68"/>
            <p:cNvSpPr/>
            <p:nvPr/>
          </p:nvSpPr>
          <p:spPr>
            <a:xfrm>
              <a:off x="7167299" y="3205739"/>
              <a:ext cx="238662" cy="291818"/>
            </a:xfrm>
            <a:prstGeom prst="rect">
              <a:avLst/>
            </a:prstGeom>
            <a:solidFill>
              <a:srgbClr val="1CABE2">
                <a:alpha val="100000"/>
              </a:srgbClr>
            </a:solidFill>
          </p:spPr>
          <p:txBody>
            <a:bodyPr/>
            <a:lstStyle/>
            <a:p/>
          </p:txBody>
        </p:sp>
        <p:sp>
          <p:nvSpPr>
            <p:cNvPr id="69" name="rc69"/>
            <p:cNvSpPr/>
            <p:nvPr/>
          </p:nvSpPr>
          <p:spPr>
            <a:xfrm>
              <a:off x="7432480" y="3501573"/>
              <a:ext cx="238662" cy="710436"/>
            </a:xfrm>
            <a:prstGeom prst="rect">
              <a:avLst/>
            </a:prstGeom>
            <a:solidFill>
              <a:srgbClr val="80BD41">
                <a:alpha val="100000"/>
              </a:srgbClr>
            </a:solidFill>
          </p:spPr>
          <p:txBody>
            <a:bodyPr/>
            <a:lstStyle/>
            <a:p/>
          </p:txBody>
        </p:sp>
        <p:sp>
          <p:nvSpPr>
            <p:cNvPr id="70" name="rc70"/>
            <p:cNvSpPr/>
            <p:nvPr/>
          </p:nvSpPr>
          <p:spPr>
            <a:xfrm>
              <a:off x="7432480" y="3182387"/>
              <a:ext cx="238662" cy="319186"/>
            </a:xfrm>
            <a:prstGeom prst="rect">
              <a:avLst/>
            </a:prstGeom>
            <a:solidFill>
              <a:srgbClr val="1CABE2">
                <a:alpha val="100000"/>
              </a:srgbClr>
            </a:solidFill>
          </p:spPr>
          <p:txBody>
            <a:bodyPr/>
            <a:lstStyle/>
            <a:p/>
          </p:txBody>
        </p:sp>
        <p:sp>
          <p:nvSpPr>
            <p:cNvPr id="71" name="rc71"/>
            <p:cNvSpPr/>
            <p:nvPr/>
          </p:nvSpPr>
          <p:spPr>
            <a:xfrm>
              <a:off x="7697661" y="3476158"/>
              <a:ext cx="238662" cy="735851"/>
            </a:xfrm>
            <a:prstGeom prst="rect">
              <a:avLst/>
            </a:prstGeom>
            <a:solidFill>
              <a:srgbClr val="80BD41">
                <a:alpha val="100000"/>
              </a:srgbClr>
            </a:solidFill>
          </p:spPr>
          <p:txBody>
            <a:bodyPr/>
            <a:lstStyle/>
            <a:p/>
          </p:txBody>
        </p:sp>
        <p:sp>
          <p:nvSpPr>
            <p:cNvPr id="72" name="rc72"/>
            <p:cNvSpPr/>
            <p:nvPr/>
          </p:nvSpPr>
          <p:spPr>
            <a:xfrm>
              <a:off x="7697661" y="3160795"/>
              <a:ext cx="238662" cy="315362"/>
            </a:xfrm>
            <a:prstGeom prst="rect">
              <a:avLst/>
            </a:prstGeom>
            <a:solidFill>
              <a:srgbClr val="1CABE2">
                <a:alpha val="100000"/>
              </a:srgbClr>
            </a:solidFill>
          </p:spPr>
          <p:txBody>
            <a:bodyPr/>
            <a:lstStyle/>
            <a:p/>
          </p:txBody>
        </p:sp>
        <p:sp>
          <p:nvSpPr>
            <p:cNvPr id="73" name="rc73"/>
            <p:cNvSpPr/>
            <p:nvPr/>
          </p:nvSpPr>
          <p:spPr>
            <a:xfrm>
              <a:off x="7962842" y="3438640"/>
              <a:ext cx="238662" cy="773368"/>
            </a:xfrm>
            <a:prstGeom prst="rect">
              <a:avLst/>
            </a:prstGeom>
            <a:solidFill>
              <a:srgbClr val="80BD41">
                <a:alpha val="100000"/>
              </a:srgbClr>
            </a:solidFill>
          </p:spPr>
          <p:txBody>
            <a:bodyPr/>
            <a:lstStyle/>
            <a:p/>
          </p:txBody>
        </p:sp>
        <p:sp>
          <p:nvSpPr>
            <p:cNvPr id="74" name="rc74"/>
            <p:cNvSpPr/>
            <p:nvPr/>
          </p:nvSpPr>
          <p:spPr>
            <a:xfrm>
              <a:off x="7962842" y="3137883"/>
              <a:ext cx="238662" cy="300757"/>
            </a:xfrm>
            <a:prstGeom prst="rect">
              <a:avLst/>
            </a:prstGeom>
            <a:solidFill>
              <a:srgbClr val="1CABE2">
                <a:alpha val="100000"/>
              </a:srgbClr>
            </a:solidFill>
          </p:spPr>
          <p:txBody>
            <a:bodyPr/>
            <a:lstStyle/>
            <a:p/>
          </p:txBody>
        </p:sp>
        <p:sp>
          <p:nvSpPr>
            <p:cNvPr id="75" name="pl75"/>
            <p:cNvSpPr/>
            <p:nvPr/>
          </p:nvSpPr>
          <p:spPr>
            <a:xfrm>
              <a:off x="1452654" y="2665257"/>
              <a:ext cx="6629519" cy="988202"/>
            </a:xfrm>
            <a:custGeom>
              <a:avLst/>
              <a:pathLst>
                <a:path w="6629519" h="988202">
                  <a:moveTo>
                    <a:pt x="0" y="837823"/>
                  </a:moveTo>
                  <a:lnTo>
                    <a:pt x="265180" y="837823"/>
                  </a:lnTo>
                  <a:lnTo>
                    <a:pt x="530361" y="687445"/>
                  </a:lnTo>
                  <a:lnTo>
                    <a:pt x="795542" y="687445"/>
                  </a:lnTo>
                  <a:lnTo>
                    <a:pt x="1060723" y="902271"/>
                  </a:lnTo>
                  <a:lnTo>
                    <a:pt x="1325903" y="794858"/>
                  </a:lnTo>
                  <a:lnTo>
                    <a:pt x="1591084" y="988202"/>
                  </a:lnTo>
                  <a:lnTo>
                    <a:pt x="1856265" y="687445"/>
                  </a:lnTo>
                  <a:lnTo>
                    <a:pt x="2121446" y="880789"/>
                  </a:lnTo>
                  <a:lnTo>
                    <a:pt x="2386626" y="644479"/>
                  </a:lnTo>
                  <a:lnTo>
                    <a:pt x="2651807" y="580031"/>
                  </a:lnTo>
                  <a:lnTo>
                    <a:pt x="2916988" y="665962"/>
                  </a:lnTo>
                  <a:lnTo>
                    <a:pt x="3182169" y="644479"/>
                  </a:lnTo>
                  <a:lnTo>
                    <a:pt x="3447350" y="601514"/>
                  </a:lnTo>
                  <a:lnTo>
                    <a:pt x="3712530" y="558549"/>
                  </a:lnTo>
                  <a:lnTo>
                    <a:pt x="3977711" y="515583"/>
                  </a:lnTo>
                  <a:lnTo>
                    <a:pt x="4242892" y="494101"/>
                  </a:lnTo>
                  <a:lnTo>
                    <a:pt x="4508073" y="451135"/>
                  </a:lnTo>
                  <a:lnTo>
                    <a:pt x="4773253" y="408170"/>
                  </a:lnTo>
                  <a:lnTo>
                    <a:pt x="5038434" y="322239"/>
                  </a:lnTo>
                  <a:lnTo>
                    <a:pt x="5303615" y="365205"/>
                  </a:lnTo>
                  <a:lnTo>
                    <a:pt x="5568796" y="214826"/>
                  </a:lnTo>
                  <a:lnTo>
                    <a:pt x="5833977" y="21482"/>
                  </a:lnTo>
                  <a:lnTo>
                    <a:pt x="6099157" y="64447"/>
                  </a:lnTo>
                  <a:lnTo>
                    <a:pt x="6364338" y="42965"/>
                  </a:lnTo>
                  <a:lnTo>
                    <a:pt x="6629519" y="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7" name="tx77"/>
            <p:cNvSpPr/>
            <p:nvPr/>
          </p:nvSpPr>
          <p:spPr>
            <a:xfrm>
              <a:off x="271826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8" name="tx78"/>
            <p:cNvSpPr/>
            <p:nvPr/>
          </p:nvSpPr>
          <p:spPr>
            <a:xfrm>
              <a:off x="4044172"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0" name="tx80"/>
            <p:cNvSpPr/>
            <p:nvPr/>
          </p:nvSpPr>
          <p:spPr>
            <a:xfrm>
              <a:off x="6430799"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1" name="tx81"/>
            <p:cNvSpPr/>
            <p:nvPr/>
          </p:nvSpPr>
          <p:spPr>
            <a:xfrm>
              <a:off x="6695979"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226341"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2188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1335100" y="350686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414.7</a:t>
              </a:r>
            </a:p>
          </p:txBody>
        </p:sp>
        <p:sp>
          <p:nvSpPr>
            <p:cNvPr id="88" name="tx88"/>
            <p:cNvSpPr/>
            <p:nvPr/>
          </p:nvSpPr>
          <p:spPr>
            <a:xfrm>
              <a:off x="2661004" y="34000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491.5</a:t>
              </a:r>
            </a:p>
          </p:txBody>
        </p:sp>
        <p:sp>
          <p:nvSpPr>
            <p:cNvPr id="89" name="tx89"/>
            <p:cNvSpPr/>
            <p:nvPr/>
          </p:nvSpPr>
          <p:spPr>
            <a:xfrm>
              <a:off x="3986908" y="3325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545.9</a:t>
              </a:r>
            </a:p>
          </p:txBody>
        </p:sp>
        <p:sp>
          <p:nvSpPr>
            <p:cNvPr id="90" name="tx90"/>
            <p:cNvSpPr/>
            <p:nvPr/>
          </p:nvSpPr>
          <p:spPr>
            <a:xfrm>
              <a:off x="5312812" y="3233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612.4</a:t>
              </a:r>
            </a:p>
          </p:txBody>
        </p:sp>
        <p:sp>
          <p:nvSpPr>
            <p:cNvPr id="91" name="tx91"/>
            <p:cNvSpPr/>
            <p:nvPr/>
          </p:nvSpPr>
          <p:spPr>
            <a:xfrm>
              <a:off x="6373535" y="31358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683.6</a:t>
              </a:r>
            </a:p>
          </p:txBody>
        </p:sp>
        <p:sp>
          <p:nvSpPr>
            <p:cNvPr id="92" name="tx92"/>
            <p:cNvSpPr/>
            <p:nvPr/>
          </p:nvSpPr>
          <p:spPr>
            <a:xfrm>
              <a:off x="6638716" y="3111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701.6</a:t>
              </a:r>
            </a:p>
          </p:txBody>
        </p:sp>
        <p:sp>
          <p:nvSpPr>
            <p:cNvPr id="93" name="tx93"/>
            <p:cNvSpPr/>
            <p:nvPr/>
          </p:nvSpPr>
          <p:spPr>
            <a:xfrm>
              <a:off x="6903896" y="308534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721.2</a:t>
              </a:r>
            </a:p>
          </p:txBody>
        </p:sp>
        <p:sp>
          <p:nvSpPr>
            <p:cNvPr id="94" name="tx94"/>
            <p:cNvSpPr/>
            <p:nvPr/>
          </p:nvSpPr>
          <p:spPr>
            <a:xfrm>
              <a:off x="7169077" y="30697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731.7</a:t>
              </a:r>
            </a:p>
          </p:txBody>
        </p:sp>
        <p:sp>
          <p:nvSpPr>
            <p:cNvPr id="95" name="tx95"/>
            <p:cNvSpPr/>
            <p:nvPr/>
          </p:nvSpPr>
          <p:spPr>
            <a:xfrm>
              <a:off x="7434258" y="30464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748.7</a:t>
              </a:r>
            </a:p>
          </p:txBody>
        </p:sp>
        <p:sp>
          <p:nvSpPr>
            <p:cNvPr id="96" name="tx96"/>
            <p:cNvSpPr/>
            <p:nvPr/>
          </p:nvSpPr>
          <p:spPr>
            <a:xfrm>
              <a:off x="7699439" y="3024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764.4</a:t>
              </a:r>
            </a:p>
          </p:txBody>
        </p:sp>
        <p:sp>
          <p:nvSpPr>
            <p:cNvPr id="97" name="tx97"/>
            <p:cNvSpPr/>
            <p:nvPr/>
          </p:nvSpPr>
          <p:spPr>
            <a:xfrm>
              <a:off x="8003796" y="30019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98" name="pl98"/>
            <p:cNvSpPr/>
            <p:nvPr/>
          </p:nvSpPr>
          <p:spPr>
            <a:xfrm>
              <a:off x="1452654" y="2063743"/>
              <a:ext cx="0" cy="1439338"/>
            </a:xfrm>
            <a:custGeom>
              <a:avLst/>
              <a:pathLst>
                <a:path w="0" h="1439338">
                  <a:moveTo>
                    <a:pt x="0" y="143933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923754"/>
            </a:xfrm>
            <a:custGeom>
              <a:avLst/>
              <a:pathLst>
                <a:path w="0" h="923754">
                  <a:moveTo>
                    <a:pt x="0" y="923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40828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136.9</a:t>
              </a:r>
            </a:p>
          </p:txBody>
        </p:sp>
        <p:sp>
          <p:nvSpPr>
            <p:cNvPr id="110" name="tx110"/>
            <p:cNvSpPr/>
            <p:nvPr/>
          </p:nvSpPr>
          <p:spPr>
            <a:xfrm>
              <a:off x="1335100" y="3797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277.9</a:t>
              </a:r>
            </a:p>
          </p:txBody>
        </p:sp>
        <p:sp>
          <p:nvSpPr>
            <p:cNvPr id="111" name="tx111"/>
            <p:cNvSpPr/>
            <p:nvPr/>
          </p:nvSpPr>
          <p:spPr>
            <a:xfrm>
              <a:off x="2700181" y="405980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2" name="tx112"/>
            <p:cNvSpPr/>
            <p:nvPr/>
          </p:nvSpPr>
          <p:spPr>
            <a:xfrm>
              <a:off x="2661004" y="37206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319.5</a:t>
              </a:r>
            </a:p>
          </p:txBody>
        </p:sp>
        <p:sp>
          <p:nvSpPr>
            <p:cNvPr id="113" name="tx113"/>
            <p:cNvSpPr/>
            <p:nvPr/>
          </p:nvSpPr>
          <p:spPr>
            <a:xfrm>
              <a:off x="3986908" y="4008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245.6</a:t>
              </a:r>
            </a:p>
          </p:txBody>
        </p:sp>
        <p:sp>
          <p:nvSpPr>
            <p:cNvPr id="114" name="tx114"/>
            <p:cNvSpPr/>
            <p:nvPr/>
          </p:nvSpPr>
          <p:spPr>
            <a:xfrm>
              <a:off x="3986908" y="36326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300.2</a:t>
              </a:r>
            </a:p>
          </p:txBody>
        </p:sp>
        <p:sp>
          <p:nvSpPr>
            <p:cNvPr id="115" name="tx115"/>
            <p:cNvSpPr/>
            <p:nvPr/>
          </p:nvSpPr>
          <p:spPr>
            <a:xfrm>
              <a:off x="5351989" y="39748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6" name="tx116"/>
            <p:cNvSpPr/>
            <p:nvPr/>
          </p:nvSpPr>
          <p:spPr>
            <a:xfrm>
              <a:off x="5312812" y="35536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318.4</a:t>
              </a:r>
            </a:p>
          </p:txBody>
        </p:sp>
        <p:sp>
          <p:nvSpPr>
            <p:cNvPr id="117" name="tx117"/>
            <p:cNvSpPr/>
            <p:nvPr/>
          </p:nvSpPr>
          <p:spPr>
            <a:xfrm>
              <a:off x="6373535" y="39089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389.7</a:t>
              </a:r>
            </a:p>
          </p:txBody>
        </p:sp>
        <p:sp>
          <p:nvSpPr>
            <p:cNvPr id="118" name="tx118"/>
            <p:cNvSpPr/>
            <p:nvPr/>
          </p:nvSpPr>
          <p:spPr>
            <a:xfrm>
              <a:off x="6412712" y="34389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9" name="tx119"/>
            <p:cNvSpPr/>
            <p:nvPr/>
          </p:nvSpPr>
          <p:spPr>
            <a:xfrm>
              <a:off x="6638716" y="39115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385.9</a:t>
              </a:r>
            </a:p>
          </p:txBody>
        </p:sp>
        <p:sp>
          <p:nvSpPr>
            <p:cNvPr id="120" name="tx120"/>
            <p:cNvSpPr/>
            <p:nvPr/>
          </p:nvSpPr>
          <p:spPr>
            <a:xfrm>
              <a:off x="6638716" y="34291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315.7</a:t>
              </a:r>
            </a:p>
          </p:txBody>
        </p:sp>
        <p:sp>
          <p:nvSpPr>
            <p:cNvPr id="121" name="tx121"/>
            <p:cNvSpPr/>
            <p:nvPr/>
          </p:nvSpPr>
          <p:spPr>
            <a:xfrm>
              <a:off x="6903896" y="387062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447.2</a:t>
              </a:r>
            </a:p>
          </p:txBody>
        </p:sp>
        <p:sp>
          <p:nvSpPr>
            <p:cNvPr id="122" name="tx122"/>
            <p:cNvSpPr/>
            <p:nvPr/>
          </p:nvSpPr>
          <p:spPr>
            <a:xfrm>
              <a:off x="6903896" y="33746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274.1</a:t>
              </a:r>
            </a:p>
          </p:txBody>
        </p:sp>
        <p:sp>
          <p:nvSpPr>
            <p:cNvPr id="123" name="tx123"/>
            <p:cNvSpPr/>
            <p:nvPr/>
          </p:nvSpPr>
          <p:spPr>
            <a:xfrm>
              <a:off x="7169077" y="3819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519.5</a:t>
              </a:r>
            </a:p>
          </p:txBody>
        </p:sp>
        <p:sp>
          <p:nvSpPr>
            <p:cNvPr id="124" name="tx124"/>
            <p:cNvSpPr/>
            <p:nvPr/>
          </p:nvSpPr>
          <p:spPr>
            <a:xfrm>
              <a:off x="7169077" y="33177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212.2</a:t>
              </a:r>
            </a:p>
          </p:txBody>
        </p:sp>
        <p:sp>
          <p:nvSpPr>
            <p:cNvPr id="125" name="tx125"/>
            <p:cNvSpPr/>
            <p:nvPr/>
          </p:nvSpPr>
          <p:spPr>
            <a:xfrm>
              <a:off x="7434258" y="3821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516.6</a:t>
              </a:r>
            </a:p>
          </p:txBody>
        </p:sp>
        <p:sp>
          <p:nvSpPr>
            <p:cNvPr id="126" name="tx126"/>
            <p:cNvSpPr/>
            <p:nvPr/>
          </p:nvSpPr>
          <p:spPr>
            <a:xfrm>
              <a:off x="7434258" y="33068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232.1</a:t>
              </a:r>
            </a:p>
          </p:txBody>
        </p:sp>
        <p:sp>
          <p:nvSpPr>
            <p:cNvPr id="127" name="tx127"/>
            <p:cNvSpPr/>
            <p:nvPr/>
          </p:nvSpPr>
          <p:spPr>
            <a:xfrm>
              <a:off x="7699439" y="38089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535.1</a:t>
              </a:r>
            </a:p>
          </p:txBody>
        </p:sp>
        <p:sp>
          <p:nvSpPr>
            <p:cNvPr id="128" name="tx128"/>
            <p:cNvSpPr/>
            <p:nvPr/>
          </p:nvSpPr>
          <p:spPr>
            <a:xfrm>
              <a:off x="7699439" y="32833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229.3</a:t>
              </a:r>
            </a:p>
          </p:txBody>
        </p:sp>
        <p:sp>
          <p:nvSpPr>
            <p:cNvPr id="129" name="tx129"/>
            <p:cNvSpPr/>
            <p:nvPr/>
          </p:nvSpPr>
          <p:spPr>
            <a:xfrm>
              <a:off x="7964620" y="37902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562.3</a:t>
              </a:r>
            </a:p>
          </p:txBody>
        </p:sp>
        <p:sp>
          <p:nvSpPr>
            <p:cNvPr id="130" name="tx130"/>
            <p:cNvSpPr/>
            <p:nvPr/>
          </p:nvSpPr>
          <p:spPr>
            <a:xfrm>
              <a:off x="7964620" y="3253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218.7</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722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76654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789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2000-2025</a:t>
              </a:r>
            </a:p>
          </p:txBody>
        </p:sp>
        <p:sp>
          <p:nvSpPr>
            <p:cNvPr id="161" name="pl161"/>
            <p:cNvSpPr/>
            <p:nvPr/>
          </p:nvSpPr>
          <p:spPr>
            <a:xfrm>
              <a:off x="21708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457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5207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957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083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832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582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332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840557"/>
              <a:ext cx="3263444" cy="124062"/>
            </a:xfrm>
            <a:prstGeom prst="rect">
              <a:avLst/>
            </a:prstGeom>
            <a:solidFill>
              <a:srgbClr val="80BD41">
                <a:alpha val="100000"/>
              </a:srgbClr>
            </a:solidFill>
          </p:spPr>
          <p:txBody>
            <a:bodyPr/>
            <a:lstStyle/>
            <a:p/>
          </p:txBody>
        </p:sp>
        <p:sp>
          <p:nvSpPr>
            <p:cNvPr id="174" name="rc174"/>
            <p:cNvSpPr/>
            <p:nvPr/>
          </p:nvSpPr>
          <p:spPr>
            <a:xfrm>
              <a:off x="4596767" y="5840557"/>
              <a:ext cx="2461883" cy="124062"/>
            </a:xfrm>
            <a:prstGeom prst="rect">
              <a:avLst/>
            </a:prstGeom>
            <a:solidFill>
              <a:srgbClr val="1CABE2">
                <a:alpha val="100000"/>
              </a:srgbClr>
            </a:solidFill>
          </p:spPr>
          <p:txBody>
            <a:bodyPr/>
            <a:lstStyle/>
            <a:p/>
          </p:txBody>
        </p:sp>
        <p:sp>
          <p:nvSpPr>
            <p:cNvPr id="175" name="rc175"/>
            <p:cNvSpPr/>
            <p:nvPr/>
          </p:nvSpPr>
          <p:spPr>
            <a:xfrm>
              <a:off x="1333322" y="5685479"/>
              <a:ext cx="4481069" cy="124062"/>
            </a:xfrm>
            <a:prstGeom prst="rect">
              <a:avLst/>
            </a:prstGeom>
            <a:solidFill>
              <a:srgbClr val="80BD41">
                <a:alpha val="100000"/>
              </a:srgbClr>
            </a:solidFill>
          </p:spPr>
          <p:txBody>
            <a:bodyPr/>
            <a:lstStyle/>
            <a:p/>
          </p:txBody>
        </p:sp>
        <p:sp>
          <p:nvSpPr>
            <p:cNvPr id="176" name="rc176"/>
            <p:cNvSpPr/>
            <p:nvPr/>
          </p:nvSpPr>
          <p:spPr>
            <a:xfrm>
              <a:off x="5814392" y="5685479"/>
              <a:ext cx="1920446" cy="124062"/>
            </a:xfrm>
            <a:prstGeom prst="rect">
              <a:avLst/>
            </a:prstGeom>
            <a:solidFill>
              <a:srgbClr val="1CABE2">
                <a:alpha val="100000"/>
              </a:srgbClr>
            </a:solidFill>
          </p:spPr>
          <p:txBody>
            <a:bodyPr/>
            <a:lstStyle/>
            <a:p/>
          </p:txBody>
        </p:sp>
        <p:sp>
          <p:nvSpPr>
            <p:cNvPr id="177" name="rc177"/>
            <p:cNvSpPr/>
            <p:nvPr/>
          </p:nvSpPr>
          <p:spPr>
            <a:xfrm>
              <a:off x="1333322" y="5530401"/>
              <a:ext cx="4709536" cy="124062"/>
            </a:xfrm>
            <a:prstGeom prst="rect">
              <a:avLst/>
            </a:prstGeom>
            <a:solidFill>
              <a:srgbClr val="80BD41">
                <a:alpha val="100000"/>
              </a:srgbClr>
            </a:solidFill>
          </p:spPr>
          <p:txBody>
            <a:bodyPr/>
            <a:lstStyle/>
            <a:p/>
          </p:txBody>
        </p:sp>
        <p:sp>
          <p:nvSpPr>
            <p:cNvPr id="178" name="rc178"/>
            <p:cNvSpPr/>
            <p:nvPr/>
          </p:nvSpPr>
          <p:spPr>
            <a:xfrm>
              <a:off x="6042859" y="5530401"/>
              <a:ext cx="1831505" cy="124062"/>
            </a:xfrm>
            <a:prstGeom prst="rect">
              <a:avLst/>
            </a:prstGeom>
            <a:solidFill>
              <a:srgbClr val="1CABE2">
                <a:alpha val="100000"/>
              </a:srgbClr>
            </a:solidFill>
          </p:spPr>
          <p:txBody>
            <a:bodyPr/>
            <a:lstStyle/>
            <a:p/>
          </p:txBody>
        </p:sp>
        <p:sp>
          <p:nvSpPr>
            <p:cNvPr id="179" name="tx179"/>
            <p:cNvSpPr/>
            <p:nvPr/>
          </p:nvSpPr>
          <p:spPr>
            <a:xfrm>
              <a:off x="7200147"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683.6</a:t>
              </a:r>
            </a:p>
          </p:txBody>
        </p:sp>
        <p:sp>
          <p:nvSpPr>
            <p:cNvPr id="180" name="tx180"/>
            <p:cNvSpPr/>
            <p:nvPr/>
          </p:nvSpPr>
          <p:spPr>
            <a:xfrm>
              <a:off x="791032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764.4</a:t>
              </a:r>
            </a:p>
          </p:txBody>
        </p:sp>
        <p:sp>
          <p:nvSpPr>
            <p:cNvPr id="181" name="tx181"/>
            <p:cNvSpPr/>
            <p:nvPr/>
          </p:nvSpPr>
          <p:spPr>
            <a:xfrm>
              <a:off x="8105041"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781</a:t>
              </a:r>
            </a:p>
          </p:txBody>
        </p:sp>
        <p:sp>
          <p:nvSpPr>
            <p:cNvPr id="182" name="tx182"/>
            <p:cNvSpPr/>
            <p:nvPr/>
          </p:nvSpPr>
          <p:spPr>
            <a:xfrm>
              <a:off x="282940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389.7</a:t>
              </a:r>
            </a:p>
          </p:txBody>
        </p:sp>
        <p:sp>
          <p:nvSpPr>
            <p:cNvPr id="183" name="tx183"/>
            <p:cNvSpPr/>
            <p:nvPr/>
          </p:nvSpPr>
          <p:spPr>
            <a:xfrm>
              <a:off x="5737274" y="58621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184" name="tx184"/>
            <p:cNvSpPr/>
            <p:nvPr/>
          </p:nvSpPr>
          <p:spPr>
            <a:xfrm>
              <a:off x="343821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535.1</a:t>
              </a:r>
            </a:p>
          </p:txBody>
        </p:sp>
        <p:sp>
          <p:nvSpPr>
            <p:cNvPr id="185" name="tx185"/>
            <p:cNvSpPr/>
            <p:nvPr/>
          </p:nvSpPr>
          <p:spPr>
            <a:xfrm>
              <a:off x="6638977"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229.3</a:t>
              </a:r>
            </a:p>
          </p:txBody>
        </p:sp>
        <p:sp>
          <p:nvSpPr>
            <p:cNvPr id="186" name="tx186"/>
            <p:cNvSpPr/>
            <p:nvPr/>
          </p:nvSpPr>
          <p:spPr>
            <a:xfrm>
              <a:off x="355245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562.3</a:t>
              </a:r>
            </a:p>
          </p:txBody>
        </p:sp>
        <p:sp>
          <p:nvSpPr>
            <p:cNvPr id="187" name="tx187"/>
            <p:cNvSpPr/>
            <p:nvPr/>
          </p:nvSpPr>
          <p:spPr>
            <a:xfrm>
              <a:off x="6822973"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218.7</a:t>
              </a:r>
            </a:p>
          </p:txBody>
        </p:sp>
        <p:sp>
          <p:nvSpPr>
            <p:cNvPr id="188" name="tx188"/>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89175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56673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4" name="tx194"/>
            <p:cNvSpPr/>
            <p:nvPr/>
          </p:nvSpPr>
          <p:spPr>
            <a:xfrm>
              <a:off x="624171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5" name="tx195"/>
            <p:cNvSpPr/>
            <p:nvPr/>
          </p:nvSpPr>
          <p:spPr>
            <a:xfrm>
              <a:off x="79166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96" name="tx196"/>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(72%) was higher than in 2019 (57%).
The number of children vaccinated with DTP3 increased 44% compared to in 2019.
The number of surviving infants increased approximately 14%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5739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4815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9389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42967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92043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0277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19353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68429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17505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890989"/>
              <a:ext cx="235719" cy="321019"/>
            </a:xfrm>
            <a:prstGeom prst="rect">
              <a:avLst/>
            </a:prstGeom>
            <a:solidFill>
              <a:srgbClr val="E2231A">
                <a:alpha val="90196"/>
              </a:srgbClr>
            </a:solidFill>
          </p:spPr>
          <p:txBody>
            <a:bodyPr/>
            <a:lstStyle/>
            <a:p/>
          </p:txBody>
        </p:sp>
        <p:sp>
          <p:nvSpPr>
            <p:cNvPr id="27" name="rc27"/>
            <p:cNvSpPr/>
            <p:nvPr/>
          </p:nvSpPr>
          <p:spPr>
            <a:xfrm>
              <a:off x="1684176" y="3860786"/>
              <a:ext cx="235719" cy="351222"/>
            </a:xfrm>
            <a:prstGeom prst="rect">
              <a:avLst/>
            </a:prstGeom>
            <a:solidFill>
              <a:srgbClr val="E2231A">
                <a:alpha val="90196"/>
              </a:srgbClr>
            </a:solidFill>
          </p:spPr>
          <p:txBody>
            <a:bodyPr/>
            <a:lstStyle/>
            <a:p/>
          </p:txBody>
        </p:sp>
        <p:sp>
          <p:nvSpPr>
            <p:cNvPr id="28" name="rc28"/>
            <p:cNvSpPr/>
            <p:nvPr/>
          </p:nvSpPr>
          <p:spPr>
            <a:xfrm>
              <a:off x="1946086" y="3961321"/>
              <a:ext cx="235719" cy="250687"/>
            </a:xfrm>
            <a:prstGeom prst="rect">
              <a:avLst/>
            </a:prstGeom>
            <a:solidFill>
              <a:srgbClr val="E2231A">
                <a:alpha val="90196"/>
              </a:srgbClr>
            </a:solidFill>
          </p:spPr>
          <p:txBody>
            <a:bodyPr/>
            <a:lstStyle/>
            <a:p/>
          </p:txBody>
        </p:sp>
        <p:sp>
          <p:nvSpPr>
            <p:cNvPr id="29" name="rc29"/>
            <p:cNvSpPr/>
            <p:nvPr/>
          </p:nvSpPr>
          <p:spPr>
            <a:xfrm>
              <a:off x="2207996" y="3929656"/>
              <a:ext cx="235719" cy="282353"/>
            </a:xfrm>
            <a:prstGeom prst="rect">
              <a:avLst/>
            </a:prstGeom>
            <a:solidFill>
              <a:srgbClr val="E2231A">
                <a:alpha val="90196"/>
              </a:srgbClr>
            </a:solidFill>
          </p:spPr>
          <p:txBody>
            <a:bodyPr/>
            <a:lstStyle/>
            <a:p/>
          </p:txBody>
        </p:sp>
        <p:sp>
          <p:nvSpPr>
            <p:cNvPr id="30" name="rc30"/>
            <p:cNvSpPr/>
            <p:nvPr/>
          </p:nvSpPr>
          <p:spPr>
            <a:xfrm>
              <a:off x="2469906" y="3920309"/>
              <a:ext cx="235719" cy="291699"/>
            </a:xfrm>
            <a:prstGeom prst="rect">
              <a:avLst/>
            </a:prstGeom>
            <a:solidFill>
              <a:srgbClr val="E2231A">
                <a:alpha val="90196"/>
              </a:srgbClr>
            </a:solidFill>
          </p:spPr>
          <p:txBody>
            <a:bodyPr/>
            <a:lstStyle/>
            <a:p/>
          </p:txBody>
        </p:sp>
        <p:sp>
          <p:nvSpPr>
            <p:cNvPr id="31" name="rc31"/>
            <p:cNvSpPr/>
            <p:nvPr/>
          </p:nvSpPr>
          <p:spPr>
            <a:xfrm>
              <a:off x="2731817" y="3886602"/>
              <a:ext cx="235719" cy="325407"/>
            </a:xfrm>
            <a:prstGeom prst="rect">
              <a:avLst/>
            </a:prstGeom>
            <a:solidFill>
              <a:srgbClr val="E2231A">
                <a:alpha val="90196"/>
              </a:srgbClr>
            </a:solidFill>
          </p:spPr>
          <p:txBody>
            <a:bodyPr/>
            <a:lstStyle/>
            <a:p/>
          </p:txBody>
        </p:sp>
        <p:sp>
          <p:nvSpPr>
            <p:cNvPr id="32" name="rc32"/>
            <p:cNvSpPr/>
            <p:nvPr/>
          </p:nvSpPr>
          <p:spPr>
            <a:xfrm>
              <a:off x="2993727" y="3877828"/>
              <a:ext cx="235719" cy="334181"/>
            </a:xfrm>
            <a:prstGeom prst="rect">
              <a:avLst/>
            </a:prstGeom>
            <a:solidFill>
              <a:srgbClr val="E2231A">
                <a:alpha val="90196"/>
              </a:srgbClr>
            </a:solidFill>
          </p:spPr>
          <p:txBody>
            <a:bodyPr/>
            <a:lstStyle/>
            <a:p/>
          </p:txBody>
        </p:sp>
        <p:sp>
          <p:nvSpPr>
            <p:cNvPr id="33" name="rc33"/>
            <p:cNvSpPr/>
            <p:nvPr/>
          </p:nvSpPr>
          <p:spPr>
            <a:xfrm>
              <a:off x="3255637" y="3870427"/>
              <a:ext cx="235719" cy="341581"/>
            </a:xfrm>
            <a:prstGeom prst="rect">
              <a:avLst/>
            </a:prstGeom>
            <a:solidFill>
              <a:srgbClr val="E2231A">
                <a:alpha val="90196"/>
              </a:srgbClr>
            </a:solidFill>
          </p:spPr>
          <p:txBody>
            <a:bodyPr/>
            <a:lstStyle/>
            <a:p/>
          </p:txBody>
        </p:sp>
        <p:sp>
          <p:nvSpPr>
            <p:cNvPr id="34" name="rc34"/>
            <p:cNvSpPr/>
            <p:nvPr/>
          </p:nvSpPr>
          <p:spPr>
            <a:xfrm>
              <a:off x="3517547" y="3855306"/>
              <a:ext cx="235719" cy="356703"/>
            </a:xfrm>
            <a:prstGeom prst="rect">
              <a:avLst/>
            </a:prstGeom>
            <a:solidFill>
              <a:srgbClr val="E2231A">
                <a:alpha val="90196"/>
              </a:srgbClr>
            </a:solidFill>
          </p:spPr>
          <p:txBody>
            <a:bodyPr/>
            <a:lstStyle/>
            <a:p/>
          </p:txBody>
        </p:sp>
        <p:sp>
          <p:nvSpPr>
            <p:cNvPr id="35" name="rc35"/>
            <p:cNvSpPr/>
            <p:nvPr/>
          </p:nvSpPr>
          <p:spPr>
            <a:xfrm>
              <a:off x="3779457" y="3897972"/>
              <a:ext cx="235719" cy="314037"/>
            </a:xfrm>
            <a:prstGeom prst="rect">
              <a:avLst/>
            </a:prstGeom>
            <a:solidFill>
              <a:srgbClr val="E2231A">
                <a:alpha val="90196"/>
              </a:srgbClr>
            </a:solidFill>
          </p:spPr>
          <p:txBody>
            <a:bodyPr/>
            <a:lstStyle/>
            <a:p/>
          </p:txBody>
        </p:sp>
        <p:sp>
          <p:nvSpPr>
            <p:cNvPr id="36" name="rc36"/>
            <p:cNvSpPr/>
            <p:nvPr/>
          </p:nvSpPr>
          <p:spPr>
            <a:xfrm>
              <a:off x="4041368" y="3911794"/>
              <a:ext cx="235719" cy="300215"/>
            </a:xfrm>
            <a:prstGeom prst="rect">
              <a:avLst/>
            </a:prstGeom>
            <a:solidFill>
              <a:srgbClr val="E2231A">
                <a:alpha val="90196"/>
              </a:srgbClr>
            </a:solidFill>
          </p:spPr>
          <p:txBody>
            <a:bodyPr/>
            <a:lstStyle/>
            <a:p/>
          </p:txBody>
        </p:sp>
        <p:sp>
          <p:nvSpPr>
            <p:cNvPr id="37" name="rc37"/>
            <p:cNvSpPr/>
            <p:nvPr/>
          </p:nvSpPr>
          <p:spPr>
            <a:xfrm>
              <a:off x="4303278" y="3926530"/>
              <a:ext cx="235719" cy="285479"/>
            </a:xfrm>
            <a:prstGeom prst="rect">
              <a:avLst/>
            </a:prstGeom>
            <a:solidFill>
              <a:srgbClr val="E2231A">
                <a:alpha val="90196"/>
              </a:srgbClr>
            </a:solidFill>
          </p:spPr>
          <p:txBody>
            <a:bodyPr/>
            <a:lstStyle/>
            <a:p/>
          </p:txBody>
        </p:sp>
        <p:sp>
          <p:nvSpPr>
            <p:cNvPr id="38" name="rc38"/>
            <p:cNvSpPr/>
            <p:nvPr/>
          </p:nvSpPr>
          <p:spPr>
            <a:xfrm>
              <a:off x="4565188" y="3906084"/>
              <a:ext cx="235719" cy="305924"/>
            </a:xfrm>
            <a:prstGeom prst="rect">
              <a:avLst/>
            </a:prstGeom>
            <a:solidFill>
              <a:srgbClr val="E2231A">
                <a:alpha val="90196"/>
              </a:srgbClr>
            </a:solidFill>
          </p:spPr>
          <p:txBody>
            <a:bodyPr/>
            <a:lstStyle/>
            <a:p/>
          </p:txBody>
        </p:sp>
        <p:sp>
          <p:nvSpPr>
            <p:cNvPr id="39" name="rc39"/>
            <p:cNvSpPr/>
            <p:nvPr/>
          </p:nvSpPr>
          <p:spPr>
            <a:xfrm>
              <a:off x="4827098" y="3900889"/>
              <a:ext cx="235719" cy="311120"/>
            </a:xfrm>
            <a:prstGeom prst="rect">
              <a:avLst/>
            </a:prstGeom>
            <a:solidFill>
              <a:srgbClr val="E2231A">
                <a:alpha val="90196"/>
              </a:srgbClr>
            </a:solidFill>
          </p:spPr>
          <p:txBody>
            <a:bodyPr/>
            <a:lstStyle/>
            <a:p/>
          </p:txBody>
        </p:sp>
        <p:sp>
          <p:nvSpPr>
            <p:cNvPr id="40" name="rc40"/>
            <p:cNvSpPr/>
            <p:nvPr/>
          </p:nvSpPr>
          <p:spPr>
            <a:xfrm>
              <a:off x="5089008" y="3897135"/>
              <a:ext cx="235719" cy="314874"/>
            </a:xfrm>
            <a:prstGeom prst="rect">
              <a:avLst/>
            </a:prstGeom>
            <a:solidFill>
              <a:srgbClr val="E2231A">
                <a:alpha val="90196"/>
              </a:srgbClr>
            </a:solidFill>
          </p:spPr>
          <p:txBody>
            <a:bodyPr/>
            <a:lstStyle/>
            <a:p/>
          </p:txBody>
        </p:sp>
        <p:sp>
          <p:nvSpPr>
            <p:cNvPr id="41" name="rc41"/>
            <p:cNvSpPr/>
            <p:nvPr/>
          </p:nvSpPr>
          <p:spPr>
            <a:xfrm>
              <a:off x="5350919" y="3900148"/>
              <a:ext cx="235719" cy="311861"/>
            </a:xfrm>
            <a:prstGeom prst="rect">
              <a:avLst/>
            </a:prstGeom>
            <a:solidFill>
              <a:srgbClr val="E2231A">
                <a:alpha val="90196"/>
              </a:srgbClr>
            </a:solidFill>
          </p:spPr>
          <p:txBody>
            <a:bodyPr/>
            <a:lstStyle/>
            <a:p/>
          </p:txBody>
        </p:sp>
        <p:sp>
          <p:nvSpPr>
            <p:cNvPr id="42" name="rc42"/>
            <p:cNvSpPr/>
            <p:nvPr/>
          </p:nvSpPr>
          <p:spPr>
            <a:xfrm>
              <a:off x="5612829" y="3898168"/>
              <a:ext cx="235719" cy="313841"/>
            </a:xfrm>
            <a:prstGeom prst="rect">
              <a:avLst/>
            </a:prstGeom>
            <a:solidFill>
              <a:srgbClr val="E2231A">
                <a:alpha val="90196"/>
              </a:srgbClr>
            </a:solidFill>
          </p:spPr>
          <p:txBody>
            <a:bodyPr/>
            <a:lstStyle/>
            <a:p/>
          </p:txBody>
        </p:sp>
        <p:sp>
          <p:nvSpPr>
            <p:cNvPr id="43" name="rc43"/>
            <p:cNvSpPr/>
            <p:nvPr/>
          </p:nvSpPr>
          <p:spPr>
            <a:xfrm>
              <a:off x="5874739" y="3897236"/>
              <a:ext cx="235719" cy="314773"/>
            </a:xfrm>
            <a:prstGeom prst="rect">
              <a:avLst/>
            </a:prstGeom>
            <a:solidFill>
              <a:srgbClr val="E2231A">
                <a:alpha val="90196"/>
              </a:srgbClr>
            </a:solidFill>
          </p:spPr>
          <p:txBody>
            <a:bodyPr/>
            <a:lstStyle/>
            <a:p/>
          </p:txBody>
        </p:sp>
        <p:sp>
          <p:nvSpPr>
            <p:cNvPr id="44" name="rc44"/>
            <p:cNvSpPr/>
            <p:nvPr/>
          </p:nvSpPr>
          <p:spPr>
            <a:xfrm>
              <a:off x="6136649" y="3894462"/>
              <a:ext cx="235719" cy="317546"/>
            </a:xfrm>
            <a:prstGeom prst="rect">
              <a:avLst/>
            </a:prstGeom>
            <a:solidFill>
              <a:srgbClr val="E2231A">
                <a:alpha val="90196"/>
              </a:srgbClr>
            </a:solidFill>
          </p:spPr>
          <p:txBody>
            <a:bodyPr/>
            <a:lstStyle/>
            <a:p/>
          </p:txBody>
        </p:sp>
        <p:sp>
          <p:nvSpPr>
            <p:cNvPr id="45" name="rc45"/>
            <p:cNvSpPr/>
            <p:nvPr/>
          </p:nvSpPr>
          <p:spPr>
            <a:xfrm>
              <a:off x="6398559" y="3877806"/>
              <a:ext cx="235719" cy="334202"/>
            </a:xfrm>
            <a:prstGeom prst="rect">
              <a:avLst/>
            </a:prstGeom>
            <a:solidFill>
              <a:srgbClr val="E2231A">
                <a:alpha val="90196"/>
              </a:srgbClr>
            </a:solidFill>
          </p:spPr>
          <p:txBody>
            <a:bodyPr/>
            <a:lstStyle/>
            <a:p/>
          </p:txBody>
        </p:sp>
        <p:sp>
          <p:nvSpPr>
            <p:cNvPr id="46" name="rc46"/>
            <p:cNvSpPr/>
            <p:nvPr/>
          </p:nvSpPr>
          <p:spPr>
            <a:xfrm>
              <a:off x="6660470" y="3869025"/>
              <a:ext cx="235719" cy="342984"/>
            </a:xfrm>
            <a:prstGeom prst="rect">
              <a:avLst/>
            </a:prstGeom>
            <a:solidFill>
              <a:srgbClr val="E2231A">
                <a:alpha val="90196"/>
              </a:srgbClr>
            </a:solidFill>
          </p:spPr>
          <p:txBody>
            <a:bodyPr/>
            <a:lstStyle/>
            <a:p/>
          </p:txBody>
        </p:sp>
        <p:sp>
          <p:nvSpPr>
            <p:cNvPr id="47" name="rc47"/>
            <p:cNvSpPr/>
            <p:nvPr/>
          </p:nvSpPr>
          <p:spPr>
            <a:xfrm>
              <a:off x="6922380" y="3903495"/>
              <a:ext cx="235719" cy="308513"/>
            </a:xfrm>
            <a:prstGeom prst="rect">
              <a:avLst/>
            </a:prstGeom>
            <a:solidFill>
              <a:srgbClr val="E2231A">
                <a:alpha val="90196"/>
              </a:srgbClr>
            </a:solidFill>
          </p:spPr>
          <p:txBody>
            <a:bodyPr/>
            <a:lstStyle/>
            <a:p/>
          </p:txBody>
        </p:sp>
        <p:sp>
          <p:nvSpPr>
            <p:cNvPr id="48" name="rc48"/>
            <p:cNvSpPr/>
            <p:nvPr/>
          </p:nvSpPr>
          <p:spPr>
            <a:xfrm>
              <a:off x="7184290" y="3980996"/>
              <a:ext cx="235719" cy="231012"/>
            </a:xfrm>
            <a:prstGeom prst="rect">
              <a:avLst/>
            </a:prstGeom>
            <a:solidFill>
              <a:srgbClr val="E2231A">
                <a:alpha val="90196"/>
              </a:srgbClr>
            </a:solidFill>
          </p:spPr>
          <p:txBody>
            <a:bodyPr/>
            <a:lstStyle/>
            <a:p/>
          </p:txBody>
        </p:sp>
        <p:sp>
          <p:nvSpPr>
            <p:cNvPr id="49" name="rc49"/>
            <p:cNvSpPr/>
            <p:nvPr/>
          </p:nvSpPr>
          <p:spPr>
            <a:xfrm>
              <a:off x="7446200" y="3929883"/>
              <a:ext cx="235719" cy="282126"/>
            </a:xfrm>
            <a:prstGeom prst="rect">
              <a:avLst/>
            </a:prstGeom>
            <a:solidFill>
              <a:srgbClr val="E2231A">
                <a:alpha val="90196"/>
              </a:srgbClr>
            </a:solidFill>
          </p:spPr>
          <p:txBody>
            <a:bodyPr/>
            <a:lstStyle/>
            <a:p/>
          </p:txBody>
        </p:sp>
        <p:sp>
          <p:nvSpPr>
            <p:cNvPr id="50" name="rc50"/>
            <p:cNvSpPr/>
            <p:nvPr/>
          </p:nvSpPr>
          <p:spPr>
            <a:xfrm>
              <a:off x="7708110" y="3931750"/>
              <a:ext cx="235719" cy="280259"/>
            </a:xfrm>
            <a:prstGeom prst="rect">
              <a:avLst/>
            </a:prstGeom>
            <a:solidFill>
              <a:srgbClr val="E2231A">
                <a:alpha val="90196"/>
              </a:srgbClr>
            </a:solidFill>
          </p:spPr>
          <p:txBody>
            <a:bodyPr/>
            <a:lstStyle/>
            <a:p/>
          </p:txBody>
        </p:sp>
        <p:sp>
          <p:nvSpPr>
            <p:cNvPr id="51" name="rc51"/>
            <p:cNvSpPr/>
            <p:nvPr/>
          </p:nvSpPr>
          <p:spPr>
            <a:xfrm>
              <a:off x="7970021" y="3901777"/>
              <a:ext cx="235719" cy="310232"/>
            </a:xfrm>
            <a:prstGeom prst="rect">
              <a:avLst/>
            </a:prstGeom>
            <a:solidFill>
              <a:srgbClr val="E2231A">
                <a:alpha val="90196"/>
              </a:srgbClr>
            </a:solidFill>
          </p:spPr>
          <p:txBody>
            <a:bodyPr/>
            <a:lstStyle/>
            <a:p/>
          </p:txBody>
        </p:sp>
        <p:sp>
          <p:nvSpPr>
            <p:cNvPr id="52" name="rc52"/>
            <p:cNvSpPr/>
            <p:nvPr/>
          </p:nvSpPr>
          <p:spPr>
            <a:xfrm>
              <a:off x="6922380" y="3567529"/>
              <a:ext cx="235719" cy="335965"/>
            </a:xfrm>
            <a:prstGeom prst="rect">
              <a:avLst/>
            </a:prstGeom>
            <a:solidFill>
              <a:srgbClr val="B3B3B3">
                <a:alpha val="90196"/>
              </a:srgbClr>
            </a:solidFill>
          </p:spPr>
          <p:txBody>
            <a:bodyPr/>
            <a:lstStyle/>
            <a:p/>
          </p:txBody>
        </p:sp>
        <p:sp>
          <p:nvSpPr>
            <p:cNvPr id="53" name="rc53"/>
            <p:cNvSpPr/>
            <p:nvPr/>
          </p:nvSpPr>
          <p:spPr>
            <a:xfrm>
              <a:off x="7184290" y="3574131"/>
              <a:ext cx="235719" cy="406865"/>
            </a:xfrm>
            <a:prstGeom prst="rect">
              <a:avLst/>
            </a:prstGeom>
            <a:solidFill>
              <a:srgbClr val="B3B3B3">
                <a:alpha val="90196"/>
              </a:srgbClr>
            </a:solidFill>
          </p:spPr>
          <p:txBody>
            <a:bodyPr/>
            <a:lstStyle/>
            <a:p/>
          </p:txBody>
        </p:sp>
        <p:sp>
          <p:nvSpPr>
            <p:cNvPr id="54" name="rc54"/>
            <p:cNvSpPr/>
            <p:nvPr/>
          </p:nvSpPr>
          <p:spPr>
            <a:xfrm>
              <a:off x="7446200" y="3646981"/>
              <a:ext cx="235719" cy="282902"/>
            </a:xfrm>
            <a:prstGeom prst="rect">
              <a:avLst/>
            </a:prstGeom>
            <a:solidFill>
              <a:srgbClr val="B3B3B3">
                <a:alpha val="90196"/>
              </a:srgbClr>
            </a:solidFill>
          </p:spPr>
          <p:txBody>
            <a:bodyPr/>
            <a:lstStyle/>
            <a:p/>
          </p:txBody>
        </p:sp>
        <p:sp>
          <p:nvSpPr>
            <p:cNvPr id="55" name="rc55"/>
            <p:cNvSpPr/>
            <p:nvPr/>
          </p:nvSpPr>
          <p:spPr>
            <a:xfrm>
              <a:off x="7708110" y="3731444"/>
              <a:ext cx="235719" cy="200305"/>
            </a:xfrm>
            <a:prstGeom prst="rect">
              <a:avLst/>
            </a:prstGeom>
            <a:solidFill>
              <a:srgbClr val="B3B3B3">
                <a:alpha val="90196"/>
              </a:srgbClr>
            </a:solidFill>
          </p:spPr>
          <p:txBody>
            <a:bodyPr/>
            <a:lstStyle/>
            <a:p/>
          </p:txBody>
        </p:sp>
        <p:sp>
          <p:nvSpPr>
            <p:cNvPr id="56" name="rc56"/>
            <p:cNvSpPr/>
            <p:nvPr/>
          </p:nvSpPr>
          <p:spPr>
            <a:xfrm>
              <a:off x="7970021" y="3709633"/>
              <a:ext cx="235719" cy="192143"/>
            </a:xfrm>
            <a:prstGeom prst="rect">
              <a:avLst/>
            </a:prstGeom>
            <a:solidFill>
              <a:srgbClr val="B3B3B3">
                <a:alpha val="90196"/>
              </a:srgbClr>
            </a:solidFill>
          </p:spPr>
          <p:txBody>
            <a:bodyPr/>
            <a:lstStyle/>
            <a:p/>
          </p:txBody>
        </p:sp>
        <p:sp>
          <p:nvSpPr>
            <p:cNvPr id="57" name="pl57"/>
            <p:cNvSpPr/>
            <p:nvPr/>
          </p:nvSpPr>
          <p:spPr>
            <a:xfrm>
              <a:off x="1540125" y="2729705"/>
              <a:ext cx="6547754" cy="1052650"/>
            </a:xfrm>
            <a:custGeom>
              <a:avLst/>
              <a:pathLst>
                <a:path w="6547754" h="1052650">
                  <a:moveTo>
                    <a:pt x="0" y="966719"/>
                  </a:moveTo>
                  <a:lnTo>
                    <a:pt x="261910" y="1052650"/>
                  </a:lnTo>
                  <a:lnTo>
                    <a:pt x="523820" y="515583"/>
                  </a:lnTo>
                  <a:lnTo>
                    <a:pt x="785730" y="622997"/>
                  </a:lnTo>
                  <a:lnTo>
                    <a:pt x="1047640" y="622997"/>
                  </a:lnTo>
                  <a:lnTo>
                    <a:pt x="1309550" y="730410"/>
                  </a:lnTo>
                  <a:lnTo>
                    <a:pt x="1571461" y="730410"/>
                  </a:lnTo>
                  <a:lnTo>
                    <a:pt x="1833371" y="730410"/>
                  </a:lnTo>
                  <a:lnTo>
                    <a:pt x="2095281" y="751893"/>
                  </a:lnTo>
                  <a:lnTo>
                    <a:pt x="2357191" y="558549"/>
                  </a:lnTo>
                  <a:lnTo>
                    <a:pt x="2619101" y="494101"/>
                  </a:lnTo>
                  <a:lnTo>
                    <a:pt x="2881012" y="494101"/>
                  </a:lnTo>
                  <a:lnTo>
                    <a:pt x="3142922" y="494101"/>
                  </a:lnTo>
                  <a:lnTo>
                    <a:pt x="3404832" y="472618"/>
                  </a:lnTo>
                  <a:lnTo>
                    <a:pt x="3666742" y="451135"/>
                  </a:lnTo>
                  <a:lnTo>
                    <a:pt x="3928652" y="408170"/>
                  </a:lnTo>
                  <a:lnTo>
                    <a:pt x="4190563" y="386687"/>
                  </a:lnTo>
                  <a:lnTo>
                    <a:pt x="4452473" y="365205"/>
                  </a:lnTo>
                  <a:lnTo>
                    <a:pt x="4714383" y="343722"/>
                  </a:lnTo>
                  <a:lnTo>
                    <a:pt x="4976293" y="365205"/>
                  </a:lnTo>
                  <a:lnTo>
                    <a:pt x="5238203" y="365205"/>
                  </a:lnTo>
                  <a:lnTo>
                    <a:pt x="5500114" y="236309"/>
                  </a:lnTo>
                  <a:lnTo>
                    <a:pt x="5762024" y="0"/>
                  </a:lnTo>
                  <a:lnTo>
                    <a:pt x="6023934" y="128895"/>
                  </a:lnTo>
                  <a:lnTo>
                    <a:pt x="6285844" y="107413"/>
                  </a:lnTo>
                  <a:lnTo>
                    <a:pt x="6547754" y="171861"/>
                  </a:lnTo>
                </a:path>
              </a:pathLst>
            </a:custGeom>
            <a:ln w="27101" cap="flat">
              <a:solidFill>
                <a:srgbClr val="3283FE">
                  <a:alpha val="100000"/>
                </a:srgbClr>
              </a:solidFill>
              <a:prstDash val="solid"/>
              <a:round/>
            </a:ln>
          </p:spPr>
          <p:txBody>
            <a:bodyPr/>
            <a:lstStyle/>
            <a:p/>
          </p:txBody>
        </p:sp>
        <p:sp>
          <p:nvSpPr>
            <p:cNvPr id="58" name="pl58"/>
            <p:cNvSpPr/>
            <p:nvPr/>
          </p:nvSpPr>
          <p:spPr>
            <a:xfrm>
              <a:off x="7040239" y="3524564"/>
              <a:ext cx="1047640" cy="622997"/>
            </a:xfrm>
            <a:custGeom>
              <a:avLst/>
              <a:pathLst>
                <a:path w="1047640" h="622997">
                  <a:moveTo>
                    <a:pt x="0" y="622997"/>
                  </a:moveTo>
                  <a:lnTo>
                    <a:pt x="261910" y="558549"/>
                  </a:lnTo>
                  <a:lnTo>
                    <a:pt x="523820" y="300757"/>
                  </a:lnTo>
                  <a:lnTo>
                    <a:pt x="785730" y="0"/>
                  </a:lnTo>
                  <a:lnTo>
                    <a:pt x="1047640" y="21482"/>
                  </a:lnTo>
                </a:path>
              </a:pathLst>
            </a:custGeom>
            <a:ln w="27101" cap="flat">
              <a:solidFill>
                <a:srgbClr val="FFA500">
                  <a:alpha val="100000"/>
                </a:srgbClr>
              </a:solidFill>
              <a:prstDash val="solid"/>
              <a:round/>
            </a:ln>
          </p:spPr>
          <p:txBody>
            <a:bodyPr/>
            <a:lstStyle/>
            <a:p/>
          </p:txBody>
        </p:sp>
        <p:sp>
          <p:nvSpPr>
            <p:cNvPr id="59" name="tx59"/>
            <p:cNvSpPr/>
            <p:nvPr/>
          </p:nvSpPr>
          <p:spPr>
            <a:xfrm>
              <a:off x="1469787" y="351499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24</a:t>
              </a:r>
            </a:p>
          </p:txBody>
        </p:sp>
        <p:sp>
          <p:nvSpPr>
            <p:cNvPr id="60" name="tx60"/>
            <p:cNvSpPr/>
            <p:nvPr/>
          </p:nvSpPr>
          <p:spPr>
            <a:xfrm>
              <a:off x="2779338" y="32770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35</a:t>
              </a:r>
            </a:p>
          </p:txBody>
        </p:sp>
        <p:sp>
          <p:nvSpPr>
            <p:cNvPr id="61" name="tx61"/>
            <p:cNvSpPr/>
            <p:nvPr/>
          </p:nvSpPr>
          <p:spPr>
            <a:xfrm>
              <a:off x="4088889"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2" name="tx62"/>
            <p:cNvSpPr/>
            <p:nvPr/>
          </p:nvSpPr>
          <p:spPr>
            <a:xfrm>
              <a:off x="5398440"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3" name="tx63"/>
            <p:cNvSpPr/>
            <p:nvPr/>
          </p:nvSpPr>
          <p:spPr>
            <a:xfrm>
              <a:off x="6446081"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4" name="tx64"/>
            <p:cNvSpPr/>
            <p:nvPr/>
          </p:nvSpPr>
          <p:spPr>
            <a:xfrm>
              <a:off x="6707991"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5" name="tx65"/>
            <p:cNvSpPr/>
            <p:nvPr/>
          </p:nvSpPr>
          <p:spPr>
            <a:xfrm>
              <a:off x="6969901"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6" name="tx66"/>
            <p:cNvSpPr/>
            <p:nvPr/>
          </p:nvSpPr>
          <p:spPr>
            <a:xfrm>
              <a:off x="7005070" y="420895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a:t>
              </a:r>
            </a:p>
          </p:txBody>
        </p:sp>
        <p:sp>
          <p:nvSpPr>
            <p:cNvPr id="67" name="tx67"/>
            <p:cNvSpPr/>
            <p:nvPr/>
          </p:nvSpPr>
          <p:spPr>
            <a:xfrm>
              <a:off x="7231812"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8" name="tx68"/>
            <p:cNvSpPr/>
            <p:nvPr/>
          </p:nvSpPr>
          <p:spPr>
            <a:xfrm>
              <a:off x="7266981" y="414457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a:t>
              </a:r>
            </a:p>
          </p:txBody>
        </p:sp>
        <p:sp>
          <p:nvSpPr>
            <p:cNvPr id="69" name="tx69"/>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0" name="tx70"/>
            <p:cNvSpPr/>
            <p:nvPr/>
          </p:nvSpPr>
          <p:spPr>
            <a:xfrm>
              <a:off x="7493722" y="38867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18</a:t>
              </a:r>
            </a:p>
          </p:txBody>
        </p:sp>
        <p:sp>
          <p:nvSpPr>
            <p:cNvPr id="71" name="tx71"/>
            <p:cNvSpPr/>
            <p:nvPr/>
          </p:nvSpPr>
          <p:spPr>
            <a:xfrm>
              <a:off x="7755632"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72" name="tx72"/>
            <p:cNvSpPr/>
            <p:nvPr/>
          </p:nvSpPr>
          <p:spPr>
            <a:xfrm>
              <a:off x="7755632"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73" name="tx73"/>
            <p:cNvSpPr/>
            <p:nvPr/>
          </p:nvSpPr>
          <p:spPr>
            <a:xfrm>
              <a:off x="8017542"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74" name="tx74"/>
            <p:cNvSpPr/>
            <p:nvPr/>
          </p:nvSpPr>
          <p:spPr>
            <a:xfrm>
              <a:off x="8017542"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5" name="tx75"/>
            <p:cNvSpPr/>
            <p:nvPr/>
          </p:nvSpPr>
          <p:spPr>
            <a:xfrm>
              <a:off x="1449691" y="40110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76" name="tx76"/>
            <p:cNvSpPr/>
            <p:nvPr/>
          </p:nvSpPr>
          <p:spPr>
            <a:xfrm>
              <a:off x="2759242" y="40088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320</a:t>
              </a:r>
            </a:p>
          </p:txBody>
        </p:sp>
        <p:sp>
          <p:nvSpPr>
            <p:cNvPr id="77" name="tx77"/>
            <p:cNvSpPr/>
            <p:nvPr/>
          </p:nvSpPr>
          <p:spPr>
            <a:xfrm>
              <a:off x="4068793" y="40214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78" name="tx78"/>
            <p:cNvSpPr/>
            <p:nvPr/>
          </p:nvSpPr>
          <p:spPr>
            <a:xfrm>
              <a:off x="5378344" y="401558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79" name="tx79"/>
            <p:cNvSpPr/>
            <p:nvPr/>
          </p:nvSpPr>
          <p:spPr>
            <a:xfrm>
              <a:off x="6425984" y="400441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a:t>
              </a:r>
            </a:p>
          </p:txBody>
        </p:sp>
        <p:sp>
          <p:nvSpPr>
            <p:cNvPr id="80" name="tx80"/>
            <p:cNvSpPr/>
            <p:nvPr/>
          </p:nvSpPr>
          <p:spPr>
            <a:xfrm>
              <a:off x="6687895" y="4000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81" name="tx81"/>
            <p:cNvSpPr/>
            <p:nvPr/>
          </p:nvSpPr>
          <p:spPr>
            <a:xfrm>
              <a:off x="6949805" y="401725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82" name="tx82"/>
            <p:cNvSpPr/>
            <p:nvPr/>
          </p:nvSpPr>
          <p:spPr>
            <a:xfrm>
              <a:off x="7211715" y="405738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83" name="tx83"/>
            <p:cNvSpPr/>
            <p:nvPr/>
          </p:nvSpPr>
          <p:spPr>
            <a:xfrm>
              <a:off x="7473625" y="40318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84" name="tx84"/>
            <p:cNvSpPr/>
            <p:nvPr/>
          </p:nvSpPr>
          <p:spPr>
            <a:xfrm>
              <a:off x="7735535" y="40314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85" name="tx85"/>
            <p:cNvSpPr/>
            <p:nvPr/>
          </p:nvSpPr>
          <p:spPr>
            <a:xfrm>
              <a:off x="7997446" y="40164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86" name="tx86"/>
            <p:cNvSpPr/>
            <p:nvPr/>
          </p:nvSpPr>
          <p:spPr>
            <a:xfrm>
              <a:off x="6949805" y="369501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a:t>
              </a:r>
            </a:p>
          </p:txBody>
        </p:sp>
        <p:sp>
          <p:nvSpPr>
            <p:cNvPr id="87" name="tx87"/>
            <p:cNvSpPr/>
            <p:nvPr/>
          </p:nvSpPr>
          <p:spPr>
            <a:xfrm>
              <a:off x="7211715" y="37371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400</a:t>
              </a:r>
            </a:p>
          </p:txBody>
        </p:sp>
        <p:sp>
          <p:nvSpPr>
            <p:cNvPr id="88" name="tx88"/>
            <p:cNvSpPr/>
            <p:nvPr/>
          </p:nvSpPr>
          <p:spPr>
            <a:xfrm>
              <a:off x="7473625" y="3747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89" name="tx89"/>
            <p:cNvSpPr/>
            <p:nvPr/>
          </p:nvSpPr>
          <p:spPr>
            <a:xfrm>
              <a:off x="7735535" y="37911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90" name="tx90"/>
            <p:cNvSpPr/>
            <p:nvPr/>
          </p:nvSpPr>
          <p:spPr>
            <a:xfrm>
              <a:off x="7997446" y="37652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91" name="tx91"/>
            <p:cNvSpPr/>
            <p:nvPr/>
          </p:nvSpPr>
          <p:spPr>
            <a:xfrm>
              <a:off x="6958848" y="3461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633</a:t>
              </a:r>
            </a:p>
          </p:txBody>
        </p:sp>
        <p:sp>
          <p:nvSpPr>
            <p:cNvPr id="92" name="tx92"/>
            <p:cNvSpPr/>
            <p:nvPr/>
          </p:nvSpPr>
          <p:spPr>
            <a:xfrm>
              <a:off x="7220758" y="346789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626</a:t>
              </a:r>
            </a:p>
          </p:txBody>
        </p:sp>
        <p:sp>
          <p:nvSpPr>
            <p:cNvPr id="93" name="tx93"/>
            <p:cNvSpPr/>
            <p:nvPr/>
          </p:nvSpPr>
          <p:spPr>
            <a:xfrm>
              <a:off x="7482669" y="3541984"/>
              <a:ext cx="162782"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555</a:t>
              </a:r>
            </a:p>
          </p:txBody>
        </p:sp>
        <p:sp>
          <p:nvSpPr>
            <p:cNvPr id="94" name="tx94"/>
            <p:cNvSpPr/>
            <p:nvPr/>
          </p:nvSpPr>
          <p:spPr>
            <a:xfrm>
              <a:off x="7744579" y="3626400"/>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472</a:t>
              </a:r>
            </a:p>
          </p:txBody>
        </p:sp>
        <p:sp>
          <p:nvSpPr>
            <p:cNvPr id="95" name="tx95"/>
            <p:cNvSpPr/>
            <p:nvPr/>
          </p:nvSpPr>
          <p:spPr>
            <a:xfrm>
              <a:off x="8006489" y="360335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493</a:t>
              </a:r>
            </a:p>
          </p:txBody>
        </p:sp>
        <p:sp>
          <p:nvSpPr>
            <p:cNvPr id="96" name="tx96"/>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94200" y="36506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8" name="tx98"/>
            <p:cNvSpPr/>
            <p:nvPr/>
          </p:nvSpPr>
          <p:spPr>
            <a:xfrm>
              <a:off x="577692" y="314141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9" name="tx99"/>
            <p:cNvSpPr/>
            <p:nvPr/>
          </p:nvSpPr>
          <p:spPr>
            <a:xfrm>
              <a:off x="577692" y="263217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0" name="tx100"/>
            <p:cNvSpPr/>
            <p:nvPr/>
          </p:nvSpPr>
          <p:spPr>
            <a:xfrm>
              <a:off x="577692" y="212294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1" name="tx10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0" name="pl120"/>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1" name="tx121"/>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744786" y="5080163"/>
              <a:ext cx="201456" cy="201456"/>
            </a:xfrm>
            <a:prstGeom prst="rect">
              <a:avLst/>
            </a:prstGeom>
            <a:solidFill>
              <a:srgbClr val="E2231A">
                <a:alpha val="90196"/>
              </a:srgbClr>
            </a:solidFill>
          </p:spPr>
          <p:txBody>
            <a:bodyPr/>
            <a:lstStyle/>
            <a:p/>
          </p:txBody>
        </p:sp>
        <p:sp>
          <p:nvSpPr>
            <p:cNvPr id="124" name="rc124"/>
            <p:cNvSpPr/>
            <p:nvPr/>
          </p:nvSpPr>
          <p:spPr>
            <a:xfrm>
              <a:off x="5708946" y="5080163"/>
              <a:ext cx="201456" cy="201456"/>
            </a:xfrm>
            <a:prstGeom prst="rect">
              <a:avLst/>
            </a:prstGeom>
            <a:solidFill>
              <a:srgbClr val="B3B3B3">
                <a:alpha val="90196"/>
              </a:srgbClr>
            </a:solidFill>
          </p:spPr>
          <p:txBody>
            <a:bodyPr/>
            <a:lstStyle/>
            <a:p/>
          </p:txBody>
        </p:sp>
        <p:sp>
          <p:nvSpPr>
            <p:cNvPr id="125" name="tx125"/>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1083092"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2000-2025</a:t>
              </a:r>
            </a:p>
          </p:txBody>
        </p:sp>
        <p:sp>
          <p:nvSpPr>
            <p:cNvPr id="129" name="pl129"/>
            <p:cNvSpPr/>
            <p:nvPr/>
          </p:nvSpPr>
          <p:spPr>
            <a:xfrm>
              <a:off x="21098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4851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8603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355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6107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5" name="pl135"/>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6" name="pl136"/>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7" name="pl137"/>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7974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1727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479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9231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2984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422266" y="5840557"/>
              <a:ext cx="4512671" cy="124062"/>
            </a:xfrm>
            <a:prstGeom prst="rect">
              <a:avLst/>
            </a:prstGeom>
            <a:solidFill>
              <a:srgbClr val="E2231A">
                <a:alpha val="90196"/>
              </a:srgbClr>
            </a:solidFill>
          </p:spPr>
          <p:txBody>
            <a:bodyPr/>
            <a:lstStyle/>
            <a:p/>
          </p:txBody>
        </p:sp>
        <p:sp>
          <p:nvSpPr>
            <p:cNvPr id="144" name="rc144"/>
            <p:cNvSpPr/>
            <p:nvPr/>
          </p:nvSpPr>
          <p:spPr>
            <a:xfrm>
              <a:off x="1422266" y="5685479"/>
              <a:ext cx="3784281" cy="124062"/>
            </a:xfrm>
            <a:prstGeom prst="rect">
              <a:avLst/>
            </a:prstGeom>
            <a:solidFill>
              <a:srgbClr val="E2231A">
                <a:alpha val="90196"/>
              </a:srgbClr>
            </a:solidFill>
          </p:spPr>
          <p:txBody>
            <a:bodyPr/>
            <a:lstStyle/>
            <a:p/>
          </p:txBody>
        </p:sp>
        <p:sp>
          <p:nvSpPr>
            <p:cNvPr id="145" name="rc145"/>
            <p:cNvSpPr/>
            <p:nvPr/>
          </p:nvSpPr>
          <p:spPr>
            <a:xfrm>
              <a:off x="1422266" y="5530401"/>
              <a:ext cx="4188997" cy="124062"/>
            </a:xfrm>
            <a:prstGeom prst="rect">
              <a:avLst/>
            </a:prstGeom>
            <a:solidFill>
              <a:srgbClr val="E2231A">
                <a:alpha val="90196"/>
              </a:srgbClr>
            </a:solidFill>
          </p:spPr>
          <p:txBody>
            <a:bodyPr/>
            <a:lstStyle/>
            <a:p/>
          </p:txBody>
        </p:sp>
        <p:sp>
          <p:nvSpPr>
            <p:cNvPr id="146" name="rc146"/>
            <p:cNvSpPr/>
            <p:nvPr/>
          </p:nvSpPr>
          <p:spPr>
            <a:xfrm>
              <a:off x="5206548" y="5685479"/>
              <a:ext cx="2704687" cy="124062"/>
            </a:xfrm>
            <a:prstGeom prst="rect">
              <a:avLst/>
            </a:prstGeom>
            <a:solidFill>
              <a:srgbClr val="B3B3B3">
                <a:alpha val="90196"/>
              </a:srgbClr>
            </a:solidFill>
          </p:spPr>
          <p:txBody>
            <a:bodyPr/>
            <a:lstStyle/>
            <a:p/>
          </p:txBody>
        </p:sp>
        <p:sp>
          <p:nvSpPr>
            <p:cNvPr id="147" name="rc147"/>
            <p:cNvSpPr/>
            <p:nvPr/>
          </p:nvSpPr>
          <p:spPr>
            <a:xfrm>
              <a:off x="5611263" y="5530401"/>
              <a:ext cx="2594476" cy="124062"/>
            </a:xfrm>
            <a:prstGeom prst="rect">
              <a:avLst/>
            </a:prstGeom>
            <a:solidFill>
              <a:srgbClr val="B3B3B3">
                <a:alpha val="90196"/>
              </a:srgbClr>
            </a:solidFill>
          </p:spPr>
          <p:txBody>
            <a:bodyPr/>
            <a:lstStyle/>
            <a:p/>
          </p:txBody>
        </p:sp>
        <p:sp>
          <p:nvSpPr>
            <p:cNvPr id="148" name="tx148"/>
            <p:cNvSpPr/>
            <p:nvPr/>
          </p:nvSpPr>
          <p:spPr>
            <a:xfrm>
              <a:off x="805591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471.8</a:t>
              </a:r>
            </a:p>
          </p:txBody>
        </p:sp>
        <p:sp>
          <p:nvSpPr>
            <p:cNvPr id="149" name="tx149"/>
            <p:cNvSpPr/>
            <p:nvPr/>
          </p:nvSpPr>
          <p:spPr>
            <a:xfrm>
              <a:off x="835042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493.3</a:t>
              </a:r>
            </a:p>
          </p:txBody>
        </p:sp>
        <p:sp>
          <p:nvSpPr>
            <p:cNvPr id="150" name="tx150"/>
            <p:cNvSpPr/>
            <p:nvPr/>
          </p:nvSpPr>
          <p:spPr>
            <a:xfrm>
              <a:off x="3533920"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328.1</a:t>
              </a:r>
            </a:p>
          </p:txBody>
        </p:sp>
        <p:sp>
          <p:nvSpPr>
            <p:cNvPr id="151" name="tx151"/>
            <p:cNvSpPr/>
            <p:nvPr/>
          </p:nvSpPr>
          <p:spPr>
            <a:xfrm>
              <a:off x="3169725"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275.2</a:t>
              </a:r>
            </a:p>
          </p:txBody>
        </p:sp>
        <p:sp>
          <p:nvSpPr>
            <p:cNvPr id="152" name="tx152"/>
            <p:cNvSpPr/>
            <p:nvPr/>
          </p:nvSpPr>
          <p:spPr>
            <a:xfrm>
              <a:off x="337208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304.6</a:t>
              </a:r>
            </a:p>
          </p:txBody>
        </p:sp>
        <p:sp>
          <p:nvSpPr>
            <p:cNvPr id="153" name="tx153"/>
            <p:cNvSpPr/>
            <p:nvPr/>
          </p:nvSpPr>
          <p:spPr>
            <a:xfrm>
              <a:off x="641421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196.7</a:t>
              </a:r>
            </a:p>
          </p:txBody>
        </p:sp>
        <p:sp>
          <p:nvSpPr>
            <p:cNvPr id="154" name="tx154"/>
            <p:cNvSpPr/>
            <p:nvPr/>
          </p:nvSpPr>
          <p:spPr>
            <a:xfrm>
              <a:off x="6763820"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188.7</a:t>
              </a:r>
            </a:p>
          </p:txBody>
        </p:sp>
        <p:sp>
          <p:nvSpPr>
            <p:cNvPr id="155" name="tx155"/>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263436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0" name="tx160"/>
            <p:cNvSpPr/>
            <p:nvPr/>
          </p:nvSpPr>
          <p:spPr>
            <a:xfrm>
              <a:off x="400958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1" name="tx161"/>
            <p:cNvSpPr/>
            <p:nvPr/>
          </p:nvSpPr>
          <p:spPr>
            <a:xfrm>
              <a:off x="5384817"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2" name="tx162"/>
            <p:cNvSpPr/>
            <p:nvPr/>
          </p:nvSpPr>
          <p:spPr>
            <a:xfrm>
              <a:off x="676004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3" name="tx163"/>
            <p:cNvSpPr/>
            <p:nvPr/>
          </p:nvSpPr>
          <p:spPr>
            <a:xfrm>
              <a:off x="813527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64" name="tx164"/>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61%. This is greater than in 2019, where coverage was 52%.
305,000 children missed their routine first dose of measles vaccine.
MCV2 is typically administered to children between 18 months and five years old. MCV2 coverage remained relatively constant (within 1%) at 31% in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64% in 2024 to 61% in 2025 - below the 95% level needed to prevent outbreaks and, leaving 305,000 children without any protection against measles. MCV2 coverage remained relatively constant (within 1%) at 32% - below the IA2030 target of 90%.</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50571"/>
              <a:ext cx="3397293" cy="1071696"/>
            </a:xfrm>
            <a:custGeom>
              <a:avLst/>
              <a:pathLst>
                <a:path w="3397293" h="1071696">
                  <a:moveTo>
                    <a:pt x="0" y="984210"/>
                  </a:moveTo>
                  <a:lnTo>
                    <a:pt x="135891" y="1071696"/>
                  </a:lnTo>
                  <a:lnTo>
                    <a:pt x="271783" y="524912"/>
                  </a:lnTo>
                  <a:lnTo>
                    <a:pt x="407675" y="634269"/>
                  </a:lnTo>
                  <a:lnTo>
                    <a:pt x="543566" y="634269"/>
                  </a:lnTo>
                  <a:lnTo>
                    <a:pt x="679458" y="743625"/>
                  </a:lnTo>
                  <a:lnTo>
                    <a:pt x="815350" y="743625"/>
                  </a:lnTo>
                  <a:lnTo>
                    <a:pt x="951242" y="743625"/>
                  </a:lnTo>
                  <a:lnTo>
                    <a:pt x="1087133" y="765497"/>
                  </a:lnTo>
                  <a:lnTo>
                    <a:pt x="1223025" y="568655"/>
                  </a:lnTo>
                  <a:lnTo>
                    <a:pt x="1358917" y="503041"/>
                  </a:lnTo>
                  <a:lnTo>
                    <a:pt x="1494809" y="503041"/>
                  </a:lnTo>
                  <a:lnTo>
                    <a:pt x="1630700" y="503041"/>
                  </a:lnTo>
                  <a:lnTo>
                    <a:pt x="1766592" y="481169"/>
                  </a:lnTo>
                  <a:lnTo>
                    <a:pt x="1902484" y="459298"/>
                  </a:lnTo>
                  <a:lnTo>
                    <a:pt x="2038375" y="415555"/>
                  </a:lnTo>
                  <a:lnTo>
                    <a:pt x="2174267" y="393684"/>
                  </a:lnTo>
                  <a:lnTo>
                    <a:pt x="2310159" y="371812"/>
                  </a:lnTo>
                  <a:lnTo>
                    <a:pt x="2446051" y="349941"/>
                  </a:lnTo>
                  <a:lnTo>
                    <a:pt x="2581942" y="371812"/>
                  </a:lnTo>
                  <a:lnTo>
                    <a:pt x="2717834" y="371812"/>
                  </a:lnTo>
                  <a:lnTo>
                    <a:pt x="2853726" y="240584"/>
                  </a:lnTo>
                  <a:lnTo>
                    <a:pt x="2989618" y="0"/>
                  </a:lnTo>
                  <a:lnTo>
                    <a:pt x="3125509" y="131228"/>
                  </a:lnTo>
                  <a:lnTo>
                    <a:pt x="3261401" y="109356"/>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50571"/>
              <a:ext cx="3397293" cy="1071696"/>
            </a:xfrm>
            <a:custGeom>
              <a:avLst/>
              <a:pathLst>
                <a:path w="3397293" h="1071696">
                  <a:moveTo>
                    <a:pt x="0" y="984210"/>
                  </a:moveTo>
                  <a:lnTo>
                    <a:pt x="135891" y="1071696"/>
                  </a:lnTo>
                  <a:lnTo>
                    <a:pt x="271783" y="524912"/>
                  </a:lnTo>
                  <a:lnTo>
                    <a:pt x="407675" y="634269"/>
                  </a:lnTo>
                  <a:lnTo>
                    <a:pt x="543566" y="634269"/>
                  </a:lnTo>
                  <a:lnTo>
                    <a:pt x="679458" y="743625"/>
                  </a:lnTo>
                  <a:lnTo>
                    <a:pt x="815350" y="743625"/>
                  </a:lnTo>
                  <a:lnTo>
                    <a:pt x="951242" y="743625"/>
                  </a:lnTo>
                  <a:lnTo>
                    <a:pt x="1087133" y="765497"/>
                  </a:lnTo>
                  <a:lnTo>
                    <a:pt x="1223025" y="568655"/>
                  </a:lnTo>
                  <a:lnTo>
                    <a:pt x="1358917" y="503041"/>
                  </a:lnTo>
                  <a:lnTo>
                    <a:pt x="1494809" y="503041"/>
                  </a:lnTo>
                  <a:lnTo>
                    <a:pt x="1630700" y="503041"/>
                  </a:lnTo>
                  <a:lnTo>
                    <a:pt x="1766592" y="481169"/>
                  </a:lnTo>
                  <a:lnTo>
                    <a:pt x="1902484" y="459298"/>
                  </a:lnTo>
                  <a:lnTo>
                    <a:pt x="2038375" y="415555"/>
                  </a:lnTo>
                  <a:lnTo>
                    <a:pt x="2174267" y="393684"/>
                  </a:lnTo>
                  <a:lnTo>
                    <a:pt x="2310159" y="371812"/>
                  </a:lnTo>
                  <a:lnTo>
                    <a:pt x="2446051" y="349941"/>
                  </a:lnTo>
                  <a:lnTo>
                    <a:pt x="2581942" y="371812"/>
                  </a:lnTo>
                  <a:lnTo>
                    <a:pt x="2717834" y="371812"/>
                  </a:lnTo>
                  <a:lnTo>
                    <a:pt x="2853726" y="240584"/>
                  </a:lnTo>
                  <a:lnTo>
                    <a:pt x="2989618" y="0"/>
                  </a:lnTo>
                  <a:lnTo>
                    <a:pt x="3125509" y="131228"/>
                  </a:lnTo>
                  <a:lnTo>
                    <a:pt x="3261401" y="109356"/>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05965"/>
            </a:xfrm>
            <a:custGeom>
              <a:avLst/>
              <a:pathLst>
                <a:path w="0" h="1705965">
                  <a:moveTo>
                    <a:pt x="0" y="0"/>
                  </a:moveTo>
                  <a:lnTo>
                    <a:pt x="0" y="170596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465380"/>
            </a:xfrm>
            <a:custGeom>
              <a:avLst/>
              <a:pathLst>
                <a:path w="0" h="1465380">
                  <a:moveTo>
                    <a:pt x="0" y="0"/>
                  </a:moveTo>
                  <a:lnTo>
                    <a:pt x="0" y="14653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2" name="pl32"/>
            <p:cNvSpPr/>
            <p:nvPr/>
          </p:nvSpPr>
          <p:spPr>
            <a:xfrm>
              <a:off x="1120965" y="2550571"/>
              <a:ext cx="3397293" cy="1071696"/>
            </a:xfrm>
            <a:custGeom>
              <a:avLst/>
              <a:pathLst>
                <a:path w="3397293" h="1071696">
                  <a:moveTo>
                    <a:pt x="0" y="984210"/>
                  </a:moveTo>
                  <a:lnTo>
                    <a:pt x="135891" y="1071696"/>
                  </a:lnTo>
                  <a:lnTo>
                    <a:pt x="271783" y="524912"/>
                  </a:lnTo>
                  <a:lnTo>
                    <a:pt x="407675" y="634269"/>
                  </a:lnTo>
                  <a:lnTo>
                    <a:pt x="543566" y="634269"/>
                  </a:lnTo>
                  <a:lnTo>
                    <a:pt x="679458" y="743625"/>
                  </a:lnTo>
                  <a:lnTo>
                    <a:pt x="815350" y="743625"/>
                  </a:lnTo>
                  <a:lnTo>
                    <a:pt x="951242" y="743625"/>
                  </a:lnTo>
                  <a:lnTo>
                    <a:pt x="1087133" y="765497"/>
                  </a:lnTo>
                  <a:lnTo>
                    <a:pt x="1223025" y="568655"/>
                  </a:lnTo>
                  <a:lnTo>
                    <a:pt x="1358917" y="503041"/>
                  </a:lnTo>
                  <a:lnTo>
                    <a:pt x="1494809" y="503041"/>
                  </a:lnTo>
                  <a:lnTo>
                    <a:pt x="1630700" y="503041"/>
                  </a:lnTo>
                  <a:lnTo>
                    <a:pt x="1766592" y="481169"/>
                  </a:lnTo>
                  <a:lnTo>
                    <a:pt x="1902484" y="459298"/>
                  </a:lnTo>
                  <a:lnTo>
                    <a:pt x="2038375" y="415555"/>
                  </a:lnTo>
                  <a:lnTo>
                    <a:pt x="2174267" y="393684"/>
                  </a:lnTo>
                  <a:lnTo>
                    <a:pt x="2310159" y="371812"/>
                  </a:lnTo>
                  <a:lnTo>
                    <a:pt x="2446051" y="349941"/>
                  </a:lnTo>
                  <a:lnTo>
                    <a:pt x="2581942" y="371812"/>
                  </a:lnTo>
                  <a:lnTo>
                    <a:pt x="2717834" y="371812"/>
                  </a:lnTo>
                  <a:lnTo>
                    <a:pt x="2853726" y="240584"/>
                  </a:lnTo>
                  <a:lnTo>
                    <a:pt x="2989618" y="0"/>
                  </a:lnTo>
                  <a:lnTo>
                    <a:pt x="3125509" y="131228"/>
                  </a:lnTo>
                  <a:lnTo>
                    <a:pt x="3261401" y="109356"/>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2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2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0" name="tx60"/>
            <p:cNvSpPr/>
            <p:nvPr/>
          </p:nvSpPr>
          <p:spPr>
            <a:xfrm>
              <a:off x="282436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20"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8880" y="1403693"/>
              <a:ext cx="2541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Somalia, 2000-2025</a:t>
              </a:r>
            </a:p>
          </p:txBody>
        </p:sp>
        <p:sp>
          <p:nvSpPr>
            <p:cNvPr id="63" name="pl63"/>
            <p:cNvSpPr/>
            <p:nvPr/>
          </p:nvSpPr>
          <p:spPr>
            <a:xfrm>
              <a:off x="5267799" y="3787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9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8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95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02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410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18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92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033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14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249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35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52439"/>
              <a:ext cx="3397293" cy="1907255"/>
            </a:xfrm>
            <a:custGeom>
              <a:avLst/>
              <a:pathLst>
                <a:path w="3397293" h="1907255">
                  <a:moveTo>
                    <a:pt x="0" y="1751561"/>
                  </a:moveTo>
                  <a:lnTo>
                    <a:pt x="135891" y="1907255"/>
                  </a:lnTo>
                  <a:lnTo>
                    <a:pt x="271783" y="934166"/>
                  </a:lnTo>
                  <a:lnTo>
                    <a:pt x="407675" y="1128784"/>
                  </a:lnTo>
                  <a:lnTo>
                    <a:pt x="543566" y="1128784"/>
                  </a:lnTo>
                  <a:lnTo>
                    <a:pt x="679458" y="1323402"/>
                  </a:lnTo>
                  <a:lnTo>
                    <a:pt x="815350" y="1323402"/>
                  </a:lnTo>
                  <a:lnTo>
                    <a:pt x="951242" y="1323402"/>
                  </a:lnTo>
                  <a:lnTo>
                    <a:pt x="1087133" y="1362325"/>
                  </a:lnTo>
                  <a:lnTo>
                    <a:pt x="1223025" y="1012013"/>
                  </a:lnTo>
                  <a:lnTo>
                    <a:pt x="1358917" y="895242"/>
                  </a:lnTo>
                  <a:lnTo>
                    <a:pt x="1494809" y="895242"/>
                  </a:lnTo>
                  <a:lnTo>
                    <a:pt x="1630700" y="895242"/>
                  </a:lnTo>
                  <a:lnTo>
                    <a:pt x="1766592" y="856318"/>
                  </a:lnTo>
                  <a:lnTo>
                    <a:pt x="1902484" y="817395"/>
                  </a:lnTo>
                  <a:lnTo>
                    <a:pt x="2038375" y="739548"/>
                  </a:lnTo>
                  <a:lnTo>
                    <a:pt x="2174267" y="700624"/>
                  </a:lnTo>
                  <a:lnTo>
                    <a:pt x="2310159" y="661701"/>
                  </a:lnTo>
                  <a:lnTo>
                    <a:pt x="2446051" y="622777"/>
                  </a:lnTo>
                  <a:lnTo>
                    <a:pt x="2581942" y="661701"/>
                  </a:lnTo>
                  <a:lnTo>
                    <a:pt x="2717834" y="661701"/>
                  </a:lnTo>
                  <a:lnTo>
                    <a:pt x="2853726" y="428159"/>
                  </a:lnTo>
                  <a:lnTo>
                    <a:pt x="2989618" y="0"/>
                  </a:lnTo>
                  <a:lnTo>
                    <a:pt x="3125509" y="233541"/>
                  </a:lnTo>
                  <a:lnTo>
                    <a:pt x="3261401" y="194617"/>
                  </a:lnTo>
                  <a:lnTo>
                    <a:pt x="3397293" y="31138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14140"/>
              <a:ext cx="3397293" cy="583853"/>
            </a:xfrm>
            <a:custGeom>
              <a:avLst/>
              <a:pathLst>
                <a:path w="3397293" h="583853">
                  <a:moveTo>
                    <a:pt x="0" y="583853"/>
                  </a:moveTo>
                  <a:lnTo>
                    <a:pt x="135891" y="544930"/>
                  </a:lnTo>
                  <a:lnTo>
                    <a:pt x="271783" y="544930"/>
                  </a:lnTo>
                  <a:lnTo>
                    <a:pt x="407675" y="506006"/>
                  </a:lnTo>
                  <a:lnTo>
                    <a:pt x="543566" y="428159"/>
                  </a:lnTo>
                  <a:lnTo>
                    <a:pt x="679458" y="350312"/>
                  </a:lnTo>
                  <a:lnTo>
                    <a:pt x="815350" y="272465"/>
                  </a:lnTo>
                  <a:lnTo>
                    <a:pt x="951242" y="272465"/>
                  </a:lnTo>
                  <a:lnTo>
                    <a:pt x="1087133" y="194617"/>
                  </a:lnTo>
                  <a:lnTo>
                    <a:pt x="1223025" y="116770"/>
                  </a:lnTo>
                  <a:lnTo>
                    <a:pt x="1358917" y="77847"/>
                  </a:lnTo>
                  <a:lnTo>
                    <a:pt x="1494809" y="77847"/>
                  </a:lnTo>
                  <a:lnTo>
                    <a:pt x="1630700" y="77847"/>
                  </a:lnTo>
                  <a:lnTo>
                    <a:pt x="1766592" y="77847"/>
                  </a:lnTo>
                  <a:lnTo>
                    <a:pt x="1902484" y="77847"/>
                  </a:lnTo>
                  <a:lnTo>
                    <a:pt x="2038375" y="77847"/>
                  </a:lnTo>
                  <a:lnTo>
                    <a:pt x="2174267" y="38923"/>
                  </a:lnTo>
                  <a:lnTo>
                    <a:pt x="2310159" y="38923"/>
                  </a:lnTo>
                  <a:lnTo>
                    <a:pt x="2446051" y="0"/>
                  </a:lnTo>
                  <a:lnTo>
                    <a:pt x="2581942" y="0"/>
                  </a:lnTo>
                  <a:lnTo>
                    <a:pt x="2717834" y="116770"/>
                  </a:lnTo>
                  <a:lnTo>
                    <a:pt x="2853726" y="194617"/>
                  </a:lnTo>
                  <a:lnTo>
                    <a:pt x="2989618" y="116770"/>
                  </a:lnTo>
                  <a:lnTo>
                    <a:pt x="3125509" y="116770"/>
                  </a:lnTo>
                  <a:lnTo>
                    <a:pt x="3261401" y="77847"/>
                  </a:lnTo>
                  <a:lnTo>
                    <a:pt x="3397293" y="77847"/>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14140"/>
              <a:ext cx="3397293" cy="778471"/>
            </a:xfrm>
            <a:custGeom>
              <a:avLst/>
              <a:pathLst>
                <a:path w="3397293" h="778471">
                  <a:moveTo>
                    <a:pt x="0" y="778471"/>
                  </a:moveTo>
                  <a:lnTo>
                    <a:pt x="135891" y="661701"/>
                  </a:lnTo>
                  <a:lnTo>
                    <a:pt x="271783" y="583853"/>
                  </a:lnTo>
                  <a:lnTo>
                    <a:pt x="407675" y="544930"/>
                  </a:lnTo>
                  <a:lnTo>
                    <a:pt x="543566" y="506006"/>
                  </a:lnTo>
                  <a:lnTo>
                    <a:pt x="679458" y="506006"/>
                  </a:lnTo>
                  <a:lnTo>
                    <a:pt x="815350" y="389235"/>
                  </a:lnTo>
                  <a:lnTo>
                    <a:pt x="951242" y="311388"/>
                  </a:lnTo>
                  <a:lnTo>
                    <a:pt x="1087133" y="233541"/>
                  </a:lnTo>
                  <a:lnTo>
                    <a:pt x="1223025" y="116770"/>
                  </a:lnTo>
                  <a:lnTo>
                    <a:pt x="1358917" y="77847"/>
                  </a:lnTo>
                  <a:lnTo>
                    <a:pt x="1494809" y="38923"/>
                  </a:lnTo>
                  <a:lnTo>
                    <a:pt x="1630700" y="38923"/>
                  </a:lnTo>
                  <a:lnTo>
                    <a:pt x="1766592" y="77847"/>
                  </a:lnTo>
                  <a:lnTo>
                    <a:pt x="1902484" y="77847"/>
                  </a:lnTo>
                  <a:lnTo>
                    <a:pt x="2038375" y="77847"/>
                  </a:lnTo>
                  <a:lnTo>
                    <a:pt x="2174267" y="155694"/>
                  </a:lnTo>
                  <a:lnTo>
                    <a:pt x="2310159" y="155694"/>
                  </a:lnTo>
                  <a:lnTo>
                    <a:pt x="2446051" y="38923"/>
                  </a:lnTo>
                  <a:lnTo>
                    <a:pt x="2581942" y="0"/>
                  </a:lnTo>
                  <a:lnTo>
                    <a:pt x="2717834" y="38923"/>
                  </a:lnTo>
                  <a:lnTo>
                    <a:pt x="2853726" y="155694"/>
                  </a:lnTo>
                  <a:lnTo>
                    <a:pt x="2989618" y="116770"/>
                  </a:lnTo>
                  <a:lnTo>
                    <a:pt x="3125509" y="38923"/>
                  </a:lnTo>
                  <a:lnTo>
                    <a:pt x="3261401" y="77847"/>
                  </a:lnTo>
                  <a:lnTo>
                    <a:pt x="3397293" y="3892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141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52439"/>
              <a:ext cx="3397293" cy="1907255"/>
            </a:xfrm>
            <a:custGeom>
              <a:avLst/>
              <a:pathLst>
                <a:path w="3397293" h="1907255">
                  <a:moveTo>
                    <a:pt x="0" y="1751561"/>
                  </a:moveTo>
                  <a:lnTo>
                    <a:pt x="135891" y="1907255"/>
                  </a:lnTo>
                  <a:lnTo>
                    <a:pt x="271783" y="934166"/>
                  </a:lnTo>
                  <a:lnTo>
                    <a:pt x="407675" y="1128784"/>
                  </a:lnTo>
                  <a:lnTo>
                    <a:pt x="543566" y="1128784"/>
                  </a:lnTo>
                  <a:lnTo>
                    <a:pt x="679458" y="1323402"/>
                  </a:lnTo>
                  <a:lnTo>
                    <a:pt x="815350" y="1323402"/>
                  </a:lnTo>
                  <a:lnTo>
                    <a:pt x="951242" y="1323402"/>
                  </a:lnTo>
                  <a:lnTo>
                    <a:pt x="1087133" y="1362325"/>
                  </a:lnTo>
                  <a:lnTo>
                    <a:pt x="1223025" y="1012013"/>
                  </a:lnTo>
                  <a:lnTo>
                    <a:pt x="1358917" y="895242"/>
                  </a:lnTo>
                  <a:lnTo>
                    <a:pt x="1494809" y="895242"/>
                  </a:lnTo>
                  <a:lnTo>
                    <a:pt x="1630700" y="895242"/>
                  </a:lnTo>
                  <a:lnTo>
                    <a:pt x="1766592" y="856318"/>
                  </a:lnTo>
                  <a:lnTo>
                    <a:pt x="1902484" y="817395"/>
                  </a:lnTo>
                  <a:lnTo>
                    <a:pt x="2038375" y="739548"/>
                  </a:lnTo>
                  <a:lnTo>
                    <a:pt x="2174267" y="700624"/>
                  </a:lnTo>
                  <a:lnTo>
                    <a:pt x="2310159" y="661701"/>
                  </a:lnTo>
                  <a:lnTo>
                    <a:pt x="2446051" y="622777"/>
                  </a:lnTo>
                  <a:lnTo>
                    <a:pt x="2581942" y="661701"/>
                  </a:lnTo>
                  <a:lnTo>
                    <a:pt x="2717834" y="661701"/>
                  </a:lnTo>
                  <a:lnTo>
                    <a:pt x="2853726" y="428159"/>
                  </a:lnTo>
                  <a:lnTo>
                    <a:pt x="2989618" y="0"/>
                  </a:lnTo>
                  <a:lnTo>
                    <a:pt x="3125509" y="233541"/>
                  </a:lnTo>
                  <a:lnTo>
                    <a:pt x="3261401" y="194617"/>
                  </a:lnTo>
                  <a:lnTo>
                    <a:pt x="3397293" y="311388"/>
                  </a:lnTo>
                </a:path>
              </a:pathLst>
            </a:custGeom>
            <a:ln w="43362" cap="flat">
              <a:solidFill>
                <a:srgbClr val="000000">
                  <a:alpha val="100000"/>
                </a:srgbClr>
              </a:solidFill>
              <a:prstDash val="solid"/>
              <a:round/>
            </a:ln>
          </p:spPr>
          <p:txBody>
            <a:bodyPr/>
            <a:lstStyle/>
            <a:p/>
          </p:txBody>
        </p:sp>
        <p:sp>
          <p:nvSpPr>
            <p:cNvPr id="87" name="pl87"/>
            <p:cNvSpPr/>
            <p:nvPr/>
          </p:nvSpPr>
          <p:spPr>
            <a:xfrm>
              <a:off x="5437664" y="2090161"/>
              <a:ext cx="0" cy="1813839"/>
            </a:xfrm>
            <a:custGeom>
              <a:avLst/>
              <a:pathLst>
                <a:path w="0" h="1813839">
                  <a:moveTo>
                    <a:pt x="0" y="18138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090161"/>
              <a:ext cx="0" cy="1385679"/>
            </a:xfrm>
            <a:custGeom>
              <a:avLst/>
              <a:pathLst>
                <a:path w="0" h="1385679">
                  <a:moveTo>
                    <a:pt x="0" y="13856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090161"/>
              <a:ext cx="0" cy="957520"/>
            </a:xfrm>
            <a:custGeom>
              <a:avLst/>
              <a:pathLst>
                <a:path w="0" h="957520">
                  <a:moveTo>
                    <a:pt x="0" y="9575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090161"/>
              <a:ext cx="0" cy="801825"/>
            </a:xfrm>
            <a:custGeom>
              <a:avLst/>
              <a:pathLst>
                <a:path w="0" h="801825">
                  <a:moveTo>
                    <a:pt x="0" y="80182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090161"/>
              <a:ext cx="0" cy="723978"/>
            </a:xfrm>
            <a:custGeom>
              <a:avLst/>
              <a:pathLst>
                <a:path w="0" h="723978">
                  <a:moveTo>
                    <a:pt x="0" y="72397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090161"/>
              <a:ext cx="0" cy="256895"/>
            </a:xfrm>
            <a:custGeom>
              <a:avLst/>
              <a:pathLst>
                <a:path w="0" h="256895">
                  <a:moveTo>
                    <a:pt x="0" y="25689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090161"/>
              <a:ext cx="0" cy="373666"/>
            </a:xfrm>
            <a:custGeom>
              <a:avLst/>
              <a:pathLst>
                <a:path w="0" h="373666">
                  <a:moveTo>
                    <a:pt x="0" y="3736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52439"/>
              <a:ext cx="3397293" cy="1907255"/>
            </a:xfrm>
            <a:custGeom>
              <a:avLst/>
              <a:pathLst>
                <a:path w="3397293" h="1907255">
                  <a:moveTo>
                    <a:pt x="0" y="1751561"/>
                  </a:moveTo>
                  <a:lnTo>
                    <a:pt x="135891" y="1907255"/>
                  </a:lnTo>
                  <a:lnTo>
                    <a:pt x="271783" y="934166"/>
                  </a:lnTo>
                  <a:lnTo>
                    <a:pt x="407675" y="1128784"/>
                  </a:lnTo>
                  <a:lnTo>
                    <a:pt x="543566" y="1128784"/>
                  </a:lnTo>
                  <a:lnTo>
                    <a:pt x="679458" y="1323402"/>
                  </a:lnTo>
                  <a:lnTo>
                    <a:pt x="815350" y="1323402"/>
                  </a:lnTo>
                  <a:lnTo>
                    <a:pt x="951242" y="1323402"/>
                  </a:lnTo>
                  <a:lnTo>
                    <a:pt x="1087133" y="1362325"/>
                  </a:lnTo>
                  <a:lnTo>
                    <a:pt x="1223025" y="1012013"/>
                  </a:lnTo>
                  <a:lnTo>
                    <a:pt x="1358917" y="895242"/>
                  </a:lnTo>
                  <a:lnTo>
                    <a:pt x="1494809" y="895242"/>
                  </a:lnTo>
                  <a:lnTo>
                    <a:pt x="1630700" y="895242"/>
                  </a:lnTo>
                  <a:lnTo>
                    <a:pt x="1766592" y="856318"/>
                  </a:lnTo>
                  <a:lnTo>
                    <a:pt x="1902484" y="817395"/>
                  </a:lnTo>
                  <a:lnTo>
                    <a:pt x="2038375" y="739548"/>
                  </a:lnTo>
                  <a:lnTo>
                    <a:pt x="2174267" y="700624"/>
                  </a:lnTo>
                  <a:lnTo>
                    <a:pt x="2310159" y="661701"/>
                  </a:lnTo>
                  <a:lnTo>
                    <a:pt x="2446051" y="622777"/>
                  </a:lnTo>
                  <a:lnTo>
                    <a:pt x="2581942" y="661701"/>
                  </a:lnTo>
                  <a:lnTo>
                    <a:pt x="2717834" y="661701"/>
                  </a:lnTo>
                  <a:lnTo>
                    <a:pt x="2853726" y="428159"/>
                  </a:lnTo>
                  <a:lnTo>
                    <a:pt x="2989618" y="0"/>
                  </a:lnTo>
                  <a:lnTo>
                    <a:pt x="3125509" y="233541"/>
                  </a:lnTo>
                  <a:lnTo>
                    <a:pt x="3261401" y="194617"/>
                  </a:lnTo>
                  <a:lnTo>
                    <a:pt x="3397293" y="311388"/>
                  </a:lnTo>
                </a:path>
              </a:pathLst>
            </a:custGeom>
            <a:ln w="27101" cap="flat">
              <a:solidFill>
                <a:srgbClr val="0058AB">
                  <a:alpha val="100000"/>
                </a:srgbClr>
              </a:solidFill>
              <a:prstDash val="solid"/>
              <a:round/>
            </a:ln>
          </p:spPr>
          <p:txBody>
            <a:bodyPr/>
            <a:lstStyle/>
            <a:p/>
          </p:txBody>
        </p:sp>
        <p:sp>
          <p:nvSpPr>
            <p:cNvPr id="95" name="tx95"/>
            <p:cNvSpPr/>
            <p:nvPr/>
          </p:nvSpPr>
          <p:spPr>
            <a:xfrm>
              <a:off x="5359324" y="203415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6038783" y="203547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7" name="tx97"/>
            <p:cNvSpPr/>
            <p:nvPr/>
          </p:nvSpPr>
          <p:spPr>
            <a:xfrm>
              <a:off x="6748386" y="20341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7427845" y="20354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035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1" name="tx101"/>
            <p:cNvSpPr/>
            <p:nvPr/>
          </p:nvSpPr>
          <p:spPr>
            <a:xfrm>
              <a:off x="8804812"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2" name="tx102"/>
            <p:cNvSpPr/>
            <p:nvPr/>
          </p:nvSpPr>
          <p:spPr>
            <a:xfrm>
              <a:off x="8902429" y="28528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813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966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540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1512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7620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3727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983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3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723"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3" name="tx123"/>
            <p:cNvSpPr/>
            <p:nvPr/>
          </p:nvSpPr>
          <p:spPr>
            <a:xfrm>
              <a:off x="7141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1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327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6640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8952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5484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7796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0108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E2231A">
                <a:alpha val="80000"/>
              </a:srgbClr>
            </a:solidFill>
          </p:spPr>
          <p:txBody>
            <a:bodyPr/>
            <a:lstStyle/>
            <a:p/>
          </p:txBody>
        </p:sp>
        <p:sp>
          <p:nvSpPr>
            <p:cNvPr id="137" name="rc137"/>
            <p:cNvSpPr/>
            <p:nvPr/>
          </p:nvSpPr>
          <p:spPr>
            <a:xfrm>
              <a:off x="1317178" y="5743865"/>
              <a:ext cx="6139792" cy="114824"/>
            </a:xfrm>
            <a:prstGeom prst="rect">
              <a:avLst/>
            </a:prstGeom>
            <a:solidFill>
              <a:srgbClr val="E2231A">
                <a:alpha val="80000"/>
              </a:srgbClr>
            </a:solidFill>
          </p:spPr>
          <p:txBody>
            <a:bodyPr/>
            <a:lstStyle/>
            <a:p/>
          </p:txBody>
        </p:sp>
        <p:sp>
          <p:nvSpPr>
            <p:cNvPr id="138" name="rc138"/>
            <p:cNvSpPr/>
            <p:nvPr/>
          </p:nvSpPr>
          <p:spPr>
            <a:xfrm>
              <a:off x="1317178" y="5600334"/>
              <a:ext cx="6796422" cy="114824"/>
            </a:xfrm>
            <a:prstGeom prst="rect">
              <a:avLst/>
            </a:prstGeom>
            <a:solidFill>
              <a:srgbClr val="E2231A">
                <a:alpha val="80000"/>
              </a:srgbClr>
            </a:solidFill>
          </p:spPr>
          <p:txBody>
            <a:bodyPr/>
            <a:lstStyle/>
            <a:p/>
          </p:txBody>
        </p:sp>
        <p:sp>
          <p:nvSpPr>
            <p:cNvPr id="139" name="tx139"/>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328,000</a:t>
              </a:r>
            </a:p>
          </p:txBody>
        </p:sp>
        <p:sp>
          <p:nvSpPr>
            <p:cNvPr id="140" name="tx140"/>
            <p:cNvSpPr/>
            <p:nvPr/>
          </p:nvSpPr>
          <p:spPr>
            <a:xfrm>
              <a:off x="694755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275,000</a:t>
              </a:r>
            </a:p>
          </p:txBody>
        </p:sp>
        <p:sp>
          <p:nvSpPr>
            <p:cNvPr id="141" name="tx141"/>
            <p:cNvSpPr/>
            <p:nvPr/>
          </p:nvSpPr>
          <p:spPr>
            <a:xfrm>
              <a:off x="7604187"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305,000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434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2746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750589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Somalia (61%) was 23 percentage points lower than the global average (84%) and 16 percentage points lower than the average across all ESAR countries (77%).
National MCV1 coverage was 9 percentage points higher than in 2019 (52%).
This equates to 305,000 unvaccinated children in 2025 compared to 328,000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MCV1 coverage was 61% - this is 9 percentage points higher than in 2019 and more than 10 percentage points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Somalia ranked number 2 out of 21 countries for lowest MCV1 coverage (based on tied ranks).
Somalia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502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347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192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925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770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614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4165578"/>
              <a:ext cx="238662" cy="142443"/>
            </a:xfrm>
            <a:prstGeom prst="rect">
              <a:avLst/>
            </a:prstGeom>
            <a:solidFill>
              <a:srgbClr val="80BD41">
                <a:alpha val="100000"/>
              </a:srgbClr>
            </a:solidFill>
          </p:spPr>
          <p:txBody>
            <a:bodyPr/>
            <a:lstStyle/>
            <a:p/>
          </p:txBody>
        </p:sp>
        <p:sp>
          <p:nvSpPr>
            <p:cNvPr id="24" name="rc24"/>
            <p:cNvSpPr/>
            <p:nvPr/>
          </p:nvSpPr>
          <p:spPr>
            <a:xfrm>
              <a:off x="1333322" y="3714520"/>
              <a:ext cx="238662" cy="451057"/>
            </a:xfrm>
            <a:prstGeom prst="rect">
              <a:avLst/>
            </a:prstGeom>
            <a:solidFill>
              <a:srgbClr val="E2231A">
                <a:alpha val="100000"/>
              </a:srgbClr>
            </a:solidFill>
          </p:spPr>
          <p:txBody>
            <a:bodyPr/>
            <a:lstStyle/>
            <a:p/>
          </p:txBody>
        </p:sp>
        <p:sp>
          <p:nvSpPr>
            <p:cNvPr id="25" name="rc25"/>
            <p:cNvSpPr/>
            <p:nvPr/>
          </p:nvSpPr>
          <p:spPr>
            <a:xfrm>
              <a:off x="1598503" y="4184653"/>
              <a:ext cx="238662" cy="123368"/>
            </a:xfrm>
            <a:prstGeom prst="rect">
              <a:avLst/>
            </a:prstGeom>
            <a:solidFill>
              <a:srgbClr val="80BD41">
                <a:alpha val="100000"/>
              </a:srgbClr>
            </a:solidFill>
          </p:spPr>
          <p:txBody>
            <a:bodyPr/>
            <a:lstStyle/>
            <a:p/>
          </p:txBody>
        </p:sp>
        <p:sp>
          <p:nvSpPr>
            <p:cNvPr id="26" name="rc26"/>
            <p:cNvSpPr/>
            <p:nvPr/>
          </p:nvSpPr>
          <p:spPr>
            <a:xfrm>
              <a:off x="1598503" y="3691166"/>
              <a:ext cx="238662" cy="493486"/>
            </a:xfrm>
            <a:prstGeom prst="rect">
              <a:avLst/>
            </a:prstGeom>
            <a:solidFill>
              <a:srgbClr val="E2231A">
                <a:alpha val="100000"/>
              </a:srgbClr>
            </a:solidFill>
          </p:spPr>
          <p:txBody>
            <a:bodyPr/>
            <a:lstStyle/>
            <a:p/>
          </p:txBody>
        </p:sp>
        <p:sp>
          <p:nvSpPr>
            <p:cNvPr id="27" name="rc27"/>
            <p:cNvSpPr/>
            <p:nvPr/>
          </p:nvSpPr>
          <p:spPr>
            <a:xfrm>
              <a:off x="1863684" y="4019828"/>
              <a:ext cx="238662" cy="288192"/>
            </a:xfrm>
            <a:prstGeom prst="rect">
              <a:avLst/>
            </a:prstGeom>
            <a:solidFill>
              <a:srgbClr val="80BD41">
                <a:alpha val="100000"/>
              </a:srgbClr>
            </a:solidFill>
          </p:spPr>
          <p:txBody>
            <a:bodyPr/>
            <a:lstStyle/>
            <a:p/>
          </p:txBody>
        </p:sp>
        <p:sp>
          <p:nvSpPr>
            <p:cNvPr id="28" name="rc28"/>
            <p:cNvSpPr/>
            <p:nvPr/>
          </p:nvSpPr>
          <p:spPr>
            <a:xfrm>
              <a:off x="1863684" y="3667597"/>
              <a:ext cx="238662" cy="352231"/>
            </a:xfrm>
            <a:prstGeom prst="rect">
              <a:avLst/>
            </a:prstGeom>
            <a:solidFill>
              <a:srgbClr val="E2231A">
                <a:alpha val="100000"/>
              </a:srgbClr>
            </a:solidFill>
          </p:spPr>
          <p:txBody>
            <a:bodyPr/>
            <a:lstStyle/>
            <a:p/>
          </p:txBody>
        </p:sp>
        <p:sp>
          <p:nvSpPr>
            <p:cNvPr id="29" name="rc29"/>
            <p:cNvSpPr/>
            <p:nvPr/>
          </p:nvSpPr>
          <p:spPr>
            <a:xfrm>
              <a:off x="2128865" y="4043540"/>
              <a:ext cx="238662" cy="264480"/>
            </a:xfrm>
            <a:prstGeom prst="rect">
              <a:avLst/>
            </a:prstGeom>
            <a:solidFill>
              <a:srgbClr val="80BD41">
                <a:alpha val="100000"/>
              </a:srgbClr>
            </a:solidFill>
          </p:spPr>
          <p:txBody>
            <a:bodyPr/>
            <a:lstStyle/>
            <a:p/>
          </p:txBody>
        </p:sp>
        <p:sp>
          <p:nvSpPr>
            <p:cNvPr id="30" name="rc30"/>
            <p:cNvSpPr/>
            <p:nvPr/>
          </p:nvSpPr>
          <p:spPr>
            <a:xfrm>
              <a:off x="2128865" y="3646819"/>
              <a:ext cx="238662" cy="396721"/>
            </a:xfrm>
            <a:prstGeom prst="rect">
              <a:avLst/>
            </a:prstGeom>
            <a:solidFill>
              <a:srgbClr val="E2231A">
                <a:alpha val="100000"/>
              </a:srgbClr>
            </a:solidFill>
          </p:spPr>
          <p:txBody>
            <a:bodyPr/>
            <a:lstStyle/>
            <a:p/>
          </p:txBody>
        </p:sp>
        <p:sp>
          <p:nvSpPr>
            <p:cNvPr id="31" name="rc31"/>
            <p:cNvSpPr/>
            <p:nvPr/>
          </p:nvSpPr>
          <p:spPr>
            <a:xfrm>
              <a:off x="2394045" y="4034782"/>
              <a:ext cx="238662" cy="273238"/>
            </a:xfrm>
            <a:prstGeom prst="rect">
              <a:avLst/>
            </a:prstGeom>
            <a:solidFill>
              <a:srgbClr val="80BD41">
                <a:alpha val="100000"/>
              </a:srgbClr>
            </a:solidFill>
          </p:spPr>
          <p:txBody>
            <a:bodyPr/>
            <a:lstStyle/>
            <a:p/>
          </p:txBody>
        </p:sp>
        <p:sp>
          <p:nvSpPr>
            <p:cNvPr id="32" name="rc32"/>
            <p:cNvSpPr/>
            <p:nvPr/>
          </p:nvSpPr>
          <p:spPr>
            <a:xfrm>
              <a:off x="2394045" y="3624924"/>
              <a:ext cx="238662" cy="409858"/>
            </a:xfrm>
            <a:prstGeom prst="rect">
              <a:avLst/>
            </a:prstGeom>
            <a:solidFill>
              <a:srgbClr val="E2231A">
                <a:alpha val="100000"/>
              </a:srgbClr>
            </a:solidFill>
          </p:spPr>
          <p:txBody>
            <a:bodyPr/>
            <a:lstStyle/>
            <a:p/>
          </p:txBody>
        </p:sp>
        <p:sp>
          <p:nvSpPr>
            <p:cNvPr id="33" name="rc33"/>
            <p:cNvSpPr/>
            <p:nvPr/>
          </p:nvSpPr>
          <p:spPr>
            <a:xfrm>
              <a:off x="2659226" y="4061829"/>
              <a:ext cx="238662" cy="246192"/>
            </a:xfrm>
            <a:prstGeom prst="rect">
              <a:avLst/>
            </a:prstGeom>
            <a:solidFill>
              <a:srgbClr val="80BD41">
                <a:alpha val="100000"/>
              </a:srgbClr>
            </a:solidFill>
          </p:spPr>
          <p:txBody>
            <a:bodyPr/>
            <a:lstStyle/>
            <a:p/>
          </p:txBody>
        </p:sp>
        <p:sp>
          <p:nvSpPr>
            <p:cNvPr id="34" name="rc34"/>
            <p:cNvSpPr/>
            <p:nvPr/>
          </p:nvSpPr>
          <p:spPr>
            <a:xfrm>
              <a:off x="2659226" y="3604618"/>
              <a:ext cx="238662" cy="457210"/>
            </a:xfrm>
            <a:prstGeom prst="rect">
              <a:avLst/>
            </a:prstGeom>
            <a:solidFill>
              <a:srgbClr val="E2231A">
                <a:alpha val="100000"/>
              </a:srgbClr>
            </a:solidFill>
          </p:spPr>
          <p:txBody>
            <a:bodyPr/>
            <a:lstStyle/>
            <a:p/>
          </p:txBody>
        </p:sp>
        <p:sp>
          <p:nvSpPr>
            <p:cNvPr id="35" name="rc35"/>
            <p:cNvSpPr/>
            <p:nvPr/>
          </p:nvSpPr>
          <p:spPr>
            <a:xfrm>
              <a:off x="2924407" y="4055189"/>
              <a:ext cx="238662" cy="252832"/>
            </a:xfrm>
            <a:prstGeom prst="rect">
              <a:avLst/>
            </a:prstGeom>
            <a:solidFill>
              <a:srgbClr val="80BD41">
                <a:alpha val="100000"/>
              </a:srgbClr>
            </a:solidFill>
          </p:spPr>
          <p:txBody>
            <a:bodyPr/>
            <a:lstStyle/>
            <a:p/>
          </p:txBody>
        </p:sp>
        <p:sp>
          <p:nvSpPr>
            <p:cNvPr id="36" name="rc36"/>
            <p:cNvSpPr/>
            <p:nvPr/>
          </p:nvSpPr>
          <p:spPr>
            <a:xfrm>
              <a:off x="2924407" y="3585643"/>
              <a:ext cx="238662" cy="469545"/>
            </a:xfrm>
            <a:prstGeom prst="rect">
              <a:avLst/>
            </a:prstGeom>
            <a:solidFill>
              <a:srgbClr val="E2231A">
                <a:alpha val="100000"/>
              </a:srgbClr>
            </a:solidFill>
          </p:spPr>
          <p:txBody>
            <a:bodyPr/>
            <a:lstStyle/>
            <a:p/>
          </p:txBody>
        </p:sp>
        <p:sp>
          <p:nvSpPr>
            <p:cNvPr id="37" name="rc37"/>
            <p:cNvSpPr/>
            <p:nvPr/>
          </p:nvSpPr>
          <p:spPr>
            <a:xfrm>
              <a:off x="3189588" y="4049593"/>
              <a:ext cx="238662" cy="258427"/>
            </a:xfrm>
            <a:prstGeom prst="rect">
              <a:avLst/>
            </a:prstGeom>
            <a:solidFill>
              <a:srgbClr val="80BD41">
                <a:alpha val="100000"/>
              </a:srgbClr>
            </a:solidFill>
          </p:spPr>
          <p:txBody>
            <a:bodyPr/>
            <a:lstStyle/>
            <a:p/>
          </p:txBody>
        </p:sp>
        <p:sp>
          <p:nvSpPr>
            <p:cNvPr id="38" name="rc38"/>
            <p:cNvSpPr/>
            <p:nvPr/>
          </p:nvSpPr>
          <p:spPr>
            <a:xfrm>
              <a:off x="3189588" y="3569658"/>
              <a:ext cx="238662" cy="479935"/>
            </a:xfrm>
            <a:prstGeom prst="rect">
              <a:avLst/>
            </a:prstGeom>
            <a:solidFill>
              <a:srgbClr val="E2231A">
                <a:alpha val="100000"/>
              </a:srgbClr>
            </a:solidFill>
          </p:spPr>
          <p:txBody>
            <a:bodyPr/>
            <a:lstStyle/>
            <a:p/>
          </p:txBody>
        </p:sp>
        <p:sp>
          <p:nvSpPr>
            <p:cNvPr id="39" name="rc39"/>
            <p:cNvSpPr/>
            <p:nvPr/>
          </p:nvSpPr>
          <p:spPr>
            <a:xfrm>
              <a:off x="3454768" y="4049837"/>
              <a:ext cx="238662" cy="258184"/>
            </a:xfrm>
            <a:prstGeom prst="rect">
              <a:avLst/>
            </a:prstGeom>
            <a:solidFill>
              <a:srgbClr val="80BD41">
                <a:alpha val="100000"/>
              </a:srgbClr>
            </a:solidFill>
          </p:spPr>
          <p:txBody>
            <a:bodyPr/>
            <a:lstStyle/>
            <a:p/>
          </p:txBody>
        </p:sp>
        <p:sp>
          <p:nvSpPr>
            <p:cNvPr id="40" name="rc40"/>
            <p:cNvSpPr/>
            <p:nvPr/>
          </p:nvSpPr>
          <p:spPr>
            <a:xfrm>
              <a:off x="3454768" y="3548651"/>
              <a:ext cx="238662" cy="501185"/>
            </a:xfrm>
            <a:prstGeom prst="rect">
              <a:avLst/>
            </a:prstGeom>
            <a:solidFill>
              <a:srgbClr val="E2231A">
                <a:alpha val="100000"/>
              </a:srgbClr>
            </a:solidFill>
          </p:spPr>
          <p:txBody>
            <a:bodyPr/>
            <a:lstStyle/>
            <a:p/>
          </p:txBody>
        </p:sp>
        <p:sp>
          <p:nvSpPr>
            <p:cNvPr id="41" name="rc41"/>
            <p:cNvSpPr/>
            <p:nvPr/>
          </p:nvSpPr>
          <p:spPr>
            <a:xfrm>
              <a:off x="3719949" y="3975152"/>
              <a:ext cx="238662" cy="332869"/>
            </a:xfrm>
            <a:prstGeom prst="rect">
              <a:avLst/>
            </a:prstGeom>
            <a:solidFill>
              <a:srgbClr val="80BD41">
                <a:alpha val="100000"/>
              </a:srgbClr>
            </a:solidFill>
          </p:spPr>
          <p:txBody>
            <a:bodyPr/>
            <a:lstStyle/>
            <a:p/>
          </p:txBody>
        </p:sp>
        <p:sp>
          <p:nvSpPr>
            <p:cNvPr id="42" name="rc42"/>
            <p:cNvSpPr/>
            <p:nvPr/>
          </p:nvSpPr>
          <p:spPr>
            <a:xfrm>
              <a:off x="3719949" y="3533911"/>
              <a:ext cx="238662" cy="441240"/>
            </a:xfrm>
            <a:prstGeom prst="rect">
              <a:avLst/>
            </a:prstGeom>
            <a:solidFill>
              <a:srgbClr val="E2231A">
                <a:alpha val="100000"/>
              </a:srgbClr>
            </a:solidFill>
          </p:spPr>
          <p:txBody>
            <a:bodyPr/>
            <a:lstStyle/>
            <a:p/>
          </p:txBody>
        </p:sp>
        <p:sp>
          <p:nvSpPr>
            <p:cNvPr id="43" name="rc43"/>
            <p:cNvSpPr/>
            <p:nvPr/>
          </p:nvSpPr>
          <p:spPr>
            <a:xfrm>
              <a:off x="3985130" y="3948692"/>
              <a:ext cx="238662" cy="359328"/>
            </a:xfrm>
            <a:prstGeom prst="rect">
              <a:avLst/>
            </a:prstGeom>
            <a:solidFill>
              <a:srgbClr val="80BD41">
                <a:alpha val="100000"/>
              </a:srgbClr>
            </a:solidFill>
          </p:spPr>
          <p:txBody>
            <a:bodyPr/>
            <a:lstStyle/>
            <a:p/>
          </p:txBody>
        </p:sp>
        <p:sp>
          <p:nvSpPr>
            <p:cNvPr id="44" name="rc44"/>
            <p:cNvSpPr/>
            <p:nvPr/>
          </p:nvSpPr>
          <p:spPr>
            <a:xfrm>
              <a:off x="3985130" y="3526871"/>
              <a:ext cx="238662" cy="421821"/>
            </a:xfrm>
            <a:prstGeom prst="rect">
              <a:avLst/>
            </a:prstGeom>
            <a:solidFill>
              <a:srgbClr val="E2231A">
                <a:alpha val="100000"/>
              </a:srgbClr>
            </a:solidFill>
          </p:spPr>
          <p:txBody>
            <a:bodyPr/>
            <a:lstStyle/>
            <a:p/>
          </p:txBody>
        </p:sp>
        <p:sp>
          <p:nvSpPr>
            <p:cNvPr id="45" name="rc45"/>
            <p:cNvSpPr/>
            <p:nvPr/>
          </p:nvSpPr>
          <p:spPr>
            <a:xfrm>
              <a:off x="4250311" y="3966322"/>
              <a:ext cx="238662" cy="341698"/>
            </a:xfrm>
            <a:prstGeom prst="rect">
              <a:avLst/>
            </a:prstGeom>
            <a:solidFill>
              <a:srgbClr val="80BD41">
                <a:alpha val="100000"/>
              </a:srgbClr>
            </a:solidFill>
          </p:spPr>
          <p:txBody>
            <a:bodyPr/>
            <a:lstStyle/>
            <a:p/>
          </p:txBody>
        </p:sp>
        <p:sp>
          <p:nvSpPr>
            <p:cNvPr id="46" name="rc46"/>
            <p:cNvSpPr/>
            <p:nvPr/>
          </p:nvSpPr>
          <p:spPr>
            <a:xfrm>
              <a:off x="4250311" y="3565208"/>
              <a:ext cx="238662" cy="401114"/>
            </a:xfrm>
            <a:prstGeom prst="rect">
              <a:avLst/>
            </a:prstGeom>
            <a:solidFill>
              <a:srgbClr val="E2231A">
                <a:alpha val="100000"/>
              </a:srgbClr>
            </a:solidFill>
          </p:spPr>
          <p:txBody>
            <a:bodyPr/>
            <a:lstStyle/>
            <a:p/>
          </p:txBody>
        </p:sp>
        <p:sp>
          <p:nvSpPr>
            <p:cNvPr id="47" name="rc47"/>
            <p:cNvSpPr/>
            <p:nvPr/>
          </p:nvSpPr>
          <p:spPr>
            <a:xfrm>
              <a:off x="4515492" y="3941852"/>
              <a:ext cx="238662" cy="366169"/>
            </a:xfrm>
            <a:prstGeom prst="rect">
              <a:avLst/>
            </a:prstGeom>
            <a:solidFill>
              <a:srgbClr val="80BD41">
                <a:alpha val="100000"/>
              </a:srgbClr>
            </a:solidFill>
          </p:spPr>
          <p:txBody>
            <a:bodyPr/>
            <a:lstStyle/>
            <a:p/>
          </p:txBody>
        </p:sp>
        <p:sp>
          <p:nvSpPr>
            <p:cNvPr id="48" name="rc48"/>
            <p:cNvSpPr/>
            <p:nvPr/>
          </p:nvSpPr>
          <p:spPr>
            <a:xfrm>
              <a:off x="4515492" y="3512003"/>
              <a:ext cx="238662" cy="429849"/>
            </a:xfrm>
            <a:prstGeom prst="rect">
              <a:avLst/>
            </a:prstGeom>
            <a:solidFill>
              <a:srgbClr val="E2231A">
                <a:alpha val="100000"/>
              </a:srgbClr>
            </a:solidFill>
          </p:spPr>
          <p:txBody>
            <a:bodyPr/>
            <a:lstStyle/>
            <a:p/>
          </p:txBody>
        </p:sp>
        <p:sp>
          <p:nvSpPr>
            <p:cNvPr id="49" name="rc49"/>
            <p:cNvSpPr/>
            <p:nvPr/>
          </p:nvSpPr>
          <p:spPr>
            <a:xfrm>
              <a:off x="4780672" y="3920372"/>
              <a:ext cx="238662" cy="387648"/>
            </a:xfrm>
            <a:prstGeom prst="rect">
              <a:avLst/>
            </a:prstGeom>
            <a:solidFill>
              <a:srgbClr val="80BD41">
                <a:alpha val="100000"/>
              </a:srgbClr>
            </a:solidFill>
          </p:spPr>
          <p:txBody>
            <a:bodyPr/>
            <a:lstStyle/>
            <a:p/>
          </p:txBody>
        </p:sp>
        <p:sp>
          <p:nvSpPr>
            <p:cNvPr id="50" name="rc50"/>
            <p:cNvSpPr/>
            <p:nvPr/>
          </p:nvSpPr>
          <p:spPr>
            <a:xfrm>
              <a:off x="4780672" y="3483225"/>
              <a:ext cx="238662" cy="437147"/>
            </a:xfrm>
            <a:prstGeom prst="rect">
              <a:avLst/>
            </a:prstGeom>
            <a:solidFill>
              <a:srgbClr val="E2231A">
                <a:alpha val="100000"/>
              </a:srgbClr>
            </a:solidFill>
          </p:spPr>
          <p:txBody>
            <a:bodyPr/>
            <a:lstStyle/>
            <a:p/>
          </p:txBody>
        </p:sp>
        <p:sp>
          <p:nvSpPr>
            <p:cNvPr id="51" name="rc51"/>
            <p:cNvSpPr/>
            <p:nvPr/>
          </p:nvSpPr>
          <p:spPr>
            <a:xfrm>
              <a:off x="5045853" y="3899637"/>
              <a:ext cx="238662" cy="408384"/>
            </a:xfrm>
            <a:prstGeom prst="rect">
              <a:avLst/>
            </a:prstGeom>
            <a:solidFill>
              <a:srgbClr val="80BD41">
                <a:alpha val="100000"/>
              </a:srgbClr>
            </a:solidFill>
          </p:spPr>
          <p:txBody>
            <a:bodyPr/>
            <a:lstStyle/>
            <a:p/>
          </p:txBody>
        </p:sp>
        <p:sp>
          <p:nvSpPr>
            <p:cNvPr id="52" name="rc52"/>
            <p:cNvSpPr/>
            <p:nvPr/>
          </p:nvSpPr>
          <p:spPr>
            <a:xfrm>
              <a:off x="5045853" y="3457223"/>
              <a:ext cx="238662" cy="442413"/>
            </a:xfrm>
            <a:prstGeom prst="rect">
              <a:avLst/>
            </a:prstGeom>
            <a:solidFill>
              <a:srgbClr val="E2231A">
                <a:alpha val="100000"/>
              </a:srgbClr>
            </a:solidFill>
          </p:spPr>
          <p:txBody>
            <a:bodyPr/>
            <a:lstStyle/>
            <a:p/>
          </p:txBody>
        </p:sp>
        <p:sp>
          <p:nvSpPr>
            <p:cNvPr id="53" name="rc53"/>
            <p:cNvSpPr/>
            <p:nvPr/>
          </p:nvSpPr>
          <p:spPr>
            <a:xfrm>
              <a:off x="5311034" y="3869843"/>
              <a:ext cx="238662" cy="438178"/>
            </a:xfrm>
            <a:prstGeom prst="rect">
              <a:avLst/>
            </a:prstGeom>
            <a:solidFill>
              <a:srgbClr val="80BD41">
                <a:alpha val="100000"/>
              </a:srgbClr>
            </a:solidFill>
          </p:spPr>
          <p:txBody>
            <a:bodyPr/>
            <a:lstStyle/>
            <a:p/>
          </p:txBody>
        </p:sp>
        <p:sp>
          <p:nvSpPr>
            <p:cNvPr id="54" name="rc54"/>
            <p:cNvSpPr/>
            <p:nvPr/>
          </p:nvSpPr>
          <p:spPr>
            <a:xfrm>
              <a:off x="5311034" y="3431665"/>
              <a:ext cx="238662" cy="438178"/>
            </a:xfrm>
            <a:prstGeom prst="rect">
              <a:avLst/>
            </a:prstGeom>
            <a:solidFill>
              <a:srgbClr val="E2231A">
                <a:alpha val="100000"/>
              </a:srgbClr>
            </a:solidFill>
          </p:spPr>
          <p:txBody>
            <a:bodyPr/>
            <a:lstStyle/>
            <a:p/>
          </p:txBody>
        </p:sp>
        <p:sp>
          <p:nvSpPr>
            <p:cNvPr id="55" name="rc55"/>
            <p:cNvSpPr/>
            <p:nvPr/>
          </p:nvSpPr>
          <p:spPr>
            <a:xfrm>
              <a:off x="5576215" y="3849050"/>
              <a:ext cx="238662" cy="458970"/>
            </a:xfrm>
            <a:prstGeom prst="rect">
              <a:avLst/>
            </a:prstGeom>
            <a:solidFill>
              <a:srgbClr val="80BD41">
                <a:alpha val="100000"/>
              </a:srgbClr>
            </a:solidFill>
          </p:spPr>
          <p:txBody>
            <a:bodyPr/>
            <a:lstStyle/>
            <a:p/>
          </p:txBody>
        </p:sp>
        <p:sp>
          <p:nvSpPr>
            <p:cNvPr id="56" name="rc56"/>
            <p:cNvSpPr/>
            <p:nvPr/>
          </p:nvSpPr>
          <p:spPr>
            <a:xfrm>
              <a:off x="5576215" y="3408082"/>
              <a:ext cx="238662" cy="440968"/>
            </a:xfrm>
            <a:prstGeom prst="rect">
              <a:avLst/>
            </a:prstGeom>
            <a:solidFill>
              <a:srgbClr val="E2231A">
                <a:alpha val="100000"/>
              </a:srgbClr>
            </a:solidFill>
          </p:spPr>
          <p:txBody>
            <a:bodyPr/>
            <a:lstStyle/>
            <a:p/>
          </p:txBody>
        </p:sp>
        <p:sp>
          <p:nvSpPr>
            <p:cNvPr id="57" name="rc57"/>
            <p:cNvSpPr/>
            <p:nvPr/>
          </p:nvSpPr>
          <p:spPr>
            <a:xfrm>
              <a:off x="5841395" y="3828887"/>
              <a:ext cx="238662" cy="479133"/>
            </a:xfrm>
            <a:prstGeom prst="rect">
              <a:avLst/>
            </a:prstGeom>
            <a:solidFill>
              <a:srgbClr val="80BD41">
                <a:alpha val="100000"/>
              </a:srgbClr>
            </a:solidFill>
          </p:spPr>
          <p:txBody>
            <a:bodyPr/>
            <a:lstStyle/>
            <a:p/>
          </p:txBody>
        </p:sp>
        <p:sp>
          <p:nvSpPr>
            <p:cNvPr id="58" name="rc58"/>
            <p:cNvSpPr/>
            <p:nvPr/>
          </p:nvSpPr>
          <p:spPr>
            <a:xfrm>
              <a:off x="5841395" y="3386617"/>
              <a:ext cx="238662" cy="442270"/>
            </a:xfrm>
            <a:prstGeom prst="rect">
              <a:avLst/>
            </a:prstGeom>
            <a:solidFill>
              <a:srgbClr val="E2231A">
                <a:alpha val="100000"/>
              </a:srgbClr>
            </a:solidFill>
          </p:spPr>
          <p:txBody>
            <a:bodyPr/>
            <a:lstStyle/>
            <a:p/>
          </p:txBody>
        </p:sp>
        <p:sp>
          <p:nvSpPr>
            <p:cNvPr id="59" name="rc59"/>
            <p:cNvSpPr/>
            <p:nvPr/>
          </p:nvSpPr>
          <p:spPr>
            <a:xfrm>
              <a:off x="6106576" y="3804889"/>
              <a:ext cx="238662" cy="503131"/>
            </a:xfrm>
            <a:prstGeom prst="rect">
              <a:avLst/>
            </a:prstGeom>
            <a:solidFill>
              <a:srgbClr val="80BD41">
                <a:alpha val="100000"/>
              </a:srgbClr>
            </a:solidFill>
          </p:spPr>
          <p:txBody>
            <a:bodyPr/>
            <a:lstStyle/>
            <a:p/>
          </p:txBody>
        </p:sp>
        <p:sp>
          <p:nvSpPr>
            <p:cNvPr id="60" name="rc60"/>
            <p:cNvSpPr/>
            <p:nvPr/>
          </p:nvSpPr>
          <p:spPr>
            <a:xfrm>
              <a:off x="6106576" y="3358712"/>
              <a:ext cx="238662" cy="446177"/>
            </a:xfrm>
            <a:prstGeom prst="rect">
              <a:avLst/>
            </a:prstGeom>
            <a:solidFill>
              <a:srgbClr val="E2231A">
                <a:alpha val="100000"/>
              </a:srgbClr>
            </a:solidFill>
          </p:spPr>
          <p:txBody>
            <a:bodyPr/>
            <a:lstStyle/>
            <a:p/>
          </p:txBody>
        </p:sp>
        <p:sp>
          <p:nvSpPr>
            <p:cNvPr id="61" name="rc61"/>
            <p:cNvSpPr/>
            <p:nvPr/>
          </p:nvSpPr>
          <p:spPr>
            <a:xfrm>
              <a:off x="6371757" y="3799323"/>
              <a:ext cx="238662" cy="508698"/>
            </a:xfrm>
            <a:prstGeom prst="rect">
              <a:avLst/>
            </a:prstGeom>
            <a:solidFill>
              <a:srgbClr val="80BD41">
                <a:alpha val="100000"/>
              </a:srgbClr>
            </a:solidFill>
          </p:spPr>
          <p:txBody>
            <a:bodyPr/>
            <a:lstStyle/>
            <a:p/>
          </p:txBody>
        </p:sp>
        <p:sp>
          <p:nvSpPr>
            <p:cNvPr id="62" name="rc62"/>
            <p:cNvSpPr/>
            <p:nvPr/>
          </p:nvSpPr>
          <p:spPr>
            <a:xfrm>
              <a:off x="6371757" y="3329748"/>
              <a:ext cx="238662" cy="469574"/>
            </a:xfrm>
            <a:prstGeom prst="rect">
              <a:avLst/>
            </a:prstGeom>
            <a:solidFill>
              <a:srgbClr val="E2231A">
                <a:alpha val="100000"/>
              </a:srgbClr>
            </a:solidFill>
          </p:spPr>
          <p:txBody>
            <a:bodyPr/>
            <a:lstStyle/>
            <a:p/>
          </p:txBody>
        </p:sp>
        <p:sp>
          <p:nvSpPr>
            <p:cNvPr id="63" name="rc63"/>
            <p:cNvSpPr/>
            <p:nvPr/>
          </p:nvSpPr>
          <p:spPr>
            <a:xfrm>
              <a:off x="6636938" y="3785957"/>
              <a:ext cx="238662" cy="522064"/>
            </a:xfrm>
            <a:prstGeom prst="rect">
              <a:avLst/>
            </a:prstGeom>
            <a:solidFill>
              <a:srgbClr val="80BD41">
                <a:alpha val="100000"/>
              </a:srgbClr>
            </a:solidFill>
          </p:spPr>
          <p:txBody>
            <a:bodyPr/>
            <a:lstStyle/>
            <a:p/>
          </p:txBody>
        </p:sp>
        <p:sp>
          <p:nvSpPr>
            <p:cNvPr id="64" name="rc64"/>
            <p:cNvSpPr/>
            <p:nvPr/>
          </p:nvSpPr>
          <p:spPr>
            <a:xfrm>
              <a:off x="6636938" y="3304047"/>
              <a:ext cx="238662" cy="481909"/>
            </a:xfrm>
            <a:prstGeom prst="rect">
              <a:avLst/>
            </a:prstGeom>
            <a:solidFill>
              <a:srgbClr val="E2231A">
                <a:alpha val="100000"/>
              </a:srgbClr>
            </a:solidFill>
          </p:spPr>
          <p:txBody>
            <a:bodyPr/>
            <a:lstStyle/>
            <a:p/>
          </p:txBody>
        </p:sp>
        <p:sp>
          <p:nvSpPr>
            <p:cNvPr id="65" name="rc65"/>
            <p:cNvSpPr/>
            <p:nvPr/>
          </p:nvSpPr>
          <p:spPr>
            <a:xfrm>
              <a:off x="6902119" y="3709412"/>
              <a:ext cx="238662" cy="598609"/>
            </a:xfrm>
            <a:prstGeom prst="rect">
              <a:avLst/>
            </a:prstGeom>
            <a:solidFill>
              <a:srgbClr val="80BD41">
                <a:alpha val="100000"/>
              </a:srgbClr>
            </a:solidFill>
          </p:spPr>
          <p:txBody>
            <a:bodyPr/>
            <a:lstStyle/>
            <a:p/>
          </p:txBody>
        </p:sp>
        <p:sp>
          <p:nvSpPr>
            <p:cNvPr id="66" name="rc66"/>
            <p:cNvSpPr/>
            <p:nvPr/>
          </p:nvSpPr>
          <p:spPr>
            <a:xfrm>
              <a:off x="6902119" y="3275927"/>
              <a:ext cx="238662" cy="433484"/>
            </a:xfrm>
            <a:prstGeom prst="rect">
              <a:avLst/>
            </a:prstGeom>
            <a:solidFill>
              <a:srgbClr val="E2231A">
                <a:alpha val="100000"/>
              </a:srgbClr>
            </a:solidFill>
          </p:spPr>
          <p:txBody>
            <a:bodyPr/>
            <a:lstStyle/>
            <a:p/>
          </p:txBody>
        </p:sp>
        <p:sp>
          <p:nvSpPr>
            <p:cNvPr id="67" name="rc67"/>
            <p:cNvSpPr/>
            <p:nvPr/>
          </p:nvSpPr>
          <p:spPr>
            <a:xfrm>
              <a:off x="7167299" y="3585557"/>
              <a:ext cx="238662" cy="722464"/>
            </a:xfrm>
            <a:prstGeom prst="rect">
              <a:avLst/>
            </a:prstGeom>
            <a:solidFill>
              <a:srgbClr val="80BD41">
                <a:alpha val="100000"/>
              </a:srgbClr>
            </a:solidFill>
          </p:spPr>
          <p:txBody>
            <a:bodyPr/>
            <a:lstStyle/>
            <a:p/>
          </p:txBody>
        </p:sp>
        <p:sp>
          <p:nvSpPr>
            <p:cNvPr id="68" name="rc68"/>
            <p:cNvSpPr/>
            <p:nvPr/>
          </p:nvSpPr>
          <p:spPr>
            <a:xfrm>
              <a:off x="7167299" y="3260973"/>
              <a:ext cx="238662" cy="324583"/>
            </a:xfrm>
            <a:prstGeom prst="rect">
              <a:avLst/>
            </a:prstGeom>
            <a:solidFill>
              <a:srgbClr val="E2231A">
                <a:alpha val="100000"/>
              </a:srgbClr>
            </a:solidFill>
          </p:spPr>
          <p:txBody>
            <a:bodyPr/>
            <a:lstStyle/>
            <a:p/>
          </p:txBody>
        </p:sp>
        <p:sp>
          <p:nvSpPr>
            <p:cNvPr id="69" name="rc69"/>
            <p:cNvSpPr/>
            <p:nvPr/>
          </p:nvSpPr>
          <p:spPr>
            <a:xfrm>
              <a:off x="7432480" y="3633067"/>
              <a:ext cx="238662" cy="674954"/>
            </a:xfrm>
            <a:prstGeom prst="rect">
              <a:avLst/>
            </a:prstGeom>
            <a:solidFill>
              <a:srgbClr val="80BD41">
                <a:alpha val="100000"/>
              </a:srgbClr>
            </a:solidFill>
          </p:spPr>
          <p:txBody>
            <a:bodyPr/>
            <a:lstStyle/>
            <a:p/>
          </p:txBody>
        </p:sp>
        <p:sp>
          <p:nvSpPr>
            <p:cNvPr id="70" name="rc70"/>
            <p:cNvSpPr/>
            <p:nvPr/>
          </p:nvSpPr>
          <p:spPr>
            <a:xfrm>
              <a:off x="7432480" y="3236660"/>
              <a:ext cx="238662" cy="396406"/>
            </a:xfrm>
            <a:prstGeom prst="rect">
              <a:avLst/>
            </a:prstGeom>
            <a:solidFill>
              <a:srgbClr val="E2231A">
                <a:alpha val="100000"/>
              </a:srgbClr>
            </a:solidFill>
          </p:spPr>
          <p:txBody>
            <a:bodyPr/>
            <a:lstStyle/>
            <a:p/>
          </p:txBody>
        </p:sp>
        <p:sp>
          <p:nvSpPr>
            <p:cNvPr id="71" name="rc71"/>
            <p:cNvSpPr/>
            <p:nvPr/>
          </p:nvSpPr>
          <p:spPr>
            <a:xfrm>
              <a:off x="7697661" y="3607967"/>
              <a:ext cx="238662" cy="700054"/>
            </a:xfrm>
            <a:prstGeom prst="rect">
              <a:avLst/>
            </a:prstGeom>
            <a:solidFill>
              <a:srgbClr val="80BD41">
                <a:alpha val="100000"/>
              </a:srgbClr>
            </a:solidFill>
          </p:spPr>
          <p:txBody>
            <a:bodyPr/>
            <a:lstStyle/>
            <a:p/>
          </p:txBody>
        </p:sp>
        <p:sp>
          <p:nvSpPr>
            <p:cNvPr id="72" name="rc72"/>
            <p:cNvSpPr/>
            <p:nvPr/>
          </p:nvSpPr>
          <p:spPr>
            <a:xfrm>
              <a:off x="7697661" y="3214179"/>
              <a:ext cx="238662" cy="393787"/>
            </a:xfrm>
            <a:prstGeom prst="rect">
              <a:avLst/>
            </a:prstGeom>
            <a:solidFill>
              <a:srgbClr val="E2231A">
                <a:alpha val="100000"/>
              </a:srgbClr>
            </a:solidFill>
          </p:spPr>
          <p:txBody>
            <a:bodyPr/>
            <a:lstStyle/>
            <a:p/>
          </p:txBody>
        </p:sp>
        <p:sp>
          <p:nvSpPr>
            <p:cNvPr id="73" name="rc73"/>
            <p:cNvSpPr/>
            <p:nvPr/>
          </p:nvSpPr>
          <p:spPr>
            <a:xfrm>
              <a:off x="7962842" y="3626241"/>
              <a:ext cx="238662" cy="681780"/>
            </a:xfrm>
            <a:prstGeom prst="rect">
              <a:avLst/>
            </a:prstGeom>
            <a:solidFill>
              <a:srgbClr val="80BD41">
                <a:alpha val="100000"/>
              </a:srgbClr>
            </a:solidFill>
          </p:spPr>
          <p:txBody>
            <a:bodyPr/>
            <a:lstStyle/>
            <a:p/>
          </p:txBody>
        </p:sp>
        <p:sp>
          <p:nvSpPr>
            <p:cNvPr id="74" name="rc74"/>
            <p:cNvSpPr/>
            <p:nvPr/>
          </p:nvSpPr>
          <p:spPr>
            <a:xfrm>
              <a:off x="7962842" y="3190352"/>
              <a:ext cx="238662" cy="435888"/>
            </a:xfrm>
            <a:prstGeom prst="rect">
              <a:avLst/>
            </a:prstGeom>
            <a:solidFill>
              <a:srgbClr val="E2231A">
                <a:alpha val="100000"/>
              </a:srgbClr>
            </a:solidFill>
          </p:spPr>
          <p:txBody>
            <a:bodyPr/>
            <a:lstStyle/>
            <a:p/>
          </p:txBody>
        </p:sp>
        <p:sp>
          <p:nvSpPr>
            <p:cNvPr id="75" name="pl75"/>
            <p:cNvSpPr/>
            <p:nvPr/>
          </p:nvSpPr>
          <p:spPr>
            <a:xfrm>
              <a:off x="1452654" y="2765628"/>
              <a:ext cx="6629519" cy="1095322"/>
            </a:xfrm>
            <a:custGeom>
              <a:avLst/>
              <a:pathLst>
                <a:path w="6629519" h="1095322">
                  <a:moveTo>
                    <a:pt x="0" y="1005908"/>
                  </a:moveTo>
                  <a:lnTo>
                    <a:pt x="265180" y="1095322"/>
                  </a:lnTo>
                  <a:lnTo>
                    <a:pt x="530361" y="536484"/>
                  </a:lnTo>
                  <a:lnTo>
                    <a:pt x="795542" y="648252"/>
                  </a:lnTo>
                  <a:lnTo>
                    <a:pt x="1060723" y="648252"/>
                  </a:lnTo>
                  <a:lnTo>
                    <a:pt x="1325903" y="760019"/>
                  </a:lnTo>
                  <a:lnTo>
                    <a:pt x="1591084" y="760019"/>
                  </a:lnTo>
                  <a:lnTo>
                    <a:pt x="1856265" y="760019"/>
                  </a:lnTo>
                  <a:lnTo>
                    <a:pt x="2121446" y="782373"/>
                  </a:lnTo>
                  <a:lnTo>
                    <a:pt x="2386626" y="581191"/>
                  </a:lnTo>
                  <a:lnTo>
                    <a:pt x="2651807" y="514130"/>
                  </a:lnTo>
                  <a:lnTo>
                    <a:pt x="2916988" y="514130"/>
                  </a:lnTo>
                  <a:lnTo>
                    <a:pt x="3182169" y="514130"/>
                  </a:lnTo>
                  <a:lnTo>
                    <a:pt x="3447350" y="491777"/>
                  </a:lnTo>
                  <a:lnTo>
                    <a:pt x="3712530" y="469423"/>
                  </a:lnTo>
                  <a:lnTo>
                    <a:pt x="3977711" y="424716"/>
                  </a:lnTo>
                  <a:lnTo>
                    <a:pt x="4242892" y="402363"/>
                  </a:lnTo>
                  <a:lnTo>
                    <a:pt x="4508073" y="380009"/>
                  </a:lnTo>
                  <a:lnTo>
                    <a:pt x="4773253" y="357656"/>
                  </a:lnTo>
                  <a:lnTo>
                    <a:pt x="5038434" y="380009"/>
                  </a:lnTo>
                  <a:lnTo>
                    <a:pt x="5303615" y="380009"/>
                  </a:lnTo>
                  <a:lnTo>
                    <a:pt x="5568796" y="245888"/>
                  </a:lnTo>
                  <a:lnTo>
                    <a:pt x="5833977" y="0"/>
                  </a:lnTo>
                  <a:lnTo>
                    <a:pt x="6099157" y="134121"/>
                  </a:lnTo>
                  <a:lnTo>
                    <a:pt x="6364338" y="111767"/>
                  </a:lnTo>
                  <a:lnTo>
                    <a:pt x="6629519" y="178828"/>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77" name="tx77"/>
            <p:cNvSpPr/>
            <p:nvPr/>
          </p:nvSpPr>
          <p:spPr>
            <a:xfrm>
              <a:off x="271826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7" name="tx87"/>
            <p:cNvSpPr/>
            <p:nvPr/>
          </p:nvSpPr>
          <p:spPr>
            <a:xfrm>
              <a:off x="1335100" y="35797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414.7</a:t>
              </a:r>
            </a:p>
          </p:txBody>
        </p:sp>
        <p:sp>
          <p:nvSpPr>
            <p:cNvPr id="88" name="tx88"/>
            <p:cNvSpPr/>
            <p:nvPr/>
          </p:nvSpPr>
          <p:spPr>
            <a:xfrm>
              <a:off x="2661004" y="34686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491.5</a:t>
              </a:r>
            </a:p>
          </p:txBody>
        </p:sp>
        <p:sp>
          <p:nvSpPr>
            <p:cNvPr id="89" name="tx89"/>
            <p:cNvSpPr/>
            <p:nvPr/>
          </p:nvSpPr>
          <p:spPr>
            <a:xfrm>
              <a:off x="3986908" y="3390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545.9</a:t>
              </a:r>
            </a:p>
          </p:txBody>
        </p:sp>
        <p:sp>
          <p:nvSpPr>
            <p:cNvPr id="90" name="tx90"/>
            <p:cNvSpPr/>
            <p:nvPr/>
          </p:nvSpPr>
          <p:spPr>
            <a:xfrm>
              <a:off x="5312812" y="3295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612.4</a:t>
              </a:r>
            </a:p>
          </p:txBody>
        </p:sp>
        <p:sp>
          <p:nvSpPr>
            <p:cNvPr id="91" name="tx91"/>
            <p:cNvSpPr/>
            <p:nvPr/>
          </p:nvSpPr>
          <p:spPr>
            <a:xfrm>
              <a:off x="6373535" y="31937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683.6</a:t>
              </a:r>
            </a:p>
          </p:txBody>
        </p:sp>
        <p:sp>
          <p:nvSpPr>
            <p:cNvPr id="92" name="tx92"/>
            <p:cNvSpPr/>
            <p:nvPr/>
          </p:nvSpPr>
          <p:spPr>
            <a:xfrm>
              <a:off x="6638716" y="3168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701.6</a:t>
              </a:r>
            </a:p>
          </p:txBody>
        </p:sp>
        <p:sp>
          <p:nvSpPr>
            <p:cNvPr id="93" name="tx93"/>
            <p:cNvSpPr/>
            <p:nvPr/>
          </p:nvSpPr>
          <p:spPr>
            <a:xfrm>
              <a:off x="6903896" y="31411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721.2</a:t>
              </a:r>
            </a:p>
          </p:txBody>
        </p:sp>
        <p:sp>
          <p:nvSpPr>
            <p:cNvPr id="94" name="tx94"/>
            <p:cNvSpPr/>
            <p:nvPr/>
          </p:nvSpPr>
          <p:spPr>
            <a:xfrm>
              <a:off x="7169077" y="31250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731.7</a:t>
              </a:r>
            </a:p>
          </p:txBody>
        </p:sp>
        <p:sp>
          <p:nvSpPr>
            <p:cNvPr id="95" name="tx95"/>
            <p:cNvSpPr/>
            <p:nvPr/>
          </p:nvSpPr>
          <p:spPr>
            <a:xfrm>
              <a:off x="7434258" y="3100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748.7</a:t>
              </a:r>
            </a:p>
          </p:txBody>
        </p:sp>
        <p:sp>
          <p:nvSpPr>
            <p:cNvPr id="96" name="tx96"/>
            <p:cNvSpPr/>
            <p:nvPr/>
          </p:nvSpPr>
          <p:spPr>
            <a:xfrm>
              <a:off x="7699439" y="30782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764.4</a:t>
              </a:r>
            </a:p>
          </p:txBody>
        </p:sp>
        <p:sp>
          <p:nvSpPr>
            <p:cNvPr id="97" name="tx97"/>
            <p:cNvSpPr/>
            <p:nvPr/>
          </p:nvSpPr>
          <p:spPr>
            <a:xfrm>
              <a:off x="8003796" y="30544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98" name="pl98"/>
            <p:cNvSpPr/>
            <p:nvPr/>
          </p:nvSpPr>
          <p:spPr>
            <a:xfrm>
              <a:off x="1452654" y="2072669"/>
              <a:ext cx="0" cy="1698867"/>
            </a:xfrm>
            <a:custGeom>
              <a:avLst/>
              <a:pathLst>
                <a:path w="0" h="1698867">
                  <a:moveTo>
                    <a:pt x="0" y="16988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1452978"/>
            </a:xfrm>
            <a:custGeom>
              <a:avLst/>
              <a:pathLst>
                <a:path w="0" h="1452978">
                  <a:moveTo>
                    <a:pt x="0" y="14529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61226" y="4201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10" name="tx110"/>
            <p:cNvSpPr/>
            <p:nvPr/>
          </p:nvSpPr>
          <p:spPr>
            <a:xfrm>
              <a:off x="1335100" y="39049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315.2</a:t>
              </a:r>
            </a:p>
          </p:txBody>
        </p:sp>
        <p:sp>
          <p:nvSpPr>
            <p:cNvPr id="111" name="tx111"/>
            <p:cNvSpPr/>
            <p:nvPr/>
          </p:nvSpPr>
          <p:spPr>
            <a:xfrm>
              <a:off x="2700181" y="415102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2" name="tx112"/>
            <p:cNvSpPr/>
            <p:nvPr/>
          </p:nvSpPr>
          <p:spPr>
            <a:xfrm>
              <a:off x="2661004" y="37981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319.5</a:t>
              </a:r>
            </a:p>
          </p:txBody>
        </p:sp>
        <p:sp>
          <p:nvSpPr>
            <p:cNvPr id="113" name="tx113"/>
            <p:cNvSpPr/>
            <p:nvPr/>
          </p:nvSpPr>
          <p:spPr>
            <a:xfrm>
              <a:off x="3986908" y="4093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251.1</a:t>
              </a:r>
            </a:p>
          </p:txBody>
        </p:sp>
        <p:sp>
          <p:nvSpPr>
            <p:cNvPr id="114" name="tx114"/>
            <p:cNvSpPr/>
            <p:nvPr/>
          </p:nvSpPr>
          <p:spPr>
            <a:xfrm>
              <a:off x="3986908" y="3702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294.8</a:t>
              </a:r>
            </a:p>
          </p:txBody>
        </p:sp>
        <p:sp>
          <p:nvSpPr>
            <p:cNvPr id="115" name="tx115"/>
            <p:cNvSpPr/>
            <p:nvPr/>
          </p:nvSpPr>
          <p:spPr>
            <a:xfrm>
              <a:off x="5312812" y="4053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306.2</a:t>
              </a:r>
            </a:p>
          </p:txBody>
        </p:sp>
        <p:sp>
          <p:nvSpPr>
            <p:cNvPr id="116" name="tx116"/>
            <p:cNvSpPr/>
            <p:nvPr/>
          </p:nvSpPr>
          <p:spPr>
            <a:xfrm>
              <a:off x="5312812" y="3615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306.2</a:t>
              </a:r>
            </a:p>
          </p:txBody>
        </p:sp>
        <p:sp>
          <p:nvSpPr>
            <p:cNvPr id="117" name="tx117"/>
            <p:cNvSpPr/>
            <p:nvPr/>
          </p:nvSpPr>
          <p:spPr>
            <a:xfrm>
              <a:off x="6373535" y="40185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355.5</a:t>
              </a:r>
            </a:p>
          </p:txBody>
        </p:sp>
        <p:sp>
          <p:nvSpPr>
            <p:cNvPr id="118" name="tx118"/>
            <p:cNvSpPr/>
            <p:nvPr/>
          </p:nvSpPr>
          <p:spPr>
            <a:xfrm>
              <a:off x="6373535" y="35294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328.1</a:t>
              </a:r>
            </a:p>
          </p:txBody>
        </p:sp>
        <p:sp>
          <p:nvSpPr>
            <p:cNvPr id="119" name="tx119"/>
            <p:cNvSpPr/>
            <p:nvPr/>
          </p:nvSpPr>
          <p:spPr>
            <a:xfrm>
              <a:off x="6638716" y="40118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364.8</a:t>
              </a:r>
            </a:p>
          </p:txBody>
        </p:sp>
        <p:sp>
          <p:nvSpPr>
            <p:cNvPr id="120" name="tx120"/>
            <p:cNvSpPr/>
            <p:nvPr/>
          </p:nvSpPr>
          <p:spPr>
            <a:xfrm>
              <a:off x="6638716" y="35099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336.8</a:t>
              </a:r>
            </a:p>
          </p:txBody>
        </p:sp>
        <p:sp>
          <p:nvSpPr>
            <p:cNvPr id="121" name="tx121"/>
            <p:cNvSpPr/>
            <p:nvPr/>
          </p:nvSpPr>
          <p:spPr>
            <a:xfrm>
              <a:off x="6903896" y="39736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418.3</a:t>
              </a:r>
            </a:p>
          </p:txBody>
        </p:sp>
        <p:sp>
          <p:nvSpPr>
            <p:cNvPr id="122" name="tx122"/>
            <p:cNvSpPr/>
            <p:nvPr/>
          </p:nvSpPr>
          <p:spPr>
            <a:xfrm>
              <a:off x="6903896" y="3457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302.9</a:t>
              </a:r>
            </a:p>
          </p:txBody>
        </p:sp>
        <p:sp>
          <p:nvSpPr>
            <p:cNvPr id="123" name="tx123"/>
            <p:cNvSpPr/>
            <p:nvPr/>
          </p:nvSpPr>
          <p:spPr>
            <a:xfrm>
              <a:off x="7169077" y="3911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504.9</a:t>
              </a:r>
            </a:p>
          </p:txBody>
        </p:sp>
        <p:sp>
          <p:nvSpPr>
            <p:cNvPr id="124" name="tx124"/>
            <p:cNvSpPr/>
            <p:nvPr/>
          </p:nvSpPr>
          <p:spPr>
            <a:xfrm>
              <a:off x="7169077" y="3388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226.8</a:t>
              </a:r>
            </a:p>
          </p:txBody>
        </p:sp>
        <p:sp>
          <p:nvSpPr>
            <p:cNvPr id="125" name="tx125"/>
            <p:cNvSpPr/>
            <p:nvPr/>
          </p:nvSpPr>
          <p:spPr>
            <a:xfrm>
              <a:off x="7434258" y="393664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471.7</a:t>
              </a:r>
            </a:p>
          </p:txBody>
        </p:sp>
        <p:sp>
          <p:nvSpPr>
            <p:cNvPr id="126" name="tx126"/>
            <p:cNvSpPr/>
            <p:nvPr/>
          </p:nvSpPr>
          <p:spPr>
            <a:xfrm>
              <a:off x="7473435" y="340096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7" name="tx127"/>
            <p:cNvSpPr/>
            <p:nvPr/>
          </p:nvSpPr>
          <p:spPr>
            <a:xfrm>
              <a:off x="7699439" y="3922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489.2</a:t>
              </a:r>
            </a:p>
          </p:txBody>
        </p:sp>
        <p:sp>
          <p:nvSpPr>
            <p:cNvPr id="128" name="tx128"/>
            <p:cNvSpPr/>
            <p:nvPr/>
          </p:nvSpPr>
          <p:spPr>
            <a:xfrm>
              <a:off x="7699439" y="3376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275.2</a:t>
              </a:r>
            </a:p>
          </p:txBody>
        </p:sp>
        <p:sp>
          <p:nvSpPr>
            <p:cNvPr id="129" name="tx129"/>
            <p:cNvSpPr/>
            <p:nvPr/>
          </p:nvSpPr>
          <p:spPr>
            <a:xfrm>
              <a:off x="7964620" y="39320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476.4</a:t>
              </a:r>
            </a:p>
          </p:txBody>
        </p:sp>
        <p:sp>
          <p:nvSpPr>
            <p:cNvPr id="130" name="tx130"/>
            <p:cNvSpPr/>
            <p:nvPr/>
          </p:nvSpPr>
          <p:spPr>
            <a:xfrm>
              <a:off x="7964620" y="33732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304.6</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40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8068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9130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2000-2025</a:t>
              </a:r>
            </a:p>
          </p:txBody>
        </p:sp>
        <p:sp>
          <p:nvSpPr>
            <p:cNvPr id="161" name="pl161"/>
            <p:cNvSpPr/>
            <p:nvPr/>
          </p:nvSpPr>
          <p:spPr>
            <a:xfrm>
              <a:off x="2170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457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5207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957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083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832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582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332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33322" y="5954972"/>
              <a:ext cx="2977106" cy="129091"/>
            </a:xfrm>
            <a:prstGeom prst="rect">
              <a:avLst/>
            </a:prstGeom>
            <a:solidFill>
              <a:srgbClr val="80BD41">
                <a:alpha val="100000"/>
              </a:srgbClr>
            </a:solidFill>
          </p:spPr>
          <p:txBody>
            <a:bodyPr/>
            <a:lstStyle/>
            <a:p/>
          </p:txBody>
        </p:sp>
        <p:sp>
          <p:nvSpPr>
            <p:cNvPr id="174" name="rc174"/>
            <p:cNvSpPr/>
            <p:nvPr/>
          </p:nvSpPr>
          <p:spPr>
            <a:xfrm>
              <a:off x="4310429" y="5954972"/>
              <a:ext cx="2748137" cy="129091"/>
            </a:xfrm>
            <a:prstGeom prst="rect">
              <a:avLst/>
            </a:prstGeom>
            <a:solidFill>
              <a:srgbClr val="E2231A">
                <a:alpha val="100000"/>
              </a:srgbClr>
            </a:solidFill>
          </p:spPr>
          <p:txBody>
            <a:bodyPr/>
            <a:lstStyle/>
            <a:p/>
          </p:txBody>
        </p:sp>
        <p:sp>
          <p:nvSpPr>
            <p:cNvPr id="175" name="rc175"/>
            <p:cNvSpPr/>
            <p:nvPr/>
          </p:nvSpPr>
          <p:spPr>
            <a:xfrm>
              <a:off x="1333322" y="5793607"/>
              <a:ext cx="4096997" cy="129091"/>
            </a:xfrm>
            <a:prstGeom prst="rect">
              <a:avLst/>
            </a:prstGeom>
            <a:solidFill>
              <a:srgbClr val="80BD41">
                <a:alpha val="100000"/>
              </a:srgbClr>
            </a:solidFill>
          </p:spPr>
          <p:txBody>
            <a:bodyPr/>
            <a:lstStyle/>
            <a:p/>
          </p:txBody>
        </p:sp>
        <p:sp>
          <p:nvSpPr>
            <p:cNvPr id="176" name="rc176"/>
            <p:cNvSpPr/>
            <p:nvPr/>
          </p:nvSpPr>
          <p:spPr>
            <a:xfrm>
              <a:off x="5430320" y="5793607"/>
              <a:ext cx="2304602" cy="129091"/>
            </a:xfrm>
            <a:prstGeom prst="rect">
              <a:avLst/>
            </a:prstGeom>
            <a:solidFill>
              <a:srgbClr val="E2231A">
                <a:alpha val="100000"/>
              </a:srgbClr>
            </a:solidFill>
          </p:spPr>
          <p:txBody>
            <a:bodyPr/>
            <a:lstStyle/>
            <a:p/>
          </p:txBody>
        </p:sp>
        <p:sp>
          <p:nvSpPr>
            <p:cNvPr id="177" name="rc177"/>
            <p:cNvSpPr/>
            <p:nvPr/>
          </p:nvSpPr>
          <p:spPr>
            <a:xfrm>
              <a:off x="1333322" y="5632243"/>
              <a:ext cx="3990049" cy="129091"/>
            </a:xfrm>
            <a:prstGeom prst="rect">
              <a:avLst/>
            </a:prstGeom>
            <a:solidFill>
              <a:srgbClr val="80BD41">
                <a:alpha val="100000"/>
              </a:srgbClr>
            </a:solidFill>
          </p:spPr>
          <p:txBody>
            <a:bodyPr/>
            <a:lstStyle/>
            <a:p/>
          </p:txBody>
        </p:sp>
        <p:sp>
          <p:nvSpPr>
            <p:cNvPr id="178" name="rc178"/>
            <p:cNvSpPr/>
            <p:nvPr/>
          </p:nvSpPr>
          <p:spPr>
            <a:xfrm>
              <a:off x="5323372" y="5632243"/>
              <a:ext cx="2550992" cy="129091"/>
            </a:xfrm>
            <a:prstGeom prst="rect">
              <a:avLst/>
            </a:prstGeom>
            <a:solidFill>
              <a:srgbClr val="E2231A">
                <a:alpha val="100000"/>
              </a:srgbClr>
            </a:solidFill>
          </p:spPr>
          <p:txBody>
            <a:bodyPr/>
            <a:lstStyle/>
            <a:p/>
          </p:txBody>
        </p:sp>
        <p:sp>
          <p:nvSpPr>
            <p:cNvPr id="179" name="tx179"/>
            <p:cNvSpPr/>
            <p:nvPr/>
          </p:nvSpPr>
          <p:spPr>
            <a:xfrm>
              <a:off x="7200147"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683.6</a:t>
              </a:r>
            </a:p>
          </p:txBody>
        </p:sp>
        <p:sp>
          <p:nvSpPr>
            <p:cNvPr id="180" name="tx180"/>
            <p:cNvSpPr/>
            <p:nvPr/>
          </p:nvSpPr>
          <p:spPr>
            <a:xfrm>
              <a:off x="791032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764.4</a:t>
              </a:r>
            </a:p>
          </p:txBody>
        </p:sp>
        <p:sp>
          <p:nvSpPr>
            <p:cNvPr id="181" name="tx181"/>
            <p:cNvSpPr/>
            <p:nvPr/>
          </p:nvSpPr>
          <p:spPr>
            <a:xfrm>
              <a:off x="8105041"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781</a:t>
              </a:r>
            </a:p>
          </p:txBody>
        </p:sp>
        <p:sp>
          <p:nvSpPr>
            <p:cNvPr id="182" name="tx182"/>
            <p:cNvSpPr/>
            <p:nvPr/>
          </p:nvSpPr>
          <p:spPr>
            <a:xfrm>
              <a:off x="268623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355.5</a:t>
              </a:r>
            </a:p>
          </p:txBody>
        </p:sp>
        <p:sp>
          <p:nvSpPr>
            <p:cNvPr id="183" name="tx183"/>
            <p:cNvSpPr/>
            <p:nvPr/>
          </p:nvSpPr>
          <p:spPr>
            <a:xfrm>
              <a:off x="554885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328.1</a:t>
              </a:r>
            </a:p>
          </p:txBody>
        </p:sp>
        <p:sp>
          <p:nvSpPr>
            <p:cNvPr id="184" name="tx184"/>
            <p:cNvSpPr/>
            <p:nvPr/>
          </p:nvSpPr>
          <p:spPr>
            <a:xfrm>
              <a:off x="324618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489.2</a:t>
              </a:r>
            </a:p>
          </p:txBody>
        </p:sp>
        <p:sp>
          <p:nvSpPr>
            <p:cNvPr id="185" name="tx185"/>
            <p:cNvSpPr/>
            <p:nvPr/>
          </p:nvSpPr>
          <p:spPr>
            <a:xfrm>
              <a:off x="644698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275.2</a:t>
              </a:r>
            </a:p>
          </p:txBody>
        </p:sp>
        <p:sp>
          <p:nvSpPr>
            <p:cNvPr id="186" name="tx186"/>
            <p:cNvSpPr/>
            <p:nvPr/>
          </p:nvSpPr>
          <p:spPr>
            <a:xfrm>
              <a:off x="319270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476.4</a:t>
              </a:r>
            </a:p>
          </p:txBody>
        </p:sp>
        <p:sp>
          <p:nvSpPr>
            <p:cNvPr id="187" name="tx187"/>
            <p:cNvSpPr/>
            <p:nvPr/>
          </p:nvSpPr>
          <p:spPr>
            <a:xfrm>
              <a:off x="646323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304.6</a:t>
              </a:r>
            </a:p>
          </p:txBody>
        </p:sp>
        <p:sp>
          <p:nvSpPr>
            <p:cNvPr id="188" name="tx18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8917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5667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4" name="tx194"/>
            <p:cNvSpPr/>
            <p:nvPr/>
          </p:nvSpPr>
          <p:spPr>
            <a:xfrm>
              <a:off x="62417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5" name="tx195"/>
            <p:cNvSpPr/>
            <p:nvPr/>
          </p:nvSpPr>
          <p:spPr>
            <a:xfrm>
              <a:off x="79166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(61%) was higher than in 2019 (52%).
The number of children vaccinated with MCV1 increased 34% compared to in 2019.
The number of surviving infants increased approximately 14%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1030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2000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2970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13941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1515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2485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53455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74426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899924"/>
              <a:ext cx="416196" cy="5532"/>
            </a:xfrm>
            <a:prstGeom prst="rect">
              <a:avLst/>
            </a:prstGeom>
            <a:solidFill>
              <a:srgbClr val="1CABE2">
                <a:alpha val="100000"/>
              </a:srgbClr>
            </a:solidFill>
          </p:spPr>
          <p:txBody>
            <a:bodyPr/>
            <a:lstStyle/>
            <a:p/>
          </p:txBody>
        </p:sp>
        <p:sp>
          <p:nvSpPr>
            <p:cNvPr id="28" name="rc28"/>
            <p:cNvSpPr/>
            <p:nvPr/>
          </p:nvSpPr>
          <p:spPr>
            <a:xfrm>
              <a:off x="1490981" y="4896446"/>
              <a:ext cx="416196" cy="9009"/>
            </a:xfrm>
            <a:prstGeom prst="rect">
              <a:avLst/>
            </a:prstGeom>
            <a:solidFill>
              <a:srgbClr val="1CABE2">
                <a:alpha val="100000"/>
              </a:srgbClr>
            </a:solidFill>
          </p:spPr>
          <p:txBody>
            <a:bodyPr/>
            <a:lstStyle/>
            <a:p/>
          </p:txBody>
        </p:sp>
        <p:sp>
          <p:nvSpPr>
            <p:cNvPr id="29" name="rc29"/>
            <p:cNvSpPr/>
            <p:nvPr/>
          </p:nvSpPr>
          <p:spPr>
            <a:xfrm>
              <a:off x="1953422" y="4866375"/>
              <a:ext cx="416196" cy="39080"/>
            </a:xfrm>
            <a:prstGeom prst="rect">
              <a:avLst/>
            </a:prstGeom>
            <a:solidFill>
              <a:srgbClr val="1CABE2">
                <a:alpha val="100000"/>
              </a:srgbClr>
            </a:solidFill>
          </p:spPr>
          <p:txBody>
            <a:bodyPr/>
            <a:lstStyle/>
            <a:p/>
          </p:txBody>
        </p:sp>
        <p:sp>
          <p:nvSpPr>
            <p:cNvPr id="30" name="rc30"/>
            <p:cNvSpPr/>
            <p:nvPr/>
          </p:nvSpPr>
          <p:spPr>
            <a:xfrm>
              <a:off x="2415863" y="4901030"/>
              <a:ext cx="416196" cy="4425"/>
            </a:xfrm>
            <a:prstGeom prst="rect">
              <a:avLst/>
            </a:prstGeom>
            <a:solidFill>
              <a:srgbClr val="1CABE2">
                <a:alpha val="100000"/>
              </a:srgbClr>
            </a:solidFill>
          </p:spPr>
          <p:txBody>
            <a:bodyPr/>
            <a:lstStyle/>
            <a:p/>
          </p:txBody>
        </p:sp>
        <p:sp>
          <p:nvSpPr>
            <p:cNvPr id="31" name="rc31"/>
            <p:cNvSpPr/>
            <p:nvPr/>
          </p:nvSpPr>
          <p:spPr>
            <a:xfrm>
              <a:off x="2878304" y="4904310"/>
              <a:ext cx="416196" cy="1145"/>
            </a:xfrm>
            <a:prstGeom prst="rect">
              <a:avLst/>
            </a:prstGeom>
            <a:solidFill>
              <a:srgbClr val="1CABE2">
                <a:alpha val="100000"/>
              </a:srgbClr>
            </a:solidFill>
          </p:spPr>
          <p:txBody>
            <a:bodyPr/>
            <a:lstStyle/>
            <a:p/>
          </p:txBody>
        </p:sp>
        <p:sp>
          <p:nvSpPr>
            <p:cNvPr id="32" name="rc32"/>
            <p:cNvSpPr/>
            <p:nvPr/>
          </p:nvSpPr>
          <p:spPr>
            <a:xfrm>
              <a:off x="3340745" y="3982663"/>
              <a:ext cx="416196" cy="922792"/>
            </a:xfrm>
            <a:prstGeom prst="rect">
              <a:avLst/>
            </a:prstGeom>
            <a:solidFill>
              <a:srgbClr val="1CABE2">
                <a:alpha val="100000"/>
              </a:srgbClr>
            </a:solidFill>
          </p:spPr>
          <p:txBody>
            <a:bodyPr/>
            <a:lstStyle/>
            <a:p/>
          </p:txBody>
        </p:sp>
        <p:sp>
          <p:nvSpPr>
            <p:cNvPr id="33" name="rc33"/>
            <p:cNvSpPr/>
            <p:nvPr/>
          </p:nvSpPr>
          <p:spPr>
            <a:xfrm>
              <a:off x="3803185" y="4544921"/>
              <a:ext cx="416196" cy="360534"/>
            </a:xfrm>
            <a:prstGeom prst="rect">
              <a:avLst/>
            </a:prstGeom>
            <a:solidFill>
              <a:srgbClr val="1CABE2">
                <a:alpha val="100000"/>
              </a:srgbClr>
            </a:solidFill>
          </p:spPr>
          <p:txBody>
            <a:bodyPr/>
            <a:lstStyle/>
            <a:p/>
          </p:txBody>
        </p:sp>
        <p:sp>
          <p:nvSpPr>
            <p:cNvPr id="34" name="rc34"/>
            <p:cNvSpPr/>
            <p:nvPr/>
          </p:nvSpPr>
          <p:spPr>
            <a:xfrm>
              <a:off x="4265626" y="4727480"/>
              <a:ext cx="416196" cy="177975"/>
            </a:xfrm>
            <a:prstGeom prst="rect">
              <a:avLst/>
            </a:prstGeom>
            <a:solidFill>
              <a:srgbClr val="1CABE2">
                <a:alpha val="100000"/>
              </a:srgbClr>
            </a:solidFill>
          </p:spPr>
          <p:txBody>
            <a:bodyPr/>
            <a:lstStyle/>
            <a:p/>
          </p:txBody>
        </p:sp>
        <p:sp>
          <p:nvSpPr>
            <p:cNvPr id="35" name="rc35"/>
            <p:cNvSpPr/>
            <p:nvPr/>
          </p:nvSpPr>
          <p:spPr>
            <a:xfrm>
              <a:off x="4728067" y="4811331"/>
              <a:ext cx="416196" cy="94124"/>
            </a:xfrm>
            <a:prstGeom prst="rect">
              <a:avLst/>
            </a:prstGeom>
            <a:solidFill>
              <a:srgbClr val="1CABE2">
                <a:alpha val="100000"/>
              </a:srgbClr>
            </a:solidFill>
          </p:spPr>
          <p:txBody>
            <a:bodyPr/>
            <a:lstStyle/>
            <a:p/>
          </p:txBody>
        </p:sp>
        <p:sp>
          <p:nvSpPr>
            <p:cNvPr id="36" name="rc36"/>
            <p:cNvSpPr/>
            <p:nvPr/>
          </p:nvSpPr>
          <p:spPr>
            <a:xfrm>
              <a:off x="5190508" y="4667220"/>
              <a:ext cx="416196" cy="238235"/>
            </a:xfrm>
            <a:prstGeom prst="rect">
              <a:avLst/>
            </a:prstGeom>
            <a:solidFill>
              <a:srgbClr val="1CABE2">
                <a:alpha val="100000"/>
              </a:srgbClr>
            </a:solidFill>
          </p:spPr>
          <p:txBody>
            <a:bodyPr/>
            <a:lstStyle/>
            <a:p/>
          </p:txBody>
        </p:sp>
        <p:sp>
          <p:nvSpPr>
            <p:cNvPr id="37" name="rc37"/>
            <p:cNvSpPr/>
            <p:nvPr/>
          </p:nvSpPr>
          <p:spPr>
            <a:xfrm>
              <a:off x="5652949" y="4219437"/>
              <a:ext cx="416196" cy="686018"/>
            </a:xfrm>
            <a:prstGeom prst="rect">
              <a:avLst/>
            </a:prstGeom>
            <a:solidFill>
              <a:srgbClr val="1CABE2">
                <a:alpha val="100000"/>
              </a:srgbClr>
            </a:solidFill>
          </p:spPr>
          <p:txBody>
            <a:bodyPr/>
            <a:lstStyle/>
            <a:p/>
          </p:txBody>
        </p:sp>
        <p:sp>
          <p:nvSpPr>
            <p:cNvPr id="38" name="rc38"/>
            <p:cNvSpPr/>
            <p:nvPr/>
          </p:nvSpPr>
          <p:spPr>
            <a:xfrm>
              <a:off x="6115389" y="4835080"/>
              <a:ext cx="416196" cy="70376"/>
            </a:xfrm>
            <a:prstGeom prst="rect">
              <a:avLst/>
            </a:prstGeom>
            <a:solidFill>
              <a:srgbClr val="1CABE2">
                <a:alpha val="100000"/>
              </a:srgbClr>
            </a:solidFill>
          </p:spPr>
          <p:txBody>
            <a:bodyPr/>
            <a:lstStyle/>
            <a:p/>
          </p:txBody>
        </p:sp>
        <p:sp>
          <p:nvSpPr>
            <p:cNvPr id="39" name="rc39"/>
            <p:cNvSpPr/>
            <p:nvPr/>
          </p:nvSpPr>
          <p:spPr>
            <a:xfrm>
              <a:off x="6577830" y="4845551"/>
              <a:ext cx="416196" cy="59904"/>
            </a:xfrm>
            <a:prstGeom prst="rect">
              <a:avLst/>
            </a:prstGeom>
            <a:solidFill>
              <a:srgbClr val="1CABE2">
                <a:alpha val="100000"/>
              </a:srgbClr>
            </a:solidFill>
          </p:spPr>
          <p:txBody>
            <a:bodyPr/>
            <a:lstStyle/>
            <a:p/>
          </p:txBody>
        </p:sp>
        <p:sp>
          <p:nvSpPr>
            <p:cNvPr id="40" name="rc40"/>
            <p:cNvSpPr/>
            <p:nvPr/>
          </p:nvSpPr>
          <p:spPr>
            <a:xfrm>
              <a:off x="7040271" y="4831681"/>
              <a:ext cx="416196" cy="73774"/>
            </a:xfrm>
            <a:prstGeom prst="rect">
              <a:avLst/>
            </a:prstGeom>
            <a:solidFill>
              <a:srgbClr val="1CABE2">
                <a:alpha val="100000"/>
              </a:srgbClr>
            </a:solidFill>
          </p:spPr>
          <p:txBody>
            <a:bodyPr/>
            <a:lstStyle/>
            <a:p/>
          </p:txBody>
        </p:sp>
        <p:sp>
          <p:nvSpPr>
            <p:cNvPr id="41" name="pl41"/>
            <p:cNvSpPr/>
            <p:nvPr/>
          </p:nvSpPr>
          <p:spPr>
            <a:xfrm>
              <a:off x="1236639" y="2783033"/>
              <a:ext cx="6011730" cy="707474"/>
            </a:xfrm>
            <a:custGeom>
              <a:avLst/>
              <a:pathLst>
                <a:path w="6011730" h="707474">
                  <a:moveTo>
                    <a:pt x="0" y="707474"/>
                  </a:moveTo>
                  <a:lnTo>
                    <a:pt x="462440" y="676714"/>
                  </a:lnTo>
                  <a:lnTo>
                    <a:pt x="924881" y="645954"/>
                  </a:lnTo>
                  <a:lnTo>
                    <a:pt x="1387322" y="584435"/>
                  </a:lnTo>
                  <a:lnTo>
                    <a:pt x="1849763" y="553675"/>
                  </a:lnTo>
                  <a:lnTo>
                    <a:pt x="2312204" y="522915"/>
                  </a:lnTo>
                  <a:lnTo>
                    <a:pt x="2774644" y="492155"/>
                  </a:lnTo>
                  <a:lnTo>
                    <a:pt x="3237085" y="522915"/>
                  </a:lnTo>
                  <a:lnTo>
                    <a:pt x="3699526" y="522915"/>
                  </a:lnTo>
                  <a:lnTo>
                    <a:pt x="4161967" y="338357"/>
                  </a:lnTo>
                  <a:lnTo>
                    <a:pt x="4624408" y="0"/>
                  </a:lnTo>
                  <a:lnTo>
                    <a:pt x="5086848" y="184558"/>
                  </a:lnTo>
                  <a:lnTo>
                    <a:pt x="5549289" y="153798"/>
                  </a:lnTo>
                  <a:lnTo>
                    <a:pt x="6011730" y="246077"/>
                  </a:lnTo>
                </a:path>
              </a:pathLst>
            </a:custGeom>
            <a:ln w="27101" cap="flat">
              <a:solidFill>
                <a:srgbClr val="00833D">
                  <a:alpha val="100000"/>
                </a:srgbClr>
              </a:solidFill>
              <a:prstDash val="solid"/>
              <a:round/>
            </a:ln>
          </p:spPr>
          <p:txBody>
            <a:bodyPr/>
            <a:lstStyle/>
            <a:p/>
          </p:txBody>
        </p:sp>
        <p:sp>
          <p:nvSpPr>
            <p:cNvPr id="42" name="pl42"/>
            <p:cNvSpPr/>
            <p:nvPr/>
          </p:nvSpPr>
          <p:spPr>
            <a:xfrm>
              <a:off x="5398606" y="3921144"/>
              <a:ext cx="1849763" cy="892032"/>
            </a:xfrm>
            <a:custGeom>
              <a:avLst/>
              <a:pathLst>
                <a:path w="1849763" h="892032">
                  <a:moveTo>
                    <a:pt x="0" y="892032"/>
                  </a:moveTo>
                  <a:lnTo>
                    <a:pt x="462440" y="799753"/>
                  </a:lnTo>
                  <a:lnTo>
                    <a:pt x="924881" y="430636"/>
                  </a:lnTo>
                  <a:lnTo>
                    <a:pt x="1387322" y="0"/>
                  </a:lnTo>
                  <a:lnTo>
                    <a:pt x="1849763" y="30759"/>
                  </a:lnTo>
                </a:path>
              </a:pathLst>
            </a:custGeom>
            <a:ln w="27101" cap="flat">
              <a:solidFill>
                <a:srgbClr val="002759">
                  <a:alpha val="100000"/>
                </a:srgbClr>
              </a:solidFill>
              <a:prstDash val="solid"/>
              <a:round/>
            </a:ln>
          </p:spPr>
          <p:txBody>
            <a:bodyPr/>
            <a:lstStyle/>
            <a:p/>
          </p:txBody>
        </p:sp>
        <p:sp>
          <p:nvSpPr>
            <p:cNvPr id="43" name="pt43"/>
            <p:cNvSpPr/>
            <p:nvPr/>
          </p:nvSpPr>
          <p:spPr>
            <a:xfrm>
              <a:off x="1205038" y="34589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34281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33973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33358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3305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3274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3243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3274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3274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30897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27514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2905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2997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367005" y="47815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829446" y="46892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291887" y="4320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54327" y="38895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216768" y="39203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37161" y="47700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140</a:t>
              </a:r>
            </a:p>
          </p:txBody>
        </p:sp>
        <p:sp>
          <p:nvSpPr>
            <p:cNvPr id="63" name="tx63"/>
            <p:cNvSpPr/>
            <p:nvPr/>
          </p:nvSpPr>
          <p:spPr>
            <a:xfrm>
              <a:off x="1599602" y="47666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228</a:t>
              </a:r>
            </a:p>
          </p:txBody>
        </p:sp>
        <p:sp>
          <p:nvSpPr>
            <p:cNvPr id="64" name="tx64"/>
            <p:cNvSpPr/>
            <p:nvPr/>
          </p:nvSpPr>
          <p:spPr>
            <a:xfrm>
              <a:off x="2062043" y="47365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989</a:t>
              </a:r>
            </a:p>
          </p:txBody>
        </p:sp>
        <p:sp>
          <p:nvSpPr>
            <p:cNvPr id="65" name="tx65"/>
            <p:cNvSpPr/>
            <p:nvPr/>
          </p:nvSpPr>
          <p:spPr>
            <a:xfrm>
              <a:off x="2524483" y="477264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66" name="tx66"/>
            <p:cNvSpPr/>
            <p:nvPr/>
          </p:nvSpPr>
          <p:spPr>
            <a:xfrm>
              <a:off x="3020084" y="477446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67" name="tx67"/>
            <p:cNvSpPr/>
            <p:nvPr/>
          </p:nvSpPr>
          <p:spPr>
            <a:xfrm>
              <a:off x="3366481" y="383739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23,353</a:t>
              </a:r>
            </a:p>
          </p:txBody>
        </p:sp>
        <p:sp>
          <p:nvSpPr>
            <p:cNvPr id="68" name="tx68"/>
            <p:cNvSpPr/>
            <p:nvPr/>
          </p:nvSpPr>
          <p:spPr>
            <a:xfrm>
              <a:off x="3862081" y="439964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9,124</a:t>
              </a:r>
            </a:p>
          </p:txBody>
        </p:sp>
        <p:sp>
          <p:nvSpPr>
            <p:cNvPr id="69" name="tx69"/>
            <p:cNvSpPr/>
            <p:nvPr/>
          </p:nvSpPr>
          <p:spPr>
            <a:xfrm>
              <a:off x="4324522" y="458220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4,504</a:t>
              </a:r>
            </a:p>
          </p:txBody>
        </p:sp>
        <p:sp>
          <p:nvSpPr>
            <p:cNvPr id="70" name="tx70"/>
            <p:cNvSpPr/>
            <p:nvPr/>
          </p:nvSpPr>
          <p:spPr>
            <a:xfrm>
              <a:off x="4786963" y="466605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2,382</a:t>
              </a:r>
            </a:p>
          </p:txBody>
        </p:sp>
        <p:sp>
          <p:nvSpPr>
            <p:cNvPr id="71" name="tx71"/>
            <p:cNvSpPr/>
            <p:nvPr/>
          </p:nvSpPr>
          <p:spPr>
            <a:xfrm>
              <a:off x="5249404" y="45219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6,029</a:t>
              </a:r>
            </a:p>
          </p:txBody>
        </p:sp>
        <p:sp>
          <p:nvSpPr>
            <p:cNvPr id="72" name="tx72"/>
            <p:cNvSpPr/>
            <p:nvPr/>
          </p:nvSpPr>
          <p:spPr>
            <a:xfrm>
              <a:off x="5678685" y="407416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17,361</a:t>
              </a:r>
            </a:p>
          </p:txBody>
        </p:sp>
        <p:sp>
          <p:nvSpPr>
            <p:cNvPr id="73" name="tx73"/>
            <p:cNvSpPr/>
            <p:nvPr/>
          </p:nvSpPr>
          <p:spPr>
            <a:xfrm>
              <a:off x="6174285" y="468980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1,781</a:t>
              </a:r>
            </a:p>
          </p:txBody>
        </p:sp>
        <p:sp>
          <p:nvSpPr>
            <p:cNvPr id="74" name="tx74"/>
            <p:cNvSpPr/>
            <p:nvPr/>
          </p:nvSpPr>
          <p:spPr>
            <a:xfrm>
              <a:off x="6636726" y="47002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1,516</a:t>
              </a:r>
            </a:p>
          </p:txBody>
        </p:sp>
        <p:sp>
          <p:nvSpPr>
            <p:cNvPr id="75" name="tx75"/>
            <p:cNvSpPr/>
            <p:nvPr/>
          </p:nvSpPr>
          <p:spPr>
            <a:xfrm>
              <a:off x="7099167" y="468640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1,867</a:t>
              </a:r>
            </a:p>
          </p:txBody>
        </p:sp>
        <p:sp>
          <p:nvSpPr>
            <p:cNvPr id="76" name="pl76"/>
            <p:cNvSpPr/>
            <p:nvPr/>
          </p:nvSpPr>
          <p:spPr>
            <a:xfrm>
              <a:off x="7267583" y="3029114"/>
              <a:ext cx="594720" cy="78"/>
            </a:xfrm>
            <a:custGeom>
              <a:avLst/>
              <a:pathLst>
                <a:path w="594720" h="78">
                  <a:moveTo>
                    <a:pt x="594720" y="78"/>
                  </a:moveTo>
                  <a:lnTo>
                    <a:pt x="0" y="0"/>
                  </a:lnTo>
                </a:path>
              </a:pathLst>
            </a:custGeom>
          </p:spPr>
          <p:txBody>
            <a:bodyPr/>
            <a:lstStyle/>
            <a:p/>
          </p:txBody>
        </p:sp>
        <p:sp>
          <p:nvSpPr>
            <p:cNvPr id="77" name="pl77"/>
            <p:cNvSpPr/>
            <p:nvPr/>
          </p:nvSpPr>
          <p:spPr>
            <a:xfrm>
              <a:off x="7267583" y="3951907"/>
              <a:ext cx="594720" cy="105"/>
            </a:xfrm>
            <a:custGeom>
              <a:avLst/>
              <a:pathLst>
                <a:path w="594720" h="105">
                  <a:moveTo>
                    <a:pt x="594720" y="105"/>
                  </a:moveTo>
                  <a:lnTo>
                    <a:pt x="0" y="0"/>
                  </a:lnTo>
                </a:path>
              </a:pathLst>
            </a:custGeom>
          </p:spPr>
          <p:txBody>
            <a:bodyPr/>
            <a:lstStyle/>
            <a:p/>
          </p:txBody>
        </p:sp>
        <p:sp>
          <p:nvSpPr>
            <p:cNvPr id="78" name="pg78"/>
            <p:cNvSpPr/>
            <p:nvPr/>
          </p:nvSpPr>
          <p:spPr>
            <a:xfrm>
              <a:off x="7793724" y="29407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29819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61%</a:t>
              </a:r>
            </a:p>
          </p:txBody>
        </p:sp>
        <p:sp>
          <p:nvSpPr>
            <p:cNvPr id="80" name="pg80"/>
            <p:cNvSpPr/>
            <p:nvPr/>
          </p:nvSpPr>
          <p:spPr>
            <a:xfrm>
              <a:off x="7793724" y="38636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39047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31%</a:t>
              </a:r>
            </a:p>
          </p:txBody>
        </p:sp>
        <p:sp>
          <p:nvSpPr>
            <p:cNvPr id="82" name="rc82"/>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83" name="tx83"/>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8103" y="405134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5" name="tx85"/>
            <p:cNvSpPr/>
            <p:nvPr/>
          </p:nvSpPr>
          <p:spPr>
            <a:xfrm>
              <a:off x="508103" y="326104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6" name="tx86"/>
            <p:cNvSpPr/>
            <p:nvPr/>
          </p:nvSpPr>
          <p:spPr>
            <a:xfrm>
              <a:off x="508103" y="247074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7" name="tx87"/>
            <p:cNvSpPr/>
            <p:nvPr/>
          </p:nvSpPr>
          <p:spPr>
            <a:xfrm>
              <a:off x="508103" y="168045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80,000</a:t>
              </a:r>
            </a:p>
          </p:txBody>
        </p:sp>
        <p:sp>
          <p:nvSpPr>
            <p:cNvPr id="88" name="tx88"/>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56825"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4066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386906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3315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4763556"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2563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566372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6181233"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664370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7106146"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3" name="tx113"/>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pl115"/>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t116"/>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7" name="pl117"/>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8" name="pt118"/>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9" name="tx119"/>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0" name="tx120"/>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1" name="rc121"/>
            <p:cNvSpPr/>
            <p:nvPr/>
          </p:nvSpPr>
          <p:spPr>
            <a:xfrm>
              <a:off x="5664595" y="5900002"/>
              <a:ext cx="201456" cy="201456"/>
            </a:xfrm>
            <a:prstGeom prst="rect">
              <a:avLst/>
            </a:prstGeom>
            <a:solidFill>
              <a:srgbClr val="1CABE2">
                <a:alpha val="100000"/>
              </a:srgbClr>
            </a:solidFill>
          </p:spPr>
          <p:txBody>
            <a:bodyPr/>
            <a:lstStyle/>
            <a:p/>
          </p:txBody>
        </p:sp>
        <p:sp>
          <p:nvSpPr>
            <p:cNvPr id="122" name="tx122"/>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3" name="tx123"/>
            <p:cNvSpPr/>
            <p:nvPr/>
          </p:nvSpPr>
          <p:spPr>
            <a:xfrm>
              <a:off x="2065470" y="1334104"/>
              <a:ext cx="54639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Somalia, 2012-2025</a:t>
              </a:r>
            </a:p>
          </p:txBody>
        </p:sp>
        <p:sp>
          <p:nvSpPr>
            <p:cNvPr id="124" name="tx12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6" name="tx12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7" name="tx12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1,867 confirmed measles cases in Somalia. In the same year, MCV1 coverage was 61% and MCV2 coverage was 31%.
The number of cases in 2025 was 23% more than in 2024 (n=1,516).
The highest number of measles cases was reported in 2017 (n=23,353). In this year, MCV1 coverage was 52%.
Somalia reported measles vaccine stockouts in 2022.
There were measles-containing vaccine supplementary immunization activities/campaigns in 2020 and 2022.</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experienced an increase in measles cases compared with 2024, while MCV1 coverage was 61% and MCV2 coverage was 31%.</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753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68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782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01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452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5040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357711"/>
              <a:ext cx="3520101" cy="1707370"/>
            </a:xfrm>
            <a:custGeom>
              <a:avLst/>
              <a:pathLst>
                <a:path w="3520101" h="1707370">
                  <a:moveTo>
                    <a:pt x="0" y="0"/>
                  </a:moveTo>
                  <a:lnTo>
                    <a:pt x="140804" y="0"/>
                  </a:lnTo>
                  <a:lnTo>
                    <a:pt x="281608" y="426842"/>
                  </a:lnTo>
                  <a:lnTo>
                    <a:pt x="422412" y="189707"/>
                  </a:lnTo>
                  <a:lnTo>
                    <a:pt x="563216" y="94853"/>
                  </a:lnTo>
                  <a:lnTo>
                    <a:pt x="704020" y="569123"/>
                  </a:lnTo>
                  <a:lnTo>
                    <a:pt x="844824" y="331988"/>
                  </a:lnTo>
                  <a:lnTo>
                    <a:pt x="985628" y="474269"/>
                  </a:lnTo>
                  <a:lnTo>
                    <a:pt x="1126432" y="901112"/>
                  </a:lnTo>
                  <a:lnTo>
                    <a:pt x="1267236" y="1090820"/>
                  </a:lnTo>
                  <a:lnTo>
                    <a:pt x="1408040" y="1138247"/>
                  </a:lnTo>
                  <a:lnTo>
                    <a:pt x="1548844" y="995966"/>
                  </a:lnTo>
                  <a:lnTo>
                    <a:pt x="1689648" y="1090820"/>
                  </a:lnTo>
                  <a:lnTo>
                    <a:pt x="1830452" y="1185674"/>
                  </a:lnTo>
                  <a:lnTo>
                    <a:pt x="1971256" y="1233101"/>
                  </a:lnTo>
                  <a:lnTo>
                    <a:pt x="2112061" y="1327955"/>
                  </a:lnTo>
                  <a:lnTo>
                    <a:pt x="2252865" y="1327955"/>
                  </a:lnTo>
                  <a:lnTo>
                    <a:pt x="2393669" y="1327955"/>
                  </a:lnTo>
                  <a:lnTo>
                    <a:pt x="2534473" y="1422809"/>
                  </a:lnTo>
                  <a:lnTo>
                    <a:pt x="2675277" y="1470236"/>
                  </a:lnTo>
                  <a:lnTo>
                    <a:pt x="2816081" y="1470236"/>
                  </a:lnTo>
                  <a:lnTo>
                    <a:pt x="2956885" y="1565090"/>
                  </a:lnTo>
                  <a:lnTo>
                    <a:pt x="3097689" y="1517663"/>
                  </a:lnTo>
                  <a:lnTo>
                    <a:pt x="3238493" y="1517663"/>
                  </a:lnTo>
                  <a:lnTo>
                    <a:pt x="3379297" y="1517663"/>
                  </a:lnTo>
                  <a:lnTo>
                    <a:pt x="3520101" y="1707370"/>
                  </a:lnTo>
                </a:path>
              </a:pathLst>
            </a:custGeom>
            <a:ln w="27101" cap="flat">
              <a:solidFill>
                <a:srgbClr val="0058AB">
                  <a:alpha val="80000"/>
                </a:srgbClr>
              </a:solidFill>
              <a:prstDash val="solid"/>
              <a:round/>
            </a:ln>
          </p:spPr>
          <p:txBody>
            <a:bodyPr/>
            <a:lstStyle/>
            <a:p/>
          </p:txBody>
        </p:sp>
        <p:sp>
          <p:nvSpPr>
            <p:cNvPr id="20" name="pl20"/>
            <p:cNvSpPr/>
            <p:nvPr/>
          </p:nvSpPr>
          <p:spPr>
            <a:xfrm>
              <a:off x="943464" y="4733093"/>
              <a:ext cx="3520101" cy="426842"/>
            </a:xfrm>
            <a:custGeom>
              <a:avLst/>
              <a:pathLst>
                <a:path w="3520101" h="426842">
                  <a:moveTo>
                    <a:pt x="0" y="0"/>
                  </a:moveTo>
                  <a:lnTo>
                    <a:pt x="140804" y="47426"/>
                  </a:lnTo>
                  <a:lnTo>
                    <a:pt x="281608" y="0"/>
                  </a:lnTo>
                  <a:lnTo>
                    <a:pt x="422412" y="94853"/>
                  </a:lnTo>
                  <a:lnTo>
                    <a:pt x="563216" y="142280"/>
                  </a:lnTo>
                  <a:lnTo>
                    <a:pt x="704020" y="94853"/>
                  </a:lnTo>
                  <a:lnTo>
                    <a:pt x="844824" y="142280"/>
                  </a:lnTo>
                  <a:lnTo>
                    <a:pt x="985628" y="142280"/>
                  </a:lnTo>
                  <a:lnTo>
                    <a:pt x="1126432" y="237134"/>
                  </a:lnTo>
                  <a:lnTo>
                    <a:pt x="1267236" y="284561"/>
                  </a:lnTo>
                  <a:lnTo>
                    <a:pt x="1408040" y="331988"/>
                  </a:lnTo>
                  <a:lnTo>
                    <a:pt x="1548844" y="331988"/>
                  </a:lnTo>
                  <a:lnTo>
                    <a:pt x="1689648" y="331988"/>
                  </a:lnTo>
                  <a:lnTo>
                    <a:pt x="1830452" y="331988"/>
                  </a:lnTo>
                  <a:lnTo>
                    <a:pt x="1971256" y="379415"/>
                  </a:lnTo>
                  <a:lnTo>
                    <a:pt x="2112061" y="379415"/>
                  </a:lnTo>
                  <a:lnTo>
                    <a:pt x="2252865" y="379415"/>
                  </a:lnTo>
                  <a:lnTo>
                    <a:pt x="2393669" y="379415"/>
                  </a:lnTo>
                  <a:lnTo>
                    <a:pt x="2534473" y="426842"/>
                  </a:lnTo>
                  <a:lnTo>
                    <a:pt x="2675277" y="426842"/>
                  </a:lnTo>
                  <a:lnTo>
                    <a:pt x="2816081" y="379415"/>
                  </a:lnTo>
                  <a:lnTo>
                    <a:pt x="2956885" y="331988"/>
                  </a:lnTo>
                  <a:lnTo>
                    <a:pt x="3097689" y="331988"/>
                  </a:lnTo>
                  <a:lnTo>
                    <a:pt x="3238493" y="331988"/>
                  </a:lnTo>
                  <a:lnTo>
                    <a:pt x="3379297" y="379415"/>
                  </a:lnTo>
                  <a:lnTo>
                    <a:pt x="3520101" y="379415"/>
                  </a:lnTo>
                </a:path>
              </a:pathLst>
            </a:custGeom>
            <a:ln w="27101" cap="flat">
              <a:solidFill>
                <a:srgbClr val="1CABE2">
                  <a:alpha val="80000"/>
                </a:srgbClr>
              </a:solidFill>
              <a:prstDash val="solid"/>
              <a:round/>
            </a:ln>
          </p:spPr>
          <p:txBody>
            <a:bodyPr/>
            <a:lstStyle/>
            <a:p/>
          </p:txBody>
        </p:sp>
        <p:sp>
          <p:nvSpPr>
            <p:cNvPr id="21" name="pl21"/>
            <p:cNvSpPr/>
            <p:nvPr/>
          </p:nvSpPr>
          <p:spPr>
            <a:xfrm>
              <a:off x="943464" y="4448532"/>
              <a:ext cx="3520101" cy="663977"/>
            </a:xfrm>
            <a:custGeom>
              <a:avLst/>
              <a:pathLst>
                <a:path w="3520101" h="663977">
                  <a:moveTo>
                    <a:pt x="0" y="0"/>
                  </a:moveTo>
                  <a:lnTo>
                    <a:pt x="140804" y="47426"/>
                  </a:lnTo>
                  <a:lnTo>
                    <a:pt x="281608" y="47426"/>
                  </a:lnTo>
                  <a:lnTo>
                    <a:pt x="422412" y="47426"/>
                  </a:lnTo>
                  <a:lnTo>
                    <a:pt x="563216" y="94853"/>
                  </a:lnTo>
                  <a:lnTo>
                    <a:pt x="704020" y="237134"/>
                  </a:lnTo>
                  <a:lnTo>
                    <a:pt x="844824" y="189707"/>
                  </a:lnTo>
                  <a:lnTo>
                    <a:pt x="985628" y="189707"/>
                  </a:lnTo>
                  <a:lnTo>
                    <a:pt x="1126432" y="284561"/>
                  </a:lnTo>
                  <a:lnTo>
                    <a:pt x="1267236" y="379415"/>
                  </a:lnTo>
                  <a:lnTo>
                    <a:pt x="1408040" y="379415"/>
                  </a:lnTo>
                  <a:lnTo>
                    <a:pt x="1548844" y="426842"/>
                  </a:lnTo>
                  <a:lnTo>
                    <a:pt x="1689648" y="426842"/>
                  </a:lnTo>
                  <a:lnTo>
                    <a:pt x="1830452" y="474269"/>
                  </a:lnTo>
                  <a:lnTo>
                    <a:pt x="1971256" y="474269"/>
                  </a:lnTo>
                  <a:lnTo>
                    <a:pt x="2112061" y="474269"/>
                  </a:lnTo>
                  <a:lnTo>
                    <a:pt x="2252865" y="569123"/>
                  </a:lnTo>
                  <a:lnTo>
                    <a:pt x="2393669" y="569123"/>
                  </a:lnTo>
                  <a:lnTo>
                    <a:pt x="2534473" y="616550"/>
                  </a:lnTo>
                  <a:lnTo>
                    <a:pt x="2675277" y="663977"/>
                  </a:lnTo>
                  <a:lnTo>
                    <a:pt x="2816081" y="569123"/>
                  </a:lnTo>
                  <a:lnTo>
                    <a:pt x="2956885" y="521696"/>
                  </a:lnTo>
                  <a:lnTo>
                    <a:pt x="3097689" y="521696"/>
                  </a:lnTo>
                  <a:lnTo>
                    <a:pt x="3238493" y="569123"/>
                  </a:lnTo>
                  <a:lnTo>
                    <a:pt x="3379297" y="569123"/>
                  </a:lnTo>
                  <a:lnTo>
                    <a:pt x="3520101" y="616550"/>
                  </a:lnTo>
                </a:path>
              </a:pathLst>
            </a:custGeom>
            <a:ln w="27101" cap="flat">
              <a:solidFill>
                <a:srgbClr val="00833D">
                  <a:alpha val="80000"/>
                </a:srgbClr>
              </a:solidFill>
              <a:prstDash val="solid"/>
              <a:round/>
            </a:ln>
          </p:spPr>
          <p:txBody>
            <a:bodyPr/>
            <a:lstStyle/>
            <a:p/>
          </p:txBody>
        </p:sp>
        <p:sp>
          <p:nvSpPr>
            <p:cNvPr id="22" name="pl22"/>
            <p:cNvSpPr/>
            <p:nvPr/>
          </p:nvSpPr>
          <p:spPr>
            <a:xfrm>
              <a:off x="943464" y="3357711"/>
              <a:ext cx="3520101" cy="1707370"/>
            </a:xfrm>
            <a:custGeom>
              <a:avLst/>
              <a:pathLst>
                <a:path w="3520101" h="1707370">
                  <a:moveTo>
                    <a:pt x="0" y="0"/>
                  </a:moveTo>
                  <a:lnTo>
                    <a:pt x="140804" y="0"/>
                  </a:lnTo>
                  <a:lnTo>
                    <a:pt x="281608" y="426842"/>
                  </a:lnTo>
                  <a:lnTo>
                    <a:pt x="422412" y="189707"/>
                  </a:lnTo>
                  <a:lnTo>
                    <a:pt x="563216" y="94853"/>
                  </a:lnTo>
                  <a:lnTo>
                    <a:pt x="704020" y="569123"/>
                  </a:lnTo>
                  <a:lnTo>
                    <a:pt x="844824" y="331988"/>
                  </a:lnTo>
                  <a:lnTo>
                    <a:pt x="985628" y="474269"/>
                  </a:lnTo>
                  <a:lnTo>
                    <a:pt x="1126432" y="901112"/>
                  </a:lnTo>
                  <a:lnTo>
                    <a:pt x="1267236" y="1090820"/>
                  </a:lnTo>
                  <a:lnTo>
                    <a:pt x="1408040" y="1138247"/>
                  </a:lnTo>
                  <a:lnTo>
                    <a:pt x="1548844" y="995966"/>
                  </a:lnTo>
                  <a:lnTo>
                    <a:pt x="1689648" y="1090820"/>
                  </a:lnTo>
                  <a:lnTo>
                    <a:pt x="1830452" y="1185674"/>
                  </a:lnTo>
                  <a:lnTo>
                    <a:pt x="1971256" y="1233101"/>
                  </a:lnTo>
                  <a:lnTo>
                    <a:pt x="2112061" y="1327955"/>
                  </a:lnTo>
                  <a:lnTo>
                    <a:pt x="2252865" y="1327955"/>
                  </a:lnTo>
                  <a:lnTo>
                    <a:pt x="2393669" y="1327955"/>
                  </a:lnTo>
                  <a:lnTo>
                    <a:pt x="2534473" y="1422809"/>
                  </a:lnTo>
                  <a:lnTo>
                    <a:pt x="2675277" y="1470236"/>
                  </a:lnTo>
                  <a:lnTo>
                    <a:pt x="2816081" y="1470236"/>
                  </a:lnTo>
                  <a:lnTo>
                    <a:pt x="2956885" y="1565090"/>
                  </a:lnTo>
                  <a:lnTo>
                    <a:pt x="3097689" y="1517663"/>
                  </a:lnTo>
                  <a:lnTo>
                    <a:pt x="3238493" y="1517663"/>
                  </a:lnTo>
                  <a:lnTo>
                    <a:pt x="3379297" y="1517663"/>
                  </a:lnTo>
                  <a:lnTo>
                    <a:pt x="3520101" y="1707370"/>
                  </a:lnTo>
                </a:path>
              </a:pathLst>
            </a:custGeom>
            <a:ln w="43362" cap="flat">
              <a:solidFill>
                <a:srgbClr val="000000">
                  <a:alpha val="100000"/>
                </a:srgbClr>
              </a:solidFill>
              <a:prstDash val="solid"/>
              <a:round/>
            </a:ln>
          </p:spPr>
          <p:txBody>
            <a:bodyPr/>
            <a:lstStyle/>
            <a:p/>
          </p:txBody>
        </p:sp>
        <p:sp>
          <p:nvSpPr>
            <p:cNvPr id="23" name="pl23"/>
            <p:cNvSpPr/>
            <p:nvPr/>
          </p:nvSpPr>
          <p:spPr>
            <a:xfrm>
              <a:off x="943464" y="3357711"/>
              <a:ext cx="3520101" cy="1707370"/>
            </a:xfrm>
            <a:custGeom>
              <a:avLst/>
              <a:pathLst>
                <a:path w="3520101" h="1707370">
                  <a:moveTo>
                    <a:pt x="0" y="0"/>
                  </a:moveTo>
                  <a:lnTo>
                    <a:pt x="140804" y="0"/>
                  </a:lnTo>
                  <a:lnTo>
                    <a:pt x="281608" y="426842"/>
                  </a:lnTo>
                  <a:lnTo>
                    <a:pt x="422412" y="189707"/>
                  </a:lnTo>
                  <a:lnTo>
                    <a:pt x="563216" y="94853"/>
                  </a:lnTo>
                  <a:lnTo>
                    <a:pt x="704020" y="569123"/>
                  </a:lnTo>
                  <a:lnTo>
                    <a:pt x="844824" y="331988"/>
                  </a:lnTo>
                  <a:lnTo>
                    <a:pt x="985628" y="474269"/>
                  </a:lnTo>
                  <a:lnTo>
                    <a:pt x="1126432" y="901112"/>
                  </a:lnTo>
                  <a:lnTo>
                    <a:pt x="1267236" y="1090820"/>
                  </a:lnTo>
                  <a:lnTo>
                    <a:pt x="1408040" y="1138247"/>
                  </a:lnTo>
                  <a:lnTo>
                    <a:pt x="1548844" y="995966"/>
                  </a:lnTo>
                  <a:lnTo>
                    <a:pt x="1689648" y="1090820"/>
                  </a:lnTo>
                  <a:lnTo>
                    <a:pt x="1830452" y="1185674"/>
                  </a:lnTo>
                  <a:lnTo>
                    <a:pt x="1971256" y="1233101"/>
                  </a:lnTo>
                  <a:lnTo>
                    <a:pt x="2112061" y="1327955"/>
                  </a:lnTo>
                  <a:lnTo>
                    <a:pt x="2252865" y="1327955"/>
                  </a:lnTo>
                  <a:lnTo>
                    <a:pt x="2393669" y="1327955"/>
                  </a:lnTo>
                  <a:lnTo>
                    <a:pt x="2534473" y="1422809"/>
                  </a:lnTo>
                  <a:lnTo>
                    <a:pt x="2675277" y="1470236"/>
                  </a:lnTo>
                  <a:lnTo>
                    <a:pt x="2816081" y="1470236"/>
                  </a:lnTo>
                  <a:lnTo>
                    <a:pt x="2956885" y="1565090"/>
                  </a:lnTo>
                  <a:lnTo>
                    <a:pt x="3097689" y="1517663"/>
                  </a:lnTo>
                  <a:lnTo>
                    <a:pt x="3238493" y="1517663"/>
                  </a:lnTo>
                  <a:lnTo>
                    <a:pt x="3379297" y="1517663"/>
                  </a:lnTo>
                  <a:lnTo>
                    <a:pt x="3520101" y="1707370"/>
                  </a:lnTo>
                </a:path>
              </a:pathLst>
            </a:custGeom>
            <a:ln w="27101" cap="flat">
              <a:solidFill>
                <a:srgbClr val="0058AB">
                  <a:alpha val="100000"/>
                </a:srgbClr>
              </a:solidFill>
              <a:prstDash val="solid"/>
              <a:round/>
            </a:ln>
          </p:spPr>
          <p:txBody>
            <a:bodyPr/>
            <a:lstStyle/>
            <a:p/>
          </p:txBody>
        </p:sp>
        <p:sp>
          <p:nvSpPr>
            <p:cNvPr id="24" name="pl24"/>
            <p:cNvSpPr/>
            <p:nvPr/>
          </p:nvSpPr>
          <p:spPr>
            <a:xfrm>
              <a:off x="943464" y="3215430"/>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784554"/>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353678"/>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543385"/>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85666"/>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733093"/>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92280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31488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31789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33" name="pg33"/>
            <p:cNvSpPr/>
            <p:nvPr/>
          </p:nvSpPr>
          <p:spPr>
            <a:xfrm>
              <a:off x="1560860" y="37179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74676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2264881" y="42871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43159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7" name="pg37"/>
            <p:cNvSpPr/>
            <p:nvPr/>
          </p:nvSpPr>
          <p:spPr>
            <a:xfrm>
              <a:off x="2968901" y="44768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999254" y="45068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9" name="pg39"/>
            <p:cNvSpPr/>
            <p:nvPr/>
          </p:nvSpPr>
          <p:spPr>
            <a:xfrm>
              <a:off x="3532117" y="46191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62471" y="464915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4236138" y="46665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469534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3" name="pg43"/>
            <p:cNvSpPr/>
            <p:nvPr/>
          </p:nvSpPr>
          <p:spPr>
            <a:xfrm>
              <a:off x="4405077" y="48562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8850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tx45"/>
            <p:cNvSpPr/>
            <p:nvPr/>
          </p:nvSpPr>
          <p:spPr>
            <a:xfrm>
              <a:off x="4523855" y="50734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50246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577692" y="43584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3409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9" name="tx49"/>
            <p:cNvSpPr/>
            <p:nvPr/>
          </p:nvSpPr>
          <p:spPr>
            <a:xfrm>
              <a:off x="577692" y="24613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7782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7782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4116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036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4928" y="6119132"/>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3" name="tx63"/>
            <p:cNvSpPr/>
            <p:nvPr/>
          </p:nvSpPr>
          <p:spPr>
            <a:xfrm>
              <a:off x="27082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70723"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753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9268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9782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01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452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5040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266891"/>
              <a:ext cx="3520101" cy="2561056"/>
            </a:xfrm>
            <a:custGeom>
              <a:avLst/>
              <a:pathLst>
                <a:path w="3520101" h="2561056">
                  <a:moveTo>
                    <a:pt x="0" y="331988"/>
                  </a:moveTo>
                  <a:lnTo>
                    <a:pt x="140804" y="0"/>
                  </a:lnTo>
                  <a:lnTo>
                    <a:pt x="281608" y="1897078"/>
                  </a:lnTo>
                  <a:lnTo>
                    <a:pt x="422412" y="1280528"/>
                  </a:lnTo>
                  <a:lnTo>
                    <a:pt x="563216" y="2134213"/>
                  </a:lnTo>
                  <a:lnTo>
                    <a:pt x="704020" y="1659943"/>
                  </a:lnTo>
                  <a:lnTo>
                    <a:pt x="844824" y="2466202"/>
                  </a:lnTo>
                  <a:lnTo>
                    <a:pt x="985628" y="1138247"/>
                  </a:lnTo>
                  <a:lnTo>
                    <a:pt x="1126432" y="2371348"/>
                  </a:lnTo>
                  <a:lnTo>
                    <a:pt x="1267236" y="2276494"/>
                  </a:lnTo>
                  <a:lnTo>
                    <a:pt x="1408040" y="2323921"/>
                  </a:lnTo>
                  <a:lnTo>
                    <a:pt x="1548844" y="2513629"/>
                  </a:lnTo>
                  <a:lnTo>
                    <a:pt x="1689648" y="2513629"/>
                  </a:lnTo>
                  <a:lnTo>
                    <a:pt x="1830452" y="2561056"/>
                  </a:lnTo>
                  <a:lnTo>
                    <a:pt x="1971256" y="2466202"/>
                  </a:lnTo>
                  <a:lnTo>
                    <a:pt x="2112061" y="2561056"/>
                  </a:lnTo>
                  <a:lnTo>
                    <a:pt x="2252865" y="2561056"/>
                  </a:lnTo>
                  <a:lnTo>
                    <a:pt x="2393669" y="2513629"/>
                  </a:lnTo>
                  <a:lnTo>
                    <a:pt x="2534473" y="2513629"/>
                  </a:lnTo>
                  <a:lnTo>
                    <a:pt x="2675277" y="2181640"/>
                  </a:lnTo>
                  <a:lnTo>
                    <a:pt x="2816081" y="2323921"/>
                  </a:lnTo>
                  <a:lnTo>
                    <a:pt x="2956885" y="2371348"/>
                  </a:lnTo>
                  <a:lnTo>
                    <a:pt x="3097689" y="2466202"/>
                  </a:lnTo>
                  <a:lnTo>
                    <a:pt x="3238493" y="2229067"/>
                  </a:lnTo>
                  <a:lnTo>
                    <a:pt x="3379297" y="2229067"/>
                  </a:lnTo>
                  <a:lnTo>
                    <a:pt x="3520101" y="2086786"/>
                  </a:lnTo>
                </a:path>
              </a:pathLst>
            </a:custGeom>
            <a:ln w="27101" cap="flat">
              <a:solidFill>
                <a:srgbClr val="0058AB">
                  <a:alpha val="80000"/>
                </a:srgbClr>
              </a:solidFill>
              <a:prstDash val="solid"/>
              <a:round/>
            </a:ln>
          </p:spPr>
          <p:txBody>
            <a:bodyPr/>
            <a:lstStyle/>
            <a:p/>
          </p:txBody>
        </p:sp>
        <p:sp>
          <p:nvSpPr>
            <p:cNvPr id="81" name="pl81"/>
            <p:cNvSpPr/>
            <p:nvPr/>
          </p:nvSpPr>
          <p:spPr>
            <a:xfrm>
              <a:off x="5308715" y="4685666"/>
              <a:ext cx="3520101" cy="426842"/>
            </a:xfrm>
            <a:custGeom>
              <a:avLst/>
              <a:pathLst>
                <a:path w="3520101" h="426842">
                  <a:moveTo>
                    <a:pt x="0" y="0"/>
                  </a:moveTo>
                  <a:lnTo>
                    <a:pt x="140804" y="47426"/>
                  </a:lnTo>
                  <a:lnTo>
                    <a:pt x="281608" y="47426"/>
                  </a:lnTo>
                  <a:lnTo>
                    <a:pt x="422412" y="94853"/>
                  </a:lnTo>
                  <a:lnTo>
                    <a:pt x="563216" y="142280"/>
                  </a:lnTo>
                  <a:lnTo>
                    <a:pt x="704020" y="142280"/>
                  </a:lnTo>
                  <a:lnTo>
                    <a:pt x="844824" y="189707"/>
                  </a:lnTo>
                  <a:lnTo>
                    <a:pt x="985628" y="237134"/>
                  </a:lnTo>
                  <a:lnTo>
                    <a:pt x="1126432" y="284561"/>
                  </a:lnTo>
                  <a:lnTo>
                    <a:pt x="1267236" y="331988"/>
                  </a:lnTo>
                  <a:lnTo>
                    <a:pt x="1408040" y="379415"/>
                  </a:lnTo>
                  <a:lnTo>
                    <a:pt x="1548844" y="379415"/>
                  </a:lnTo>
                  <a:lnTo>
                    <a:pt x="1689648" y="379415"/>
                  </a:lnTo>
                  <a:lnTo>
                    <a:pt x="1830452" y="379415"/>
                  </a:lnTo>
                  <a:lnTo>
                    <a:pt x="1971256" y="379415"/>
                  </a:lnTo>
                  <a:lnTo>
                    <a:pt x="2112061" y="426842"/>
                  </a:lnTo>
                  <a:lnTo>
                    <a:pt x="2252865" y="379415"/>
                  </a:lnTo>
                  <a:lnTo>
                    <a:pt x="2393669" y="379415"/>
                  </a:lnTo>
                  <a:lnTo>
                    <a:pt x="2534473" y="426842"/>
                  </a:lnTo>
                  <a:lnTo>
                    <a:pt x="2675277" y="426842"/>
                  </a:lnTo>
                  <a:lnTo>
                    <a:pt x="2816081" y="426842"/>
                  </a:lnTo>
                  <a:lnTo>
                    <a:pt x="2956885" y="379415"/>
                  </a:lnTo>
                  <a:lnTo>
                    <a:pt x="3097689" y="331988"/>
                  </a:lnTo>
                  <a:lnTo>
                    <a:pt x="3238493" y="331988"/>
                  </a:lnTo>
                  <a:lnTo>
                    <a:pt x="3379297" y="379415"/>
                  </a:lnTo>
                  <a:lnTo>
                    <a:pt x="3520101" y="379415"/>
                  </a:lnTo>
                </a:path>
              </a:pathLst>
            </a:custGeom>
            <a:ln w="27101" cap="flat">
              <a:solidFill>
                <a:srgbClr val="1CABE2">
                  <a:alpha val="80000"/>
                </a:srgbClr>
              </a:solidFill>
              <a:prstDash val="solid"/>
              <a:round/>
            </a:ln>
          </p:spPr>
          <p:txBody>
            <a:bodyPr/>
            <a:lstStyle/>
            <a:p/>
          </p:txBody>
        </p:sp>
        <p:sp>
          <p:nvSpPr>
            <p:cNvPr id="82" name="pl82"/>
            <p:cNvSpPr/>
            <p:nvPr/>
          </p:nvSpPr>
          <p:spPr>
            <a:xfrm>
              <a:off x="5308715" y="4353678"/>
              <a:ext cx="3520101" cy="616550"/>
            </a:xfrm>
            <a:custGeom>
              <a:avLst/>
              <a:pathLst>
                <a:path w="3520101" h="616550">
                  <a:moveTo>
                    <a:pt x="0" y="0"/>
                  </a:moveTo>
                  <a:lnTo>
                    <a:pt x="140804" y="94853"/>
                  </a:lnTo>
                  <a:lnTo>
                    <a:pt x="281608" y="142280"/>
                  </a:lnTo>
                  <a:lnTo>
                    <a:pt x="422412" y="94853"/>
                  </a:lnTo>
                  <a:lnTo>
                    <a:pt x="563216" y="142280"/>
                  </a:lnTo>
                  <a:lnTo>
                    <a:pt x="704020" y="94853"/>
                  </a:lnTo>
                  <a:lnTo>
                    <a:pt x="844824" y="189707"/>
                  </a:lnTo>
                  <a:lnTo>
                    <a:pt x="985628" y="284561"/>
                  </a:lnTo>
                  <a:lnTo>
                    <a:pt x="1126432" y="379415"/>
                  </a:lnTo>
                  <a:lnTo>
                    <a:pt x="1267236" y="474269"/>
                  </a:lnTo>
                  <a:lnTo>
                    <a:pt x="1408040" y="521696"/>
                  </a:lnTo>
                  <a:lnTo>
                    <a:pt x="1548844" y="521696"/>
                  </a:lnTo>
                  <a:lnTo>
                    <a:pt x="1689648" y="616550"/>
                  </a:lnTo>
                  <a:lnTo>
                    <a:pt x="1830452" y="616550"/>
                  </a:lnTo>
                  <a:lnTo>
                    <a:pt x="1971256" y="474269"/>
                  </a:lnTo>
                  <a:lnTo>
                    <a:pt x="2112061" y="474269"/>
                  </a:lnTo>
                  <a:lnTo>
                    <a:pt x="2252865" y="426842"/>
                  </a:lnTo>
                  <a:lnTo>
                    <a:pt x="2393669" y="474269"/>
                  </a:lnTo>
                  <a:lnTo>
                    <a:pt x="2534473" y="521696"/>
                  </a:lnTo>
                  <a:lnTo>
                    <a:pt x="2675277" y="569123"/>
                  </a:lnTo>
                  <a:lnTo>
                    <a:pt x="2816081" y="569123"/>
                  </a:lnTo>
                  <a:lnTo>
                    <a:pt x="2956885" y="474269"/>
                  </a:lnTo>
                  <a:lnTo>
                    <a:pt x="3097689" y="474269"/>
                  </a:lnTo>
                  <a:lnTo>
                    <a:pt x="3238493" y="474269"/>
                  </a:lnTo>
                  <a:lnTo>
                    <a:pt x="3379297" y="521696"/>
                  </a:lnTo>
                  <a:lnTo>
                    <a:pt x="3520101" y="569123"/>
                  </a:lnTo>
                </a:path>
              </a:pathLst>
            </a:custGeom>
            <a:ln w="27101" cap="flat">
              <a:solidFill>
                <a:srgbClr val="00833D">
                  <a:alpha val="80000"/>
                </a:srgbClr>
              </a:solidFill>
              <a:prstDash val="solid"/>
              <a:round/>
            </a:ln>
          </p:spPr>
          <p:txBody>
            <a:bodyPr/>
            <a:lstStyle/>
            <a:p/>
          </p:txBody>
        </p:sp>
        <p:sp>
          <p:nvSpPr>
            <p:cNvPr id="83" name="pl83"/>
            <p:cNvSpPr/>
            <p:nvPr/>
          </p:nvSpPr>
          <p:spPr>
            <a:xfrm>
              <a:off x="5308715" y="2266891"/>
              <a:ext cx="3520101" cy="2561056"/>
            </a:xfrm>
            <a:custGeom>
              <a:avLst/>
              <a:pathLst>
                <a:path w="3520101" h="2561056">
                  <a:moveTo>
                    <a:pt x="0" y="331988"/>
                  </a:moveTo>
                  <a:lnTo>
                    <a:pt x="140804" y="0"/>
                  </a:lnTo>
                  <a:lnTo>
                    <a:pt x="281608" y="1897078"/>
                  </a:lnTo>
                  <a:lnTo>
                    <a:pt x="422412" y="1280528"/>
                  </a:lnTo>
                  <a:lnTo>
                    <a:pt x="563216" y="2134213"/>
                  </a:lnTo>
                  <a:lnTo>
                    <a:pt x="704020" y="1659943"/>
                  </a:lnTo>
                  <a:lnTo>
                    <a:pt x="844824" y="2466202"/>
                  </a:lnTo>
                  <a:lnTo>
                    <a:pt x="985628" y="1138247"/>
                  </a:lnTo>
                  <a:lnTo>
                    <a:pt x="1126432" y="2371348"/>
                  </a:lnTo>
                  <a:lnTo>
                    <a:pt x="1267236" y="2276494"/>
                  </a:lnTo>
                  <a:lnTo>
                    <a:pt x="1408040" y="2323921"/>
                  </a:lnTo>
                  <a:lnTo>
                    <a:pt x="1548844" y="2513629"/>
                  </a:lnTo>
                  <a:lnTo>
                    <a:pt x="1689648" y="2513629"/>
                  </a:lnTo>
                  <a:lnTo>
                    <a:pt x="1830452" y="2561056"/>
                  </a:lnTo>
                  <a:lnTo>
                    <a:pt x="1971256" y="2466202"/>
                  </a:lnTo>
                  <a:lnTo>
                    <a:pt x="2112061" y="2561056"/>
                  </a:lnTo>
                  <a:lnTo>
                    <a:pt x="2252865" y="2561056"/>
                  </a:lnTo>
                  <a:lnTo>
                    <a:pt x="2393669" y="2513629"/>
                  </a:lnTo>
                  <a:lnTo>
                    <a:pt x="2534473" y="2513629"/>
                  </a:lnTo>
                  <a:lnTo>
                    <a:pt x="2675277" y="2181640"/>
                  </a:lnTo>
                  <a:lnTo>
                    <a:pt x="2816081" y="2323921"/>
                  </a:lnTo>
                  <a:lnTo>
                    <a:pt x="2956885" y="2371348"/>
                  </a:lnTo>
                  <a:lnTo>
                    <a:pt x="3097689" y="2466202"/>
                  </a:lnTo>
                  <a:lnTo>
                    <a:pt x="3238493" y="2229067"/>
                  </a:lnTo>
                  <a:lnTo>
                    <a:pt x="3379297" y="2229067"/>
                  </a:lnTo>
                  <a:lnTo>
                    <a:pt x="3520101" y="2086786"/>
                  </a:lnTo>
                </a:path>
              </a:pathLst>
            </a:custGeom>
            <a:ln w="43362" cap="flat">
              <a:solidFill>
                <a:srgbClr val="000000">
                  <a:alpha val="100000"/>
                </a:srgbClr>
              </a:solidFill>
              <a:prstDash val="solid"/>
              <a:round/>
            </a:ln>
          </p:spPr>
          <p:txBody>
            <a:bodyPr/>
            <a:lstStyle/>
            <a:p/>
          </p:txBody>
        </p:sp>
        <p:sp>
          <p:nvSpPr>
            <p:cNvPr id="84" name="pl84"/>
            <p:cNvSpPr/>
            <p:nvPr/>
          </p:nvSpPr>
          <p:spPr>
            <a:xfrm>
              <a:off x="5308715" y="2266891"/>
              <a:ext cx="3520101" cy="2561056"/>
            </a:xfrm>
            <a:custGeom>
              <a:avLst/>
              <a:pathLst>
                <a:path w="3520101" h="2561056">
                  <a:moveTo>
                    <a:pt x="0" y="331988"/>
                  </a:moveTo>
                  <a:lnTo>
                    <a:pt x="140804" y="0"/>
                  </a:lnTo>
                  <a:lnTo>
                    <a:pt x="281608" y="1897078"/>
                  </a:lnTo>
                  <a:lnTo>
                    <a:pt x="422412" y="1280528"/>
                  </a:lnTo>
                  <a:lnTo>
                    <a:pt x="563216" y="2134213"/>
                  </a:lnTo>
                  <a:lnTo>
                    <a:pt x="704020" y="1659943"/>
                  </a:lnTo>
                  <a:lnTo>
                    <a:pt x="844824" y="2466202"/>
                  </a:lnTo>
                  <a:lnTo>
                    <a:pt x="985628" y="1138247"/>
                  </a:lnTo>
                  <a:lnTo>
                    <a:pt x="1126432" y="2371348"/>
                  </a:lnTo>
                  <a:lnTo>
                    <a:pt x="1267236" y="2276494"/>
                  </a:lnTo>
                  <a:lnTo>
                    <a:pt x="1408040" y="2323921"/>
                  </a:lnTo>
                  <a:lnTo>
                    <a:pt x="1548844" y="2513629"/>
                  </a:lnTo>
                  <a:lnTo>
                    <a:pt x="1689648" y="2513629"/>
                  </a:lnTo>
                  <a:lnTo>
                    <a:pt x="1830452" y="2561056"/>
                  </a:lnTo>
                  <a:lnTo>
                    <a:pt x="1971256" y="2466202"/>
                  </a:lnTo>
                  <a:lnTo>
                    <a:pt x="2112061" y="2561056"/>
                  </a:lnTo>
                  <a:lnTo>
                    <a:pt x="2252865" y="2561056"/>
                  </a:lnTo>
                  <a:lnTo>
                    <a:pt x="2393669" y="2513629"/>
                  </a:lnTo>
                  <a:lnTo>
                    <a:pt x="2534473" y="2513629"/>
                  </a:lnTo>
                  <a:lnTo>
                    <a:pt x="2675277" y="2181640"/>
                  </a:lnTo>
                  <a:lnTo>
                    <a:pt x="2816081" y="2323921"/>
                  </a:lnTo>
                  <a:lnTo>
                    <a:pt x="2956885" y="2371348"/>
                  </a:lnTo>
                  <a:lnTo>
                    <a:pt x="3097689" y="2466202"/>
                  </a:lnTo>
                  <a:lnTo>
                    <a:pt x="3238493" y="2229067"/>
                  </a:lnTo>
                  <a:lnTo>
                    <a:pt x="3379297" y="2229067"/>
                  </a:lnTo>
                  <a:lnTo>
                    <a:pt x="3520101" y="2086786"/>
                  </a:lnTo>
                </a:path>
              </a:pathLst>
            </a:custGeom>
            <a:ln w="27101" cap="flat">
              <a:solidFill>
                <a:srgbClr val="0058AB">
                  <a:alpha val="100000"/>
                </a:srgbClr>
              </a:solidFill>
              <a:prstDash val="solid"/>
              <a:round/>
            </a:ln>
          </p:spPr>
          <p:txBody>
            <a:bodyPr/>
            <a:lstStyle/>
            <a:p/>
          </p:txBody>
        </p:sp>
        <p:sp>
          <p:nvSpPr>
            <p:cNvPr id="85" name="pl85"/>
            <p:cNvSpPr/>
            <p:nvPr/>
          </p:nvSpPr>
          <p:spPr>
            <a:xfrm>
              <a:off x="5308715" y="2456599"/>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784554"/>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448532"/>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685666"/>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30625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353678"/>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211397"/>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3900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41885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58</a:t>
              </a:r>
            </a:p>
          </p:txBody>
        </p:sp>
        <p:sp>
          <p:nvSpPr>
            <p:cNvPr id="94" name="pg94"/>
            <p:cNvSpPr/>
            <p:nvPr/>
          </p:nvSpPr>
          <p:spPr>
            <a:xfrm>
              <a:off x="5926111" y="37179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374676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96" name="pg96"/>
            <p:cNvSpPr/>
            <p:nvPr/>
          </p:nvSpPr>
          <p:spPr>
            <a:xfrm>
              <a:off x="6630131" y="43819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441078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8" name="pg98"/>
            <p:cNvSpPr/>
            <p:nvPr/>
          </p:nvSpPr>
          <p:spPr>
            <a:xfrm>
              <a:off x="7334152" y="46191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464915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0" name="pg100"/>
            <p:cNvSpPr/>
            <p:nvPr/>
          </p:nvSpPr>
          <p:spPr>
            <a:xfrm>
              <a:off x="7897368"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2" name="pg102"/>
            <p:cNvSpPr/>
            <p:nvPr/>
          </p:nvSpPr>
          <p:spPr>
            <a:xfrm>
              <a:off x="8601388" y="42871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43159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4" name="pg104"/>
            <p:cNvSpPr/>
            <p:nvPr/>
          </p:nvSpPr>
          <p:spPr>
            <a:xfrm>
              <a:off x="8742193" y="4144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41748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tx106"/>
            <p:cNvSpPr/>
            <p:nvPr/>
          </p:nvSpPr>
          <p:spPr>
            <a:xfrm>
              <a:off x="8889106" y="50246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8823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4942943" y="43584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9" name="tx109"/>
            <p:cNvSpPr/>
            <p:nvPr/>
          </p:nvSpPr>
          <p:spPr>
            <a:xfrm>
              <a:off x="4942943" y="3409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0" name="tx110"/>
            <p:cNvSpPr/>
            <p:nvPr/>
          </p:nvSpPr>
          <p:spPr>
            <a:xfrm>
              <a:off x="4942943" y="24613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4307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4307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064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6887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10178" y="6119132"/>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4" name="tx124"/>
            <p:cNvSpPr/>
            <p:nvPr/>
          </p:nvSpPr>
          <p:spPr>
            <a:xfrm>
              <a:off x="70735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35974"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21%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Somalia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(6%) and DTP1-MCV1 drop-out was high (21%) in Somalia, indicating moderate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51404"/>
              <a:ext cx="2135265" cy="390302"/>
            </a:xfrm>
            <a:custGeom>
              <a:avLst/>
              <a:pathLst>
                <a:path w="2135265" h="390302">
                  <a:moveTo>
                    <a:pt x="0" y="50909"/>
                  </a:moveTo>
                  <a:lnTo>
                    <a:pt x="85410" y="42424"/>
                  </a:lnTo>
                  <a:lnTo>
                    <a:pt x="170821" y="127272"/>
                  </a:lnTo>
                  <a:lnTo>
                    <a:pt x="256231" y="84848"/>
                  </a:lnTo>
                  <a:lnTo>
                    <a:pt x="341642" y="212120"/>
                  </a:lnTo>
                  <a:lnTo>
                    <a:pt x="427053" y="212120"/>
                  </a:lnTo>
                  <a:lnTo>
                    <a:pt x="512463" y="296969"/>
                  </a:lnTo>
                  <a:lnTo>
                    <a:pt x="597874" y="313938"/>
                  </a:lnTo>
                  <a:lnTo>
                    <a:pt x="683284" y="330908"/>
                  </a:lnTo>
                  <a:lnTo>
                    <a:pt x="768695" y="390302"/>
                  </a:lnTo>
                  <a:lnTo>
                    <a:pt x="854106" y="288484"/>
                  </a:lnTo>
                  <a:lnTo>
                    <a:pt x="939516" y="305454"/>
                  </a:lnTo>
                  <a:lnTo>
                    <a:pt x="1024927" y="322423"/>
                  </a:lnTo>
                  <a:lnTo>
                    <a:pt x="1110337" y="296969"/>
                  </a:lnTo>
                  <a:lnTo>
                    <a:pt x="1195748" y="279999"/>
                  </a:lnTo>
                  <a:lnTo>
                    <a:pt x="1281159" y="254545"/>
                  </a:lnTo>
                  <a:lnTo>
                    <a:pt x="1366569" y="237575"/>
                  </a:lnTo>
                  <a:lnTo>
                    <a:pt x="1451980" y="212120"/>
                  </a:lnTo>
                  <a:lnTo>
                    <a:pt x="1537390" y="195151"/>
                  </a:lnTo>
                  <a:lnTo>
                    <a:pt x="1622801" y="144242"/>
                  </a:lnTo>
                  <a:lnTo>
                    <a:pt x="1708212" y="144242"/>
                  </a:lnTo>
                  <a:lnTo>
                    <a:pt x="1793622" y="93333"/>
                  </a:lnTo>
                  <a:lnTo>
                    <a:pt x="1879033" y="0"/>
                  </a:lnTo>
                  <a:lnTo>
                    <a:pt x="1964443" y="8484"/>
                  </a:lnTo>
                  <a:lnTo>
                    <a:pt x="2049854" y="0"/>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44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5236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43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45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4133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38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3285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10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1" name="tx51"/>
            <p:cNvSpPr/>
            <p:nvPr/>
          </p:nvSpPr>
          <p:spPr>
            <a:xfrm>
              <a:off x="3223926"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tx52"/>
            <p:cNvSpPr/>
            <p:nvPr/>
          </p:nvSpPr>
          <p:spPr>
            <a:xfrm>
              <a:off x="2624645" y="215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53" name="tx53"/>
            <p:cNvSpPr/>
            <p:nvPr/>
          </p:nvSpPr>
          <p:spPr>
            <a:xfrm>
              <a:off x="3051698"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504944"/>
              <a:ext cx="597874" cy="195151"/>
            </a:xfrm>
            <a:custGeom>
              <a:avLst/>
              <a:pathLst>
                <a:path w="597874" h="195151">
                  <a:moveTo>
                    <a:pt x="0" y="195151"/>
                  </a:moveTo>
                  <a:lnTo>
                    <a:pt x="85410" y="152727"/>
                  </a:lnTo>
                  <a:lnTo>
                    <a:pt x="170821" y="169696"/>
                  </a:lnTo>
                  <a:lnTo>
                    <a:pt x="256231" y="118787"/>
                  </a:lnTo>
                  <a:lnTo>
                    <a:pt x="341642" y="42424"/>
                  </a:lnTo>
                  <a:lnTo>
                    <a:pt x="427053" y="16969"/>
                  </a:lnTo>
                  <a:lnTo>
                    <a:pt x="512463" y="0"/>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83167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300249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6093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83" name="tx83"/>
            <p:cNvSpPr/>
            <p:nvPr/>
          </p:nvSpPr>
          <p:spPr>
            <a:xfrm>
              <a:off x="3223926"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4" name="tx84"/>
            <p:cNvSpPr/>
            <p:nvPr/>
          </p:nvSpPr>
          <p:spPr>
            <a:xfrm>
              <a:off x="2624645" y="351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5" name="tx85"/>
            <p:cNvSpPr/>
            <p:nvPr/>
          </p:nvSpPr>
          <p:spPr>
            <a:xfrm>
              <a:off x="3051698"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t105"/>
            <p:cNvSpPr/>
            <p:nvPr/>
          </p:nvSpPr>
          <p:spPr>
            <a:xfrm>
              <a:off x="3173319"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tx106"/>
            <p:cNvSpPr/>
            <p:nvPr/>
          </p:nvSpPr>
          <p:spPr>
            <a:xfrm>
              <a:off x="3039439"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7" name="tx107"/>
            <p:cNvSpPr/>
            <p:nvPr/>
          </p:nvSpPr>
          <p:spPr>
            <a:xfrm>
              <a:off x="3223926"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8" name="pl10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1" name="pl11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7" name="pl11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50292" y="2117464"/>
              <a:ext cx="2135265" cy="330908"/>
            </a:xfrm>
            <a:custGeom>
              <a:avLst/>
              <a:pathLst>
                <a:path w="2135265" h="330908">
                  <a:moveTo>
                    <a:pt x="0" y="186666"/>
                  </a:moveTo>
                  <a:lnTo>
                    <a:pt x="85410" y="186666"/>
                  </a:lnTo>
                  <a:lnTo>
                    <a:pt x="170821" y="161211"/>
                  </a:lnTo>
                  <a:lnTo>
                    <a:pt x="256231" y="118787"/>
                  </a:lnTo>
                  <a:lnTo>
                    <a:pt x="341642" y="246060"/>
                  </a:lnTo>
                  <a:lnTo>
                    <a:pt x="427053" y="246060"/>
                  </a:lnTo>
                  <a:lnTo>
                    <a:pt x="512463" y="330908"/>
                  </a:lnTo>
                  <a:lnTo>
                    <a:pt x="597874" y="169696"/>
                  </a:lnTo>
                  <a:lnTo>
                    <a:pt x="683284" y="330908"/>
                  </a:lnTo>
                  <a:lnTo>
                    <a:pt x="768695" y="229090"/>
                  </a:lnTo>
                  <a:lnTo>
                    <a:pt x="854106" y="203636"/>
                  </a:lnTo>
                  <a:lnTo>
                    <a:pt x="939516" y="229090"/>
                  </a:lnTo>
                  <a:lnTo>
                    <a:pt x="1024927" y="229090"/>
                  </a:lnTo>
                  <a:lnTo>
                    <a:pt x="1110337" y="220605"/>
                  </a:lnTo>
                  <a:lnTo>
                    <a:pt x="1195748" y="203636"/>
                  </a:lnTo>
                  <a:lnTo>
                    <a:pt x="1281159" y="195151"/>
                  </a:lnTo>
                  <a:lnTo>
                    <a:pt x="1366569" y="186666"/>
                  </a:lnTo>
                  <a:lnTo>
                    <a:pt x="1451980" y="169696"/>
                  </a:lnTo>
                  <a:lnTo>
                    <a:pt x="1537390" y="161211"/>
                  </a:lnTo>
                  <a:lnTo>
                    <a:pt x="1622801" y="127272"/>
                  </a:lnTo>
                  <a:lnTo>
                    <a:pt x="1708212" y="144242"/>
                  </a:lnTo>
                  <a:lnTo>
                    <a:pt x="1793622" y="93333"/>
                  </a:lnTo>
                  <a:lnTo>
                    <a:pt x="1879033" y="0"/>
                  </a:lnTo>
                  <a:lnTo>
                    <a:pt x="1964443" y="16969"/>
                  </a:lnTo>
                  <a:lnTo>
                    <a:pt x="2049854" y="8484"/>
                  </a:lnTo>
                  <a:lnTo>
                    <a:pt x="2135265" y="16969"/>
                  </a:lnTo>
                </a:path>
              </a:pathLst>
            </a:custGeom>
            <a:ln w="27101" cap="flat">
              <a:solidFill>
                <a:srgbClr val="1CABE2">
                  <a:alpha val="100000"/>
                </a:srgbClr>
              </a:solidFill>
              <a:prstDash val="solid"/>
              <a:round/>
            </a:ln>
          </p:spPr>
          <p:txBody>
            <a:bodyPr/>
            <a:lstStyle/>
            <a:p/>
          </p:txBody>
        </p:sp>
        <p:sp>
          <p:nvSpPr>
            <p:cNvPr id="128" name="pt128"/>
            <p:cNvSpPr/>
            <p:nvPr/>
          </p:nvSpPr>
          <p:spPr>
            <a:xfrm>
              <a:off x="3832241"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3917652"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003062"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08847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17388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259294"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344705"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4430115"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515526"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600936"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686347"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771758"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857168"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94257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027989"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113400"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198811"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28422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369632"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45504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540453"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5625864"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711274"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57966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88209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967506"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tx154"/>
            <p:cNvSpPr/>
            <p:nvPr/>
          </p:nvSpPr>
          <p:spPr>
            <a:xfrm>
              <a:off x="3698362" y="221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55" name="tx155"/>
            <p:cNvSpPr/>
            <p:nvPr/>
          </p:nvSpPr>
          <p:spPr>
            <a:xfrm>
              <a:off x="6018113"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56" name="tx156"/>
            <p:cNvSpPr/>
            <p:nvPr/>
          </p:nvSpPr>
          <p:spPr>
            <a:xfrm>
              <a:off x="5418832" y="210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57" name="tx157"/>
            <p:cNvSpPr/>
            <p:nvPr/>
          </p:nvSpPr>
          <p:spPr>
            <a:xfrm>
              <a:off x="5845885"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58" name="pl15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1" name="pl16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850292" y="3513429"/>
              <a:ext cx="2135265" cy="415756"/>
            </a:xfrm>
            <a:custGeom>
              <a:avLst/>
              <a:pathLst>
                <a:path w="2135265" h="415756">
                  <a:moveTo>
                    <a:pt x="0" y="381817"/>
                  </a:moveTo>
                  <a:lnTo>
                    <a:pt x="85410" y="415756"/>
                  </a:lnTo>
                  <a:lnTo>
                    <a:pt x="170821" y="203636"/>
                  </a:lnTo>
                  <a:lnTo>
                    <a:pt x="256231" y="246060"/>
                  </a:lnTo>
                  <a:lnTo>
                    <a:pt x="341642" y="246060"/>
                  </a:lnTo>
                  <a:lnTo>
                    <a:pt x="427053" y="288484"/>
                  </a:lnTo>
                  <a:lnTo>
                    <a:pt x="512463" y="288484"/>
                  </a:lnTo>
                  <a:lnTo>
                    <a:pt x="597874" y="288484"/>
                  </a:lnTo>
                  <a:lnTo>
                    <a:pt x="683284" y="296969"/>
                  </a:lnTo>
                  <a:lnTo>
                    <a:pt x="768695" y="220605"/>
                  </a:lnTo>
                  <a:lnTo>
                    <a:pt x="854106" y="195151"/>
                  </a:lnTo>
                  <a:lnTo>
                    <a:pt x="939516" y="195151"/>
                  </a:lnTo>
                  <a:lnTo>
                    <a:pt x="1024927" y="195151"/>
                  </a:lnTo>
                  <a:lnTo>
                    <a:pt x="1110337" y="186666"/>
                  </a:lnTo>
                  <a:lnTo>
                    <a:pt x="1195748" y="178181"/>
                  </a:lnTo>
                  <a:lnTo>
                    <a:pt x="1281159" y="161211"/>
                  </a:lnTo>
                  <a:lnTo>
                    <a:pt x="1366569" y="152727"/>
                  </a:lnTo>
                  <a:lnTo>
                    <a:pt x="1451980" y="144242"/>
                  </a:lnTo>
                  <a:lnTo>
                    <a:pt x="1537390" y="135757"/>
                  </a:lnTo>
                  <a:lnTo>
                    <a:pt x="1622801" y="144242"/>
                  </a:lnTo>
                  <a:lnTo>
                    <a:pt x="1708212" y="144242"/>
                  </a:lnTo>
                  <a:lnTo>
                    <a:pt x="1793622" y="93333"/>
                  </a:lnTo>
                  <a:lnTo>
                    <a:pt x="1879033" y="0"/>
                  </a:lnTo>
                  <a:lnTo>
                    <a:pt x="1964443" y="50909"/>
                  </a:lnTo>
                  <a:lnTo>
                    <a:pt x="2049854" y="42424"/>
                  </a:lnTo>
                  <a:lnTo>
                    <a:pt x="2135265" y="67878"/>
                  </a:lnTo>
                </a:path>
              </a:pathLst>
            </a:custGeom>
            <a:ln w="27101" cap="flat">
              <a:solidFill>
                <a:srgbClr val="1CABE2">
                  <a:alpha val="100000"/>
                </a:srgbClr>
              </a:solidFill>
              <a:prstDash val="solid"/>
              <a:round/>
            </a:ln>
          </p:spPr>
          <p:txBody>
            <a:bodyPr/>
            <a:lstStyle/>
            <a:p/>
          </p:txBody>
        </p:sp>
        <p:sp>
          <p:nvSpPr>
            <p:cNvPr id="178" name="pt178"/>
            <p:cNvSpPr/>
            <p:nvPr/>
          </p:nvSpPr>
          <p:spPr>
            <a:xfrm>
              <a:off x="3832241"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3917652" y="39111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003062"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088473"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173883"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259294"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344705"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430115"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515526"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600936"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686347"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771758"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857168"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942579"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02798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113400"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198811"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284221"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36963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455042"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54045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625864"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711274"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579668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882095"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967506"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tx204"/>
            <p:cNvSpPr/>
            <p:nvPr/>
          </p:nvSpPr>
          <p:spPr>
            <a:xfrm>
              <a:off x="3698362" y="3804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205" name="tx205"/>
            <p:cNvSpPr/>
            <p:nvPr/>
          </p:nvSpPr>
          <p:spPr>
            <a:xfrm>
              <a:off x="6018113"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06" name="tx206"/>
            <p:cNvSpPr/>
            <p:nvPr/>
          </p:nvSpPr>
          <p:spPr>
            <a:xfrm>
              <a:off x="5418832" y="351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07" name="tx207"/>
            <p:cNvSpPr/>
            <p:nvPr/>
          </p:nvSpPr>
          <p:spPr>
            <a:xfrm>
              <a:off x="5845885" y="341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08" name="pl20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7" name="pl21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2176858"/>
              <a:ext cx="2135265" cy="390302"/>
            </a:xfrm>
            <a:custGeom>
              <a:avLst/>
              <a:pathLst>
                <a:path w="2135265" h="390302">
                  <a:moveTo>
                    <a:pt x="0" y="330908"/>
                  </a:moveTo>
                  <a:lnTo>
                    <a:pt x="85410" y="330908"/>
                  </a:lnTo>
                  <a:lnTo>
                    <a:pt x="170821" y="271514"/>
                  </a:lnTo>
                  <a:lnTo>
                    <a:pt x="256231" y="271514"/>
                  </a:lnTo>
                  <a:lnTo>
                    <a:pt x="341642" y="356363"/>
                  </a:lnTo>
                  <a:lnTo>
                    <a:pt x="427053" y="313938"/>
                  </a:lnTo>
                  <a:lnTo>
                    <a:pt x="512463" y="390302"/>
                  </a:lnTo>
                  <a:lnTo>
                    <a:pt x="597874" y="271514"/>
                  </a:lnTo>
                  <a:lnTo>
                    <a:pt x="683284" y="347878"/>
                  </a:lnTo>
                  <a:lnTo>
                    <a:pt x="768695" y="254545"/>
                  </a:lnTo>
                  <a:lnTo>
                    <a:pt x="854106" y="229090"/>
                  </a:lnTo>
                  <a:lnTo>
                    <a:pt x="939516" y="263029"/>
                  </a:lnTo>
                  <a:lnTo>
                    <a:pt x="1024927" y="254545"/>
                  </a:lnTo>
                  <a:lnTo>
                    <a:pt x="1110337" y="237575"/>
                  </a:lnTo>
                  <a:lnTo>
                    <a:pt x="1195748" y="220605"/>
                  </a:lnTo>
                  <a:lnTo>
                    <a:pt x="1281159" y="203636"/>
                  </a:lnTo>
                  <a:lnTo>
                    <a:pt x="1366569" y="195151"/>
                  </a:lnTo>
                  <a:lnTo>
                    <a:pt x="1451980" y="178181"/>
                  </a:lnTo>
                  <a:lnTo>
                    <a:pt x="1537390" y="161211"/>
                  </a:lnTo>
                  <a:lnTo>
                    <a:pt x="1622801" y="127272"/>
                  </a:lnTo>
                  <a:lnTo>
                    <a:pt x="1708212" y="144242"/>
                  </a:lnTo>
                  <a:lnTo>
                    <a:pt x="1793622" y="84848"/>
                  </a:lnTo>
                  <a:lnTo>
                    <a:pt x="1879033" y="8484"/>
                  </a:lnTo>
                  <a:lnTo>
                    <a:pt x="1964443" y="25454"/>
                  </a:lnTo>
                  <a:lnTo>
                    <a:pt x="2049854" y="16969"/>
                  </a:lnTo>
                  <a:lnTo>
                    <a:pt x="2135265" y="0"/>
                  </a:lnTo>
                </a:path>
              </a:pathLst>
            </a:custGeom>
            <a:ln w="27101" cap="flat">
              <a:solidFill>
                <a:srgbClr val="1CABE2">
                  <a:alpha val="100000"/>
                </a:srgbClr>
              </a:solidFill>
              <a:prstDash val="solid"/>
              <a:round/>
            </a:ln>
          </p:spPr>
          <p:txBody>
            <a:bodyPr/>
            <a:lstStyle/>
            <a:p/>
          </p:txBody>
        </p:sp>
        <p:sp>
          <p:nvSpPr>
            <p:cNvPr id="228" name="pt228"/>
            <p:cNvSpPr/>
            <p:nvPr/>
          </p:nvSpPr>
          <p:spPr>
            <a:xfrm>
              <a:off x="6626428"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6711839"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6797249"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882660"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968071" y="25151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7053481" y="24727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7138892" y="254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5" name="pt235"/>
            <p:cNvSpPr/>
            <p:nvPr/>
          </p:nvSpPr>
          <p:spPr>
            <a:xfrm>
              <a:off x="7224302" y="24303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309713"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395124"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480534"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565945"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651355"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736766"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822177"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907587"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992998"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078408"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816381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249230"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334640"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842005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50546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8590872"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67628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761693"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tx254"/>
            <p:cNvSpPr/>
            <p:nvPr/>
          </p:nvSpPr>
          <p:spPr>
            <a:xfrm>
              <a:off x="6492549" y="241545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255" name="tx255"/>
            <p:cNvSpPr/>
            <p:nvPr/>
          </p:nvSpPr>
          <p:spPr>
            <a:xfrm>
              <a:off x="8812300"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56" name="tx256"/>
            <p:cNvSpPr/>
            <p:nvPr/>
          </p:nvSpPr>
          <p:spPr>
            <a:xfrm>
              <a:off x="8213020" y="2164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57" name="tx257"/>
            <p:cNvSpPr/>
            <p:nvPr/>
          </p:nvSpPr>
          <p:spPr>
            <a:xfrm>
              <a:off x="8640073"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58" name="pl25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9" name="pl25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1" name="pl26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5" name="pl26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7" name="pl26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438101" y="3827368"/>
              <a:ext cx="341642" cy="246060"/>
            </a:xfrm>
            <a:custGeom>
              <a:avLst/>
              <a:pathLst>
                <a:path w="341642" h="246060">
                  <a:moveTo>
                    <a:pt x="0" y="246060"/>
                  </a:moveTo>
                  <a:lnTo>
                    <a:pt x="85410" y="220605"/>
                  </a:lnTo>
                  <a:lnTo>
                    <a:pt x="170821" y="118787"/>
                  </a:lnTo>
                  <a:lnTo>
                    <a:pt x="256231" y="0"/>
                  </a:lnTo>
                  <a:lnTo>
                    <a:pt x="341642" y="8484"/>
                  </a:lnTo>
                </a:path>
              </a:pathLst>
            </a:custGeom>
            <a:ln w="27101" cap="flat">
              <a:solidFill>
                <a:srgbClr val="1CABE2">
                  <a:alpha val="100000"/>
                </a:srgbClr>
              </a:solidFill>
              <a:prstDash val="solid"/>
              <a:round/>
            </a:ln>
          </p:spPr>
          <p:txBody>
            <a:bodyPr/>
            <a:lstStyle/>
            <a:p/>
          </p:txBody>
        </p:sp>
        <p:sp>
          <p:nvSpPr>
            <p:cNvPr id="278" name="pt278"/>
            <p:cNvSpPr/>
            <p:nvPr/>
          </p:nvSpPr>
          <p:spPr>
            <a:xfrm>
              <a:off x="8420051"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505461" y="40299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0" name="pt280"/>
            <p:cNvSpPr/>
            <p:nvPr/>
          </p:nvSpPr>
          <p:spPr>
            <a:xfrm>
              <a:off x="8590872" y="392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676283"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761693"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tx283"/>
            <p:cNvSpPr/>
            <p:nvPr/>
          </p:nvSpPr>
          <p:spPr>
            <a:xfrm>
              <a:off x="8362136"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284" name="tx284"/>
            <p:cNvSpPr/>
            <p:nvPr/>
          </p:nvSpPr>
          <p:spPr>
            <a:xfrm>
              <a:off x="8812300" y="37435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85" name="tx285"/>
            <p:cNvSpPr/>
            <p:nvPr/>
          </p:nvSpPr>
          <p:spPr>
            <a:xfrm>
              <a:off x="8640073" y="36861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286" name="tx28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7" name="tx28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8" name="tx28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9" name="tx28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0" name="tx29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1" name="tx29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2" name="tx29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3" name="tx29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4" name="tx29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5" name="tx29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6" name="tx29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7" name="tx29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8" name="tx29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9" name="tx29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0" name="tx30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1" name="tx30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2" name="tx30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3" name="tx30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4" name="tx30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5" name="tx30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6" name="tx30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7" name="tx30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8" name="tx30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9" name="tx30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0" name="tx31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1" name="tx31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2" name="tx31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3" name="tx31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4" name="tx31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5" name="tx31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6" name="tx31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7" name="tx31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8" name="tx31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9" name="tx31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0" name="tx32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1" name="tx32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2" name="tx32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3" name="tx32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4" name="tx32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5" name="tx32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6" name="tx32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7" name="tx32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8" name="tx32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9" name="tx32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0" name="tx33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1" name="tx33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2" name="tx33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3" name="pt33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4" name="pt33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5" name="tx33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6" name="tx33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7" name="tx337"/>
            <p:cNvSpPr/>
            <p:nvPr/>
          </p:nvSpPr>
          <p:spPr>
            <a:xfrm>
              <a:off x="2373856" y="1330710"/>
              <a:ext cx="5088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Somalia, 2000-2025</a:t>
              </a:r>
            </a:p>
          </p:txBody>
        </p:sp>
        <p:sp>
          <p:nvSpPr>
            <p:cNvPr id="338" name="tx33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9" name="tx33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(23%), followed by MCV2 (31%).
Compared to 2019, coverage of 5 vaccines increased (BCG, DTP1, DTP3, IPV1 and MCV1).
Compared to 2024, coverage of 4 vaccines decreased (BCG, DTP1, MCV1 and MCV2), one vaccine increased (DTP3), and one vaccine remained constant (IPV1).</a:t>
            </a:r>
          </a:p>
        </p:txBody>
      </p:sp>
      <p:sp>
        <p:nvSpPr>
          <p:cNvPr id="3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Somalia had its lowest coverage in ROTAC (23%), while most other routine vaccines clustered around 31-77%; 5 antigens increased since 2019, and 4 antigens decreased since 2024.</a:t>
            </a:r>
          </a:p>
        </p:txBody>
      </p:sp>
      <p:grpSp xmlns:pic="http://schemas.openxmlformats.org/drawingml/2006/picture">
        <p:nvGrpSpPr>
          <p:cNvPr id="342" name=""/>
          <p:cNvGrpSpPr/>
          <p:nvPr/>
        </p:nvGrpSpPr>
        <p:grpSpPr>
          <a:xfrm>
            <a:off x="292608" y="1097280"/>
            <a:ext cx="8595360" cy="28575"/>
            <a:chOff x="292608" y="1097280"/>
            <a:chExt cx="8595360" cy="28575"/>
          </a:xfrm>
        </p:grpSpPr>
        <p:sp>
          <p:nvSpPr>
            <p:cNvPr id="3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211938"/>
              <a:ext cx="6518190" cy="2182682"/>
            </a:xfrm>
            <a:custGeom>
              <a:avLst/>
              <a:pathLst>
                <a:path w="6518190" h="2182682">
                  <a:moveTo>
                    <a:pt x="0" y="1850534"/>
                  </a:moveTo>
                  <a:lnTo>
                    <a:pt x="260727" y="1850534"/>
                  </a:lnTo>
                  <a:lnTo>
                    <a:pt x="521455" y="1518387"/>
                  </a:lnTo>
                  <a:lnTo>
                    <a:pt x="782182" y="1518387"/>
                  </a:lnTo>
                  <a:lnTo>
                    <a:pt x="1042910" y="1992883"/>
                  </a:lnTo>
                  <a:lnTo>
                    <a:pt x="1303638" y="1755635"/>
                  </a:lnTo>
                  <a:lnTo>
                    <a:pt x="1564365" y="2182682"/>
                  </a:lnTo>
                  <a:lnTo>
                    <a:pt x="1825093" y="1518387"/>
                  </a:lnTo>
                  <a:lnTo>
                    <a:pt x="2085820" y="1945434"/>
                  </a:lnTo>
                  <a:lnTo>
                    <a:pt x="2346548" y="1423488"/>
                  </a:lnTo>
                  <a:lnTo>
                    <a:pt x="2607276" y="1281139"/>
                  </a:lnTo>
                  <a:lnTo>
                    <a:pt x="2868003" y="1470937"/>
                  </a:lnTo>
                  <a:lnTo>
                    <a:pt x="3128731" y="1423488"/>
                  </a:lnTo>
                  <a:lnTo>
                    <a:pt x="3389458" y="1328589"/>
                  </a:lnTo>
                  <a:lnTo>
                    <a:pt x="3650186" y="1233689"/>
                  </a:lnTo>
                  <a:lnTo>
                    <a:pt x="3910914" y="1138790"/>
                  </a:lnTo>
                  <a:lnTo>
                    <a:pt x="4171641" y="1091341"/>
                  </a:lnTo>
                  <a:lnTo>
                    <a:pt x="4432369" y="996441"/>
                  </a:lnTo>
                  <a:lnTo>
                    <a:pt x="4693096" y="901542"/>
                  </a:lnTo>
                  <a:lnTo>
                    <a:pt x="4953824" y="711744"/>
                  </a:lnTo>
                  <a:lnTo>
                    <a:pt x="5214552" y="806643"/>
                  </a:lnTo>
                  <a:lnTo>
                    <a:pt x="5475279" y="474496"/>
                  </a:lnTo>
                  <a:lnTo>
                    <a:pt x="5736007" y="47449"/>
                  </a:lnTo>
                  <a:lnTo>
                    <a:pt x="5996734" y="142348"/>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4524714" y="2211938"/>
              <a:ext cx="3128731" cy="1328589"/>
            </a:xfrm>
            <a:custGeom>
              <a:avLst/>
              <a:pathLst>
                <a:path w="3128731" h="1328589">
                  <a:moveTo>
                    <a:pt x="0" y="1328589"/>
                  </a:moveTo>
                  <a:lnTo>
                    <a:pt x="260727" y="1233689"/>
                  </a:lnTo>
                  <a:lnTo>
                    <a:pt x="521455" y="1138790"/>
                  </a:lnTo>
                  <a:lnTo>
                    <a:pt x="782182" y="1091341"/>
                  </a:lnTo>
                  <a:lnTo>
                    <a:pt x="1042910" y="996441"/>
                  </a:lnTo>
                  <a:lnTo>
                    <a:pt x="1303638" y="901542"/>
                  </a:lnTo>
                  <a:lnTo>
                    <a:pt x="1564365" y="711744"/>
                  </a:lnTo>
                  <a:lnTo>
                    <a:pt x="1825093" y="806643"/>
                  </a:lnTo>
                  <a:lnTo>
                    <a:pt x="2085820" y="474496"/>
                  </a:lnTo>
                  <a:lnTo>
                    <a:pt x="2346548" y="47449"/>
                  </a:lnTo>
                  <a:lnTo>
                    <a:pt x="2607276" y="142348"/>
                  </a:lnTo>
                  <a:lnTo>
                    <a:pt x="2868003" y="94899"/>
                  </a:lnTo>
                  <a:lnTo>
                    <a:pt x="3128731" y="0"/>
                  </a:lnTo>
                </a:path>
              </a:pathLst>
            </a:custGeom>
            <a:ln w="27101" cap="flat">
              <a:solidFill>
                <a:srgbClr val="80BD41">
                  <a:alpha val="100000"/>
                </a:srgbClr>
              </a:solidFill>
              <a:prstDash val="solid"/>
              <a:round/>
            </a:ln>
          </p:spPr>
          <p:txBody>
            <a:bodyPr/>
            <a:lstStyle/>
            <a:p/>
          </p:txBody>
        </p:sp>
        <p:sp>
          <p:nvSpPr>
            <p:cNvPr id="40" name="pl40"/>
            <p:cNvSpPr/>
            <p:nvPr/>
          </p:nvSpPr>
          <p:spPr>
            <a:xfrm>
              <a:off x="4524714" y="2211938"/>
              <a:ext cx="3128731" cy="1328589"/>
            </a:xfrm>
            <a:custGeom>
              <a:avLst/>
              <a:pathLst>
                <a:path w="3128731" h="1328589">
                  <a:moveTo>
                    <a:pt x="0" y="1328589"/>
                  </a:moveTo>
                  <a:lnTo>
                    <a:pt x="260727" y="1233689"/>
                  </a:lnTo>
                  <a:lnTo>
                    <a:pt x="521455" y="1138790"/>
                  </a:lnTo>
                  <a:lnTo>
                    <a:pt x="782182" y="1091341"/>
                  </a:lnTo>
                  <a:lnTo>
                    <a:pt x="1042910" y="996441"/>
                  </a:lnTo>
                  <a:lnTo>
                    <a:pt x="1303638" y="901542"/>
                  </a:lnTo>
                  <a:lnTo>
                    <a:pt x="1564365" y="711744"/>
                  </a:lnTo>
                  <a:lnTo>
                    <a:pt x="1825093" y="806643"/>
                  </a:lnTo>
                  <a:lnTo>
                    <a:pt x="2085820" y="474496"/>
                  </a:lnTo>
                  <a:lnTo>
                    <a:pt x="2346548" y="47449"/>
                  </a:lnTo>
                  <a:lnTo>
                    <a:pt x="2607276" y="142348"/>
                  </a:lnTo>
                  <a:lnTo>
                    <a:pt x="2868003" y="94899"/>
                  </a:lnTo>
                  <a:lnTo>
                    <a:pt x="3128731" y="0"/>
                  </a:lnTo>
                </a:path>
              </a:pathLst>
            </a:custGeom>
            <a:ln w="27101" cap="flat">
              <a:solidFill>
                <a:srgbClr val="EE00EE">
                  <a:alpha val="100000"/>
                </a:srgbClr>
              </a:solidFill>
              <a:prstDash val="solid"/>
              <a:round/>
            </a:ln>
          </p:spPr>
          <p:txBody>
            <a:bodyPr/>
            <a:lstStyle/>
            <a:p/>
          </p:txBody>
        </p:sp>
        <p:sp>
          <p:nvSpPr>
            <p:cNvPr id="41" name="pl41"/>
            <p:cNvSpPr/>
            <p:nvPr/>
          </p:nvSpPr>
          <p:spPr>
            <a:xfrm>
              <a:off x="5828352" y="2306837"/>
              <a:ext cx="1825093" cy="1091341"/>
            </a:xfrm>
            <a:custGeom>
              <a:avLst/>
              <a:pathLst>
                <a:path w="1825093" h="1091341">
                  <a:moveTo>
                    <a:pt x="0" y="1091341"/>
                  </a:moveTo>
                  <a:lnTo>
                    <a:pt x="260727" y="854093"/>
                  </a:lnTo>
                  <a:lnTo>
                    <a:pt x="521455" y="948992"/>
                  </a:lnTo>
                  <a:lnTo>
                    <a:pt x="782182" y="664294"/>
                  </a:lnTo>
                  <a:lnTo>
                    <a:pt x="1042910" y="237248"/>
                  </a:lnTo>
                  <a:lnTo>
                    <a:pt x="1303638" y="94899"/>
                  </a:lnTo>
                  <a:lnTo>
                    <a:pt x="1564365" y="0"/>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6610535" y="3208380"/>
              <a:ext cx="1042910" cy="2325030"/>
            </a:xfrm>
            <a:custGeom>
              <a:avLst/>
              <a:pathLst>
                <a:path w="1042910" h="2325030">
                  <a:moveTo>
                    <a:pt x="0" y="2325030"/>
                  </a:moveTo>
                  <a:lnTo>
                    <a:pt x="260727" y="1660736"/>
                  </a:lnTo>
                  <a:lnTo>
                    <a:pt x="521455" y="759193"/>
                  </a:lnTo>
                  <a:lnTo>
                    <a:pt x="782182" y="47449"/>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2354287"/>
              <a:ext cx="6518190" cy="2325030"/>
            </a:xfrm>
            <a:custGeom>
              <a:avLst/>
              <a:pathLst>
                <a:path w="6518190" h="2325030">
                  <a:moveTo>
                    <a:pt x="0" y="2135232"/>
                  </a:moveTo>
                  <a:lnTo>
                    <a:pt x="260727" y="2325030"/>
                  </a:lnTo>
                  <a:lnTo>
                    <a:pt x="521455" y="1138790"/>
                  </a:lnTo>
                  <a:lnTo>
                    <a:pt x="782182" y="1376038"/>
                  </a:lnTo>
                  <a:lnTo>
                    <a:pt x="1042910" y="1376038"/>
                  </a:lnTo>
                  <a:lnTo>
                    <a:pt x="1303638" y="1613286"/>
                  </a:lnTo>
                  <a:lnTo>
                    <a:pt x="1564365" y="1613286"/>
                  </a:lnTo>
                  <a:lnTo>
                    <a:pt x="1825093" y="1613286"/>
                  </a:lnTo>
                  <a:lnTo>
                    <a:pt x="2085820" y="1660736"/>
                  </a:lnTo>
                  <a:lnTo>
                    <a:pt x="2346548" y="1233689"/>
                  </a:lnTo>
                  <a:lnTo>
                    <a:pt x="2607276" y="1091341"/>
                  </a:lnTo>
                  <a:lnTo>
                    <a:pt x="2868003" y="1091341"/>
                  </a:lnTo>
                  <a:lnTo>
                    <a:pt x="3128731" y="1091341"/>
                  </a:lnTo>
                  <a:lnTo>
                    <a:pt x="3389458" y="1043891"/>
                  </a:lnTo>
                  <a:lnTo>
                    <a:pt x="3650186" y="996441"/>
                  </a:lnTo>
                  <a:lnTo>
                    <a:pt x="3910914" y="901542"/>
                  </a:lnTo>
                  <a:lnTo>
                    <a:pt x="4171641" y="854093"/>
                  </a:lnTo>
                  <a:lnTo>
                    <a:pt x="4432369" y="806643"/>
                  </a:lnTo>
                  <a:lnTo>
                    <a:pt x="4693096" y="759193"/>
                  </a:lnTo>
                  <a:lnTo>
                    <a:pt x="4953824" y="806643"/>
                  </a:lnTo>
                  <a:lnTo>
                    <a:pt x="5214552" y="806643"/>
                  </a:lnTo>
                  <a:lnTo>
                    <a:pt x="5475279" y="521945"/>
                  </a:lnTo>
                  <a:lnTo>
                    <a:pt x="5736007" y="0"/>
                  </a:lnTo>
                  <a:lnTo>
                    <a:pt x="5996734" y="284697"/>
                  </a:lnTo>
                  <a:lnTo>
                    <a:pt x="6257462" y="237248"/>
                  </a:lnTo>
                  <a:lnTo>
                    <a:pt x="6518190" y="379596"/>
                  </a:lnTo>
                </a:path>
              </a:pathLst>
            </a:custGeom>
            <a:ln w="27101" cap="flat">
              <a:solidFill>
                <a:srgbClr val="FF7F00">
                  <a:alpha val="100000"/>
                </a:srgbClr>
              </a:solidFill>
              <a:prstDash val="solid"/>
              <a:round/>
            </a:ln>
          </p:spPr>
          <p:txBody>
            <a:bodyPr/>
            <a:lstStyle/>
            <a:p/>
          </p:txBody>
        </p:sp>
        <p:sp>
          <p:nvSpPr>
            <p:cNvPr id="44" name="pl44"/>
            <p:cNvSpPr/>
            <p:nvPr/>
          </p:nvSpPr>
          <p:spPr>
            <a:xfrm>
              <a:off x="6610535" y="4109923"/>
              <a:ext cx="1042910" cy="1376038"/>
            </a:xfrm>
            <a:custGeom>
              <a:avLst/>
              <a:pathLst>
                <a:path w="1042910" h="1376038">
                  <a:moveTo>
                    <a:pt x="0" y="1376038"/>
                  </a:moveTo>
                  <a:lnTo>
                    <a:pt x="260727" y="1233689"/>
                  </a:lnTo>
                  <a:lnTo>
                    <a:pt x="521455" y="664294"/>
                  </a:lnTo>
                  <a:lnTo>
                    <a:pt x="782182" y="0"/>
                  </a:lnTo>
                  <a:lnTo>
                    <a:pt x="1042910" y="47449"/>
                  </a:lnTo>
                </a:path>
              </a:pathLst>
            </a:custGeom>
            <a:ln w="27101" cap="flat">
              <a:solidFill>
                <a:srgbClr val="FFC20E">
                  <a:alpha val="100000"/>
                </a:srgbClr>
              </a:solidFill>
              <a:prstDash val="solid"/>
              <a:round/>
            </a:ln>
          </p:spPr>
          <p:txBody>
            <a:bodyPr/>
            <a:lstStyle/>
            <a:p/>
          </p:txBody>
        </p:sp>
        <p:sp>
          <p:nvSpPr>
            <p:cNvPr id="45" name="pl45"/>
            <p:cNvSpPr/>
            <p:nvPr/>
          </p:nvSpPr>
          <p:spPr>
            <a:xfrm>
              <a:off x="7670984" y="2214846"/>
              <a:ext cx="711961" cy="118045"/>
            </a:xfrm>
            <a:custGeom>
              <a:avLst/>
              <a:pathLst>
                <a:path w="711961" h="118045">
                  <a:moveTo>
                    <a:pt x="711961" y="118045"/>
                  </a:moveTo>
                  <a:lnTo>
                    <a:pt x="0" y="0"/>
                  </a:lnTo>
                </a:path>
              </a:pathLst>
            </a:custGeom>
          </p:spPr>
          <p:txBody>
            <a:bodyPr/>
            <a:lstStyle/>
            <a:p/>
          </p:txBody>
        </p:sp>
        <p:sp>
          <p:nvSpPr>
            <p:cNvPr id="46" name="pl46"/>
            <p:cNvSpPr/>
            <p:nvPr/>
          </p:nvSpPr>
          <p:spPr>
            <a:xfrm>
              <a:off x="7666771" y="1820611"/>
              <a:ext cx="661812" cy="383603"/>
            </a:xfrm>
            <a:custGeom>
              <a:avLst/>
              <a:pathLst>
                <a:path w="661812" h="383603">
                  <a:moveTo>
                    <a:pt x="661812" y="0"/>
                  </a:moveTo>
                  <a:lnTo>
                    <a:pt x="0" y="383603"/>
                  </a:lnTo>
                </a:path>
              </a:pathLst>
            </a:custGeom>
          </p:spPr>
          <p:txBody>
            <a:bodyPr/>
            <a:lstStyle/>
            <a:p/>
          </p:txBody>
        </p:sp>
        <p:sp>
          <p:nvSpPr>
            <p:cNvPr id="47" name="pl47"/>
            <p:cNvSpPr/>
            <p:nvPr/>
          </p:nvSpPr>
          <p:spPr>
            <a:xfrm>
              <a:off x="7670947" y="2077884"/>
              <a:ext cx="766147" cy="131060"/>
            </a:xfrm>
            <a:custGeom>
              <a:avLst/>
              <a:pathLst>
                <a:path w="766147" h="131060">
                  <a:moveTo>
                    <a:pt x="766147" y="0"/>
                  </a:moveTo>
                  <a:lnTo>
                    <a:pt x="0" y="131060"/>
                  </a:lnTo>
                </a:path>
              </a:pathLst>
            </a:custGeom>
          </p:spPr>
          <p:txBody>
            <a:bodyPr/>
            <a:lstStyle/>
            <a:p/>
          </p:txBody>
        </p:sp>
        <p:sp>
          <p:nvSpPr>
            <p:cNvPr id="48" name="pl48"/>
            <p:cNvSpPr/>
            <p:nvPr/>
          </p:nvSpPr>
          <p:spPr>
            <a:xfrm>
              <a:off x="7669100" y="2312589"/>
              <a:ext cx="755926" cy="277721"/>
            </a:xfrm>
            <a:custGeom>
              <a:avLst/>
              <a:pathLst>
                <a:path w="755926" h="277721">
                  <a:moveTo>
                    <a:pt x="755926" y="277721"/>
                  </a:moveTo>
                  <a:lnTo>
                    <a:pt x="0" y="0"/>
                  </a:lnTo>
                </a:path>
              </a:pathLst>
            </a:custGeom>
          </p:spPr>
          <p:txBody>
            <a:bodyPr/>
            <a:lstStyle/>
            <a:p/>
          </p:txBody>
        </p:sp>
        <p:sp>
          <p:nvSpPr>
            <p:cNvPr id="49" name="pl49"/>
            <p:cNvSpPr/>
            <p:nvPr/>
          </p:nvSpPr>
          <p:spPr>
            <a:xfrm>
              <a:off x="7670939" y="2736897"/>
              <a:ext cx="687922" cy="118470"/>
            </a:xfrm>
            <a:custGeom>
              <a:avLst/>
              <a:pathLst>
                <a:path w="687922" h="118470">
                  <a:moveTo>
                    <a:pt x="687922" y="118470"/>
                  </a:moveTo>
                  <a:lnTo>
                    <a:pt x="0" y="0"/>
                  </a:lnTo>
                </a:path>
              </a:pathLst>
            </a:custGeom>
          </p:spPr>
          <p:txBody>
            <a:bodyPr/>
            <a:lstStyle/>
            <a:p/>
          </p:txBody>
        </p:sp>
        <p:sp>
          <p:nvSpPr>
            <p:cNvPr id="50" name="pl50"/>
            <p:cNvSpPr/>
            <p:nvPr/>
          </p:nvSpPr>
          <p:spPr>
            <a:xfrm>
              <a:off x="7671585" y="3208376"/>
              <a:ext cx="735443" cy="4"/>
            </a:xfrm>
            <a:custGeom>
              <a:avLst/>
              <a:pathLst>
                <a:path w="735443" h="4">
                  <a:moveTo>
                    <a:pt x="735443" y="0"/>
                  </a:moveTo>
                  <a:lnTo>
                    <a:pt x="0" y="4"/>
                  </a:lnTo>
                </a:path>
              </a:pathLst>
            </a:custGeom>
          </p:spPr>
          <p:txBody>
            <a:bodyPr/>
            <a:lstStyle/>
            <a:p/>
          </p:txBody>
        </p:sp>
        <p:sp>
          <p:nvSpPr>
            <p:cNvPr id="51" name="pl51"/>
            <p:cNvSpPr/>
            <p:nvPr/>
          </p:nvSpPr>
          <p:spPr>
            <a:xfrm>
              <a:off x="7671585" y="4157368"/>
              <a:ext cx="687275" cy="4"/>
            </a:xfrm>
            <a:custGeom>
              <a:avLst/>
              <a:pathLst>
                <a:path w="687275" h="4">
                  <a:moveTo>
                    <a:pt x="687275" y="0"/>
                  </a:moveTo>
                  <a:lnTo>
                    <a:pt x="0" y="4"/>
                  </a:lnTo>
                </a:path>
              </a:pathLst>
            </a:custGeom>
          </p:spPr>
          <p:txBody>
            <a:bodyPr/>
            <a:lstStyle/>
            <a:p/>
          </p:txBody>
        </p:sp>
        <p:sp>
          <p:nvSpPr>
            <p:cNvPr id="52" name="pl52"/>
            <p:cNvSpPr/>
            <p:nvPr/>
          </p:nvSpPr>
          <p:spPr>
            <a:xfrm>
              <a:off x="7671371" y="4468877"/>
              <a:ext cx="681402" cy="66346"/>
            </a:xfrm>
            <a:custGeom>
              <a:avLst/>
              <a:pathLst>
                <a:path w="681402" h="66346">
                  <a:moveTo>
                    <a:pt x="681402" y="0"/>
                  </a:moveTo>
                  <a:lnTo>
                    <a:pt x="0" y="66346"/>
                  </a:lnTo>
                </a:path>
              </a:pathLst>
            </a:custGeom>
          </p:spPr>
          <p:txBody>
            <a:bodyPr/>
            <a:lstStyle/>
            <a:p/>
          </p:txBody>
        </p:sp>
        <p:sp>
          <p:nvSpPr>
            <p:cNvPr id="53" name="pl53"/>
            <p:cNvSpPr/>
            <p:nvPr/>
          </p:nvSpPr>
          <p:spPr>
            <a:xfrm>
              <a:off x="7671477" y="4680560"/>
              <a:ext cx="711467" cy="48986"/>
            </a:xfrm>
            <a:custGeom>
              <a:avLst/>
              <a:pathLst>
                <a:path w="711467" h="48986">
                  <a:moveTo>
                    <a:pt x="711467" y="48986"/>
                  </a:moveTo>
                  <a:lnTo>
                    <a:pt x="0" y="0"/>
                  </a:lnTo>
                </a:path>
              </a:pathLst>
            </a:custGeom>
          </p:spPr>
          <p:txBody>
            <a:bodyPr/>
            <a:lstStyle/>
            <a:p/>
          </p:txBody>
        </p:sp>
        <p:sp>
          <p:nvSpPr>
            <p:cNvPr id="54" name="pg54"/>
            <p:cNvSpPr/>
            <p:nvPr/>
          </p:nvSpPr>
          <p:spPr>
            <a:xfrm>
              <a:off x="8314365" y="22509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5" name="tx55"/>
            <p:cNvSpPr/>
            <p:nvPr/>
          </p:nvSpPr>
          <p:spPr>
            <a:xfrm>
              <a:off x="8337225" y="22925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72%</a:t>
              </a:r>
            </a:p>
          </p:txBody>
        </p:sp>
        <p:sp>
          <p:nvSpPr>
            <p:cNvPr id="56" name="pg56"/>
            <p:cNvSpPr/>
            <p:nvPr/>
          </p:nvSpPr>
          <p:spPr>
            <a:xfrm>
              <a:off x="8260004" y="172819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7" name="tx57"/>
            <p:cNvSpPr/>
            <p:nvPr/>
          </p:nvSpPr>
          <p:spPr>
            <a:xfrm>
              <a:off x="8282864" y="175105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72%</a:t>
              </a:r>
            </a:p>
          </p:txBody>
        </p:sp>
        <p:sp>
          <p:nvSpPr>
            <p:cNvPr id="58" name="pg58"/>
            <p:cNvSpPr/>
            <p:nvPr/>
          </p:nvSpPr>
          <p:spPr>
            <a:xfrm>
              <a:off x="8368515" y="19907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9" name="tx59"/>
            <p:cNvSpPr/>
            <p:nvPr/>
          </p:nvSpPr>
          <p:spPr>
            <a:xfrm>
              <a:off x="8391375" y="203227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72%</a:t>
              </a:r>
            </a:p>
          </p:txBody>
        </p:sp>
        <p:sp>
          <p:nvSpPr>
            <p:cNvPr id="60" name="pg60"/>
            <p:cNvSpPr/>
            <p:nvPr/>
          </p:nvSpPr>
          <p:spPr>
            <a:xfrm>
              <a:off x="8356446" y="25115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79306" y="25530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70%</a:t>
              </a:r>
            </a:p>
          </p:txBody>
        </p:sp>
        <p:sp>
          <p:nvSpPr>
            <p:cNvPr id="62" name="pg62"/>
            <p:cNvSpPr/>
            <p:nvPr/>
          </p:nvSpPr>
          <p:spPr>
            <a:xfrm>
              <a:off x="8290281" y="27736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28152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61%</a:t>
              </a:r>
            </a:p>
          </p:txBody>
        </p:sp>
        <p:sp>
          <p:nvSpPr>
            <p:cNvPr id="64" name="pg64"/>
            <p:cNvSpPr/>
            <p:nvPr/>
          </p:nvSpPr>
          <p:spPr>
            <a:xfrm>
              <a:off x="8338449" y="312385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61309" y="316539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51%</a:t>
              </a:r>
            </a:p>
          </p:txBody>
        </p:sp>
        <p:sp>
          <p:nvSpPr>
            <p:cNvPr id="66" name="pg66"/>
            <p:cNvSpPr/>
            <p:nvPr/>
          </p:nvSpPr>
          <p:spPr>
            <a:xfrm>
              <a:off x="8290281" y="40728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41143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31%</a:t>
              </a:r>
            </a:p>
          </p:txBody>
        </p:sp>
        <p:sp>
          <p:nvSpPr>
            <p:cNvPr id="68" name="pg68"/>
            <p:cNvSpPr/>
            <p:nvPr/>
          </p:nvSpPr>
          <p:spPr>
            <a:xfrm>
              <a:off x="8284194" y="438352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07054" y="442506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23%</a:t>
              </a:r>
            </a:p>
          </p:txBody>
        </p:sp>
        <p:sp>
          <p:nvSpPr>
            <p:cNvPr id="70" name="pg70"/>
            <p:cNvSpPr/>
            <p:nvPr/>
          </p:nvSpPr>
          <p:spPr>
            <a:xfrm>
              <a:off x="8314365" y="464533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37225" y="46868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20%</a:t>
              </a:r>
            </a:p>
          </p:txBody>
        </p:sp>
        <p:sp>
          <p:nvSpPr>
            <p:cNvPr id="72" name="pl7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3" name="pt73"/>
            <p:cNvSpPr/>
            <p:nvPr/>
          </p:nvSpPr>
          <p:spPr>
            <a:xfrm>
              <a:off x="7621844" y="4647717"/>
              <a:ext cx="63202" cy="63202"/>
            </a:xfrm>
            <a:prstGeom prst="ellipse">
              <a:avLst/>
            </a:prstGeom>
            <a:solidFill>
              <a:srgbClr val="008B00">
                <a:alpha val="100000"/>
              </a:srgbClr>
            </a:solidFill>
            <a:ln w="9000" cap="rnd">
              <a:solidFill>
                <a:srgbClr val="008B00">
                  <a:alpha val="100000"/>
                </a:srgbClr>
              </a:solidFill>
              <a:prstDash val="solid"/>
              <a:round/>
            </a:ln>
          </p:spPr>
          <p:txBody>
            <a:bodyPr/>
            <a:lstStyle/>
            <a:p/>
          </p:txBody>
        </p:sp>
        <p:sp>
          <p:nvSpPr>
            <p:cNvPr id="74" name="pt74"/>
            <p:cNvSpPr/>
            <p:nvPr/>
          </p:nvSpPr>
          <p:spPr>
            <a:xfrm>
              <a:off x="7621844" y="4505368"/>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Somalia,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RotaC had the lowest coverage of all vaccines (23%), followed by MCV2 (31%).
Coverage of 5 vaccines increased (DTP3, HEPB3, HIB3, IPV1 and MCV1) compared to respective coverage in 2019.
Coverage of 4 vaccines increased (DTP3, HEPB3, HIB3 and IPVC), 1 vaccine was the same (IPV1), and 2 vaccines decreased (MCV1 and MCV2)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89886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25664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61442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3299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168776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04554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56714" y="1045549"/>
              <a:ext cx="1236188" cy="0"/>
            </a:xfrm>
            <a:custGeom>
              <a:avLst/>
              <a:pathLst>
                <a:path w="1236188" h="0">
                  <a:moveTo>
                    <a:pt x="0" y="0"/>
                  </a:moveTo>
                  <a:lnTo>
                    <a:pt x="0" y="0"/>
                  </a:lnTo>
                  <a:lnTo>
                    <a:pt x="436301" y="0"/>
                  </a:lnTo>
                  <a:lnTo>
                    <a:pt x="1163471" y="0"/>
                  </a:lnTo>
                  <a:lnTo>
                    <a:pt x="1163471" y="0"/>
                  </a:lnTo>
                  <a:lnTo>
                    <a:pt x="1236188" y="0"/>
                  </a:lnTo>
                  <a:lnTo>
                    <a:pt x="1236188" y="0"/>
                  </a:lnTo>
                </a:path>
              </a:pathLst>
            </a:custGeom>
            <a:ln w="116535" cap="flat">
              <a:solidFill>
                <a:srgbClr val="E8E8E8">
                  <a:alpha val="100000"/>
                </a:srgbClr>
              </a:solidFill>
              <a:prstDash val="solid"/>
              <a:round/>
            </a:ln>
          </p:spPr>
          <p:txBody>
            <a:bodyPr/>
            <a:lstStyle/>
            <a:p/>
          </p:txBody>
        </p:sp>
        <p:sp>
          <p:nvSpPr>
            <p:cNvPr id="17" name="pl17"/>
            <p:cNvSpPr/>
            <p:nvPr/>
          </p:nvSpPr>
          <p:spPr>
            <a:xfrm>
              <a:off x="5947581" y="1687768"/>
              <a:ext cx="1236188" cy="0"/>
            </a:xfrm>
            <a:custGeom>
              <a:avLst/>
              <a:pathLst>
                <a:path w="1236188" h="0">
                  <a:moveTo>
                    <a:pt x="0" y="0"/>
                  </a:moveTo>
                  <a:lnTo>
                    <a:pt x="145433" y="0"/>
                  </a:lnTo>
                  <a:lnTo>
                    <a:pt x="436301" y="0"/>
                  </a:lnTo>
                  <a:lnTo>
                    <a:pt x="1090754" y="0"/>
                  </a:lnTo>
                  <a:lnTo>
                    <a:pt x="1090754" y="0"/>
                  </a:lnTo>
                  <a:lnTo>
                    <a:pt x="1163471" y="0"/>
                  </a:lnTo>
                  <a:lnTo>
                    <a:pt x="1236188" y="0"/>
                  </a:lnTo>
                </a:path>
              </a:pathLst>
            </a:custGeom>
            <a:ln w="116535" cap="flat">
              <a:solidFill>
                <a:srgbClr val="E8E8E8">
                  <a:alpha val="100000"/>
                </a:srgbClr>
              </a:solidFill>
              <a:prstDash val="solid"/>
              <a:round/>
            </a:ln>
          </p:spPr>
          <p:txBody>
            <a:bodyPr/>
            <a:lstStyle/>
            <a:p/>
          </p:txBody>
        </p:sp>
        <p:sp>
          <p:nvSpPr>
            <p:cNvPr id="18" name="pl18"/>
            <p:cNvSpPr/>
            <p:nvPr/>
          </p:nvSpPr>
          <p:spPr>
            <a:xfrm>
              <a:off x="5438563" y="2329987"/>
              <a:ext cx="1236188" cy="0"/>
            </a:xfrm>
            <a:custGeom>
              <a:avLst/>
              <a:pathLst>
                <a:path w="1236188" h="0">
                  <a:moveTo>
                    <a:pt x="0" y="0"/>
                  </a:moveTo>
                  <a:lnTo>
                    <a:pt x="145433" y="0"/>
                  </a:lnTo>
                  <a:lnTo>
                    <a:pt x="509018" y="0"/>
                  </a:lnTo>
                  <a:lnTo>
                    <a:pt x="1018037" y="0"/>
                  </a:lnTo>
                  <a:lnTo>
                    <a:pt x="1090754" y="0"/>
                  </a:lnTo>
                  <a:lnTo>
                    <a:pt x="1163471" y="0"/>
                  </a:lnTo>
                  <a:lnTo>
                    <a:pt x="1236188" y="0"/>
                  </a:lnTo>
                </a:path>
              </a:pathLst>
            </a:custGeom>
            <a:ln w="116535" cap="flat">
              <a:solidFill>
                <a:srgbClr val="E8E8E8">
                  <a:alpha val="100000"/>
                </a:srgbClr>
              </a:solidFill>
              <a:prstDash val="solid"/>
              <a:round/>
            </a:ln>
          </p:spPr>
          <p:txBody>
            <a:bodyPr/>
            <a:lstStyle/>
            <a:p/>
          </p:txBody>
        </p:sp>
        <p:sp>
          <p:nvSpPr>
            <p:cNvPr id="19" name="pl19"/>
            <p:cNvSpPr/>
            <p:nvPr/>
          </p:nvSpPr>
          <p:spPr>
            <a:xfrm>
              <a:off x="5438563" y="2972206"/>
              <a:ext cx="1236188" cy="0"/>
            </a:xfrm>
            <a:custGeom>
              <a:avLst/>
              <a:pathLst>
                <a:path w="1236188" h="0">
                  <a:moveTo>
                    <a:pt x="0" y="0"/>
                  </a:moveTo>
                  <a:lnTo>
                    <a:pt x="145433" y="0"/>
                  </a:lnTo>
                  <a:lnTo>
                    <a:pt x="509018" y="0"/>
                  </a:lnTo>
                  <a:lnTo>
                    <a:pt x="1018037" y="0"/>
                  </a:lnTo>
                  <a:lnTo>
                    <a:pt x="1090754" y="0"/>
                  </a:lnTo>
                  <a:lnTo>
                    <a:pt x="1163471" y="0"/>
                  </a:lnTo>
                  <a:lnTo>
                    <a:pt x="1236188" y="0"/>
                  </a:lnTo>
                </a:path>
              </a:pathLst>
            </a:custGeom>
            <a:ln w="116535" cap="flat">
              <a:solidFill>
                <a:srgbClr val="E8E8E8">
                  <a:alpha val="100000"/>
                </a:srgbClr>
              </a:solidFill>
              <a:prstDash val="solid"/>
              <a:round/>
            </a:ln>
          </p:spPr>
          <p:txBody>
            <a:bodyPr/>
            <a:lstStyle/>
            <a:p/>
          </p:txBody>
        </p:sp>
        <p:sp>
          <p:nvSpPr>
            <p:cNvPr id="20" name="pl20"/>
            <p:cNvSpPr/>
            <p:nvPr/>
          </p:nvSpPr>
          <p:spPr>
            <a:xfrm>
              <a:off x="5438563" y="3614426"/>
              <a:ext cx="1236188" cy="0"/>
            </a:xfrm>
            <a:custGeom>
              <a:avLst/>
              <a:pathLst>
                <a:path w="1236188" h="0">
                  <a:moveTo>
                    <a:pt x="0" y="0"/>
                  </a:moveTo>
                  <a:lnTo>
                    <a:pt x="145433" y="0"/>
                  </a:lnTo>
                  <a:lnTo>
                    <a:pt x="509018" y="0"/>
                  </a:lnTo>
                  <a:lnTo>
                    <a:pt x="1018037" y="0"/>
                  </a:lnTo>
                  <a:lnTo>
                    <a:pt x="1090754" y="0"/>
                  </a:lnTo>
                  <a:lnTo>
                    <a:pt x="1163471" y="0"/>
                  </a:lnTo>
                  <a:lnTo>
                    <a:pt x="1236188" y="0"/>
                  </a:lnTo>
                </a:path>
              </a:pathLst>
            </a:custGeom>
            <a:ln w="116535" cap="flat">
              <a:solidFill>
                <a:srgbClr val="E8E8E8">
                  <a:alpha val="100000"/>
                </a:srgbClr>
              </a:solidFill>
              <a:prstDash val="solid"/>
              <a:round/>
            </a:ln>
          </p:spPr>
          <p:txBody>
            <a:bodyPr/>
            <a:lstStyle/>
            <a:p/>
          </p:txBody>
        </p:sp>
        <p:sp>
          <p:nvSpPr>
            <p:cNvPr id="21" name="pl21"/>
            <p:cNvSpPr/>
            <p:nvPr/>
          </p:nvSpPr>
          <p:spPr>
            <a:xfrm>
              <a:off x="5074978" y="4256645"/>
              <a:ext cx="1454339" cy="0"/>
            </a:xfrm>
            <a:custGeom>
              <a:avLst/>
              <a:pathLst>
                <a:path w="1454339" h="0">
                  <a:moveTo>
                    <a:pt x="0" y="0"/>
                  </a:moveTo>
                  <a:lnTo>
                    <a:pt x="145433" y="0"/>
                  </a:lnTo>
                  <a:lnTo>
                    <a:pt x="436301" y="0"/>
                  </a:lnTo>
                  <a:lnTo>
                    <a:pt x="1090754" y="0"/>
                  </a:lnTo>
                  <a:lnTo>
                    <a:pt x="1308905" y="0"/>
                  </a:lnTo>
                  <a:lnTo>
                    <a:pt x="1454339" y="0"/>
                  </a:lnTo>
                  <a:lnTo>
                    <a:pt x="1454339" y="0"/>
                  </a:lnTo>
                </a:path>
              </a:pathLst>
            </a:custGeom>
            <a:ln w="116535" cap="flat">
              <a:solidFill>
                <a:srgbClr val="E8E8E8">
                  <a:alpha val="100000"/>
                </a:srgbClr>
              </a:solidFill>
              <a:prstDash val="solid"/>
              <a:round/>
            </a:ln>
          </p:spPr>
          <p:txBody>
            <a:bodyPr/>
            <a:lstStyle/>
            <a:p/>
          </p:txBody>
        </p:sp>
        <p:sp>
          <p:nvSpPr>
            <p:cNvPr id="22" name="pl22"/>
            <p:cNvSpPr/>
            <p:nvPr/>
          </p:nvSpPr>
          <p:spPr>
            <a:xfrm>
              <a:off x="5220412" y="4898864"/>
              <a:ext cx="1236188" cy="0"/>
            </a:xfrm>
            <a:custGeom>
              <a:avLst/>
              <a:pathLst>
                <a:path w="1236188" h="0">
                  <a:moveTo>
                    <a:pt x="0" y="0"/>
                  </a:moveTo>
                  <a:lnTo>
                    <a:pt x="0" y="0"/>
                  </a:lnTo>
                  <a:lnTo>
                    <a:pt x="436301" y="0"/>
                  </a:lnTo>
                  <a:lnTo>
                    <a:pt x="654452" y="0"/>
                  </a:lnTo>
                  <a:lnTo>
                    <a:pt x="799886" y="0"/>
                  </a:lnTo>
                  <a:lnTo>
                    <a:pt x="872603" y="0"/>
                  </a:lnTo>
                  <a:lnTo>
                    <a:pt x="1236188" y="0"/>
                  </a:lnTo>
                </a:path>
              </a:pathLst>
            </a:custGeom>
            <a:ln w="116535" cap="flat">
              <a:solidFill>
                <a:srgbClr val="E8E8E8">
                  <a:alpha val="100000"/>
                </a:srgbClr>
              </a:solidFill>
              <a:prstDash val="solid"/>
              <a:round/>
            </a:ln>
          </p:spPr>
          <p:txBody>
            <a:bodyPr/>
            <a:lstStyle/>
            <a:p/>
          </p:txBody>
        </p:sp>
        <p:sp>
          <p:nvSpPr>
            <p:cNvPr id="23" name="pt23"/>
            <p:cNvSpPr/>
            <p:nvPr/>
          </p:nvSpPr>
          <p:spPr>
            <a:xfrm>
              <a:off x="5652214"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5652214"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6088515"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888402"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815685"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88402"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815685"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088515"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43081"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379383"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179270"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3836"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06553"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33836"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579497"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434063"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943081"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97534"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52100"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24817"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670251"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5794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4340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9430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59753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521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702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79497"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434063"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943081"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97534"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452100"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24817"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70251"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21591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070478"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506780"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16123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79383"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24817"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24817"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215912"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215912"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52214"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452100"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15798"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088515"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870365"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93946" y="98278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6830134" y="98278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6757417" y="98278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6030248" y="162500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7048285" y="162500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6975568" y="162500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5521229" y="22672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6466549" y="22672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6611983" y="22672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552122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4665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61198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5521229" y="35516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466549" y="35516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611983" y="35516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157644" y="419387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466549" y="419387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466549" y="419387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157644" y="483609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030248" y="483609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812097" y="483609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54215" y="481837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94" name="tx94"/>
            <p:cNvSpPr/>
            <p:nvPr/>
          </p:nvSpPr>
          <p:spPr>
            <a:xfrm>
              <a:off x="654984" y="4179697"/>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95" name="tx95"/>
            <p:cNvSpPr/>
            <p:nvPr/>
          </p:nvSpPr>
          <p:spPr>
            <a:xfrm>
              <a:off x="673364" y="353538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96" name="tx96"/>
            <p:cNvSpPr/>
            <p:nvPr/>
          </p:nvSpPr>
          <p:spPr>
            <a:xfrm>
              <a:off x="508103" y="286244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97" name="tx97"/>
            <p:cNvSpPr/>
            <p:nvPr/>
          </p:nvSpPr>
          <p:spPr>
            <a:xfrm>
              <a:off x="590895" y="22509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98" name="tx98"/>
            <p:cNvSpPr/>
            <p:nvPr/>
          </p:nvSpPr>
          <p:spPr>
            <a:xfrm>
              <a:off x="590895" y="1610821"/>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99" name="tx99"/>
            <p:cNvSpPr/>
            <p:nvPr/>
          </p:nvSpPr>
          <p:spPr>
            <a:xfrm>
              <a:off x="655145" y="965055"/>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00" name="tx100"/>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1" name="tx101"/>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2" name="tx102"/>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3" name="tx103"/>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4" name="tx104"/>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05" name="tx105"/>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6" name="pt106"/>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t108"/>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tx109"/>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0" name="tx110"/>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1" name="tx111"/>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12" name="tx112"/>
            <p:cNvSpPr/>
            <p:nvPr/>
          </p:nvSpPr>
          <p:spPr>
            <a:xfrm>
              <a:off x="107554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Somalia, 2019-2025</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4" name="tx114"/>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15" name="tx115"/>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16" name="tx116"/>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(64%) and 2024 (78%). DTP1 coverage declined in 2025 (77%) compared to 2024, and was higher than in 2019. In 2019-2025, DTP1 coverage was at it's lowest level in 2020 (62%).
In 2024, 0 vaccines had lower coverage than in 2019.
In 2025, 0 vaccines had lower coverage than in 2019.
In 2025, 3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911895"/>
              <a:ext cx="6481656" cy="1333843"/>
            </a:xfrm>
            <a:custGeom>
              <a:avLst/>
              <a:pathLst>
                <a:path w="6481656" h="1333843">
                  <a:moveTo>
                    <a:pt x="0" y="1130866"/>
                  </a:moveTo>
                  <a:lnTo>
                    <a:pt x="259266" y="1130866"/>
                  </a:lnTo>
                  <a:lnTo>
                    <a:pt x="518532" y="927890"/>
                  </a:lnTo>
                  <a:lnTo>
                    <a:pt x="777798" y="927890"/>
                  </a:lnTo>
                  <a:lnTo>
                    <a:pt x="1037065" y="1217856"/>
                  </a:lnTo>
                  <a:lnTo>
                    <a:pt x="1296331" y="1072873"/>
                  </a:lnTo>
                  <a:lnTo>
                    <a:pt x="1555597" y="1333843"/>
                  </a:lnTo>
                  <a:lnTo>
                    <a:pt x="1814863" y="927890"/>
                  </a:lnTo>
                  <a:lnTo>
                    <a:pt x="2074130" y="1188860"/>
                  </a:lnTo>
                  <a:lnTo>
                    <a:pt x="2333396" y="869897"/>
                  </a:lnTo>
                  <a:lnTo>
                    <a:pt x="2592662" y="782907"/>
                  </a:lnTo>
                  <a:lnTo>
                    <a:pt x="2851928" y="898894"/>
                  </a:lnTo>
                  <a:lnTo>
                    <a:pt x="3111195" y="869897"/>
                  </a:lnTo>
                  <a:lnTo>
                    <a:pt x="3370461" y="811904"/>
                  </a:lnTo>
                  <a:lnTo>
                    <a:pt x="3629727" y="753911"/>
                  </a:lnTo>
                  <a:lnTo>
                    <a:pt x="3888994" y="695918"/>
                  </a:lnTo>
                  <a:lnTo>
                    <a:pt x="4148260" y="666921"/>
                  </a:lnTo>
                  <a:lnTo>
                    <a:pt x="4407526" y="608928"/>
                  </a:lnTo>
                  <a:lnTo>
                    <a:pt x="4666792" y="550935"/>
                  </a:lnTo>
                  <a:lnTo>
                    <a:pt x="4926059" y="434948"/>
                  </a:lnTo>
                  <a:lnTo>
                    <a:pt x="5185325" y="492942"/>
                  </a:lnTo>
                  <a:lnTo>
                    <a:pt x="5444591" y="289965"/>
                  </a:lnTo>
                  <a:lnTo>
                    <a:pt x="5703857" y="28996"/>
                  </a:lnTo>
                  <a:lnTo>
                    <a:pt x="5963124" y="86989"/>
                  </a:lnTo>
                  <a:lnTo>
                    <a:pt x="6222390" y="57993"/>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883610" y="4071759"/>
              <a:ext cx="1037065" cy="840901"/>
            </a:xfrm>
            <a:custGeom>
              <a:avLst/>
              <a:pathLst>
                <a:path w="1037065" h="840901">
                  <a:moveTo>
                    <a:pt x="0" y="840901"/>
                  </a:moveTo>
                  <a:lnTo>
                    <a:pt x="259266" y="753911"/>
                  </a:lnTo>
                  <a:lnTo>
                    <a:pt x="518532" y="405952"/>
                  </a:lnTo>
                  <a:lnTo>
                    <a:pt x="777798" y="0"/>
                  </a:lnTo>
                  <a:lnTo>
                    <a:pt x="1037065" y="28996"/>
                  </a:lnTo>
                </a:path>
              </a:pathLst>
            </a:custGeom>
            <a:ln w="27101" cap="flat">
              <a:solidFill>
                <a:srgbClr val="00BA38">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8735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40623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82299" y="438134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0642" y="40043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845234" y="48742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882299" y="438134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40040" y="2911891"/>
              <a:ext cx="239902" cy="3"/>
            </a:xfrm>
            <a:custGeom>
              <a:avLst/>
              <a:pathLst>
                <a:path w="239902" h="3">
                  <a:moveTo>
                    <a:pt x="239902" y="0"/>
                  </a:moveTo>
                  <a:lnTo>
                    <a:pt x="0" y="3"/>
                  </a:lnTo>
                </a:path>
              </a:pathLst>
            </a:custGeom>
          </p:spPr>
          <p:txBody>
            <a:bodyPr/>
            <a:lstStyle/>
            <a:p/>
          </p:txBody>
        </p:sp>
        <p:sp>
          <p:nvSpPr>
            <p:cNvPr id="37" name="pl37"/>
            <p:cNvSpPr/>
            <p:nvPr/>
          </p:nvSpPr>
          <p:spPr>
            <a:xfrm>
              <a:off x="7940040" y="4100755"/>
              <a:ext cx="239902" cy="0"/>
            </a:xfrm>
            <a:custGeom>
              <a:avLst/>
              <a:pathLst>
                <a:path w="239902" h="0">
                  <a:moveTo>
                    <a:pt x="239902" y="0"/>
                  </a:moveTo>
                  <a:lnTo>
                    <a:pt x="0" y="0"/>
                  </a:lnTo>
                </a:path>
              </a:pathLst>
            </a:custGeom>
          </p:spPr>
          <p:txBody>
            <a:bodyPr/>
            <a:lstStyle/>
            <a:p/>
          </p:txBody>
        </p:sp>
        <p:sp>
          <p:nvSpPr>
            <p:cNvPr id="38" name="pl38"/>
            <p:cNvSpPr/>
            <p:nvPr/>
          </p:nvSpPr>
          <p:spPr>
            <a:xfrm>
              <a:off x="7940040" y="4419718"/>
              <a:ext cx="239902" cy="5"/>
            </a:xfrm>
            <a:custGeom>
              <a:avLst/>
              <a:pathLst>
                <a:path w="239902" h="5">
                  <a:moveTo>
                    <a:pt x="239902" y="5"/>
                  </a:moveTo>
                  <a:lnTo>
                    <a:pt x="0" y="0"/>
                  </a:lnTo>
                </a:path>
              </a:pathLst>
            </a:custGeom>
          </p:spPr>
          <p:txBody>
            <a:bodyPr/>
            <a:lstStyle/>
            <a:p/>
          </p:txBody>
        </p:sp>
        <p:sp>
          <p:nvSpPr>
            <p:cNvPr id="39" name="pg39"/>
            <p:cNvSpPr/>
            <p:nvPr/>
          </p:nvSpPr>
          <p:spPr>
            <a:xfrm>
              <a:off x="8111362" y="28209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34222" y="28617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72%</a:t>
              </a:r>
            </a:p>
          </p:txBody>
        </p:sp>
        <p:sp>
          <p:nvSpPr>
            <p:cNvPr id="41" name="pg41"/>
            <p:cNvSpPr/>
            <p:nvPr/>
          </p:nvSpPr>
          <p:spPr>
            <a:xfrm>
              <a:off x="8111362" y="40097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34222" y="40506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31%</a:t>
              </a:r>
            </a:p>
          </p:txBody>
        </p:sp>
        <p:sp>
          <p:nvSpPr>
            <p:cNvPr id="43" name="pg43"/>
            <p:cNvSpPr/>
            <p:nvPr/>
          </p:nvSpPr>
          <p:spPr>
            <a:xfrm>
              <a:off x="8111362" y="432873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34222" y="436957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20%</a:t>
              </a:r>
            </a:p>
          </p:txBody>
        </p:sp>
        <p:sp>
          <p:nvSpPr>
            <p:cNvPr id="45" name="tx45"/>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7" name="tx47"/>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8" name="tx48"/>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9" name="tx49"/>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0" name="tx50"/>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1" name="tx51"/>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2" name="tx52"/>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8" name="tx58"/>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9" name="tx59"/>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0" name="tx60"/>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8" name="tx68"/>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9" name="tx69"/>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0" name="tx70"/>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1" name="tx71"/>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2" name="tx72"/>
            <p:cNvSpPr/>
            <p:nvPr/>
          </p:nvSpPr>
          <p:spPr>
            <a:xfrm>
              <a:off x="4188867" y="170435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2000-2025</a:t>
              </a:r>
            </a:p>
          </p:txBody>
        </p:sp>
        <p:sp>
          <p:nvSpPr>
            <p:cNvPr id="73" name="tx73"/>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4" name="tx74"/>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5" name="tx75"/>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6" name="tx76"/>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Somalia has 3 out of the 4 SDG vaccines.
In 2025, Somalia had achieved at least 90% coverage of none out of the 4 vaccines.</a:t>
            </a:r>
          </a:p>
        </p:txBody>
      </p:sp>
      <p:sp>
        <p:nvSpPr>
          <p:cNvPr id="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9" name=""/>
          <p:cNvGrpSpPr/>
          <p:nvPr/>
        </p:nvGrpSpPr>
        <p:grpSpPr>
          <a:xfrm>
            <a:off x="292608" y="914400"/>
            <a:ext cx="8595360" cy="28575"/>
            <a:chOff x="292608" y="914400"/>
            <a:chExt cx="8595360" cy="28575"/>
          </a:xfrm>
        </p:grpSpPr>
        <p:sp>
          <p:nvSpPr>
            <p:cNvPr id="8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78% in 2024 to 77% in 2025.
• DTP3 coverage increased 2 percentage points from 70% in 2024 to 72% in 2025.
• There were there were 11,000 more zero-dose children in 2025. This leaves 180,000 children without vaccination, vulnerable to vaccine-preventable diseases and a further 39,000 with incomplete protection.
• Somalia accounted for 6.4% of zero-dose children in Eastern and Southern Africa (ESAR) and 1.3% of zero-dose children globally.
• MCV1 coverage declined 3 percentage points from 64% in 2024 to 61% in 2025. There were 305,000 children who missed out on the first measles vaccination.
• MCV2 coverage declined 1 percentage point from 32% in 2024 to 31%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Somalia,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Somalia.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P7TF5XRZ5TZD-1674051314-8157</_dlc_DocId>
    <_dlc_DocIdUrl xmlns="5ce71423-0d49-4a04-8822-86064e799dcd">
      <Url>https://unicef.sharepoint.com/teams/DAPM-DataComm/_layouts/15/DocIdRedir.aspx?ID=P7TF5XRZ5TZD-1674051314-8157</Url>
      <Description>P7TF5XRZ5TZD-1674051314-8157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2DFF1C9-E93A-43A4-876F-9F3BC3ACC26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50d15bec-241b-4e31-8434-3a298511ad5c</vt:lpwstr>
  </property>
</Properties>
</file>