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ba01eae7d2e365c32a9de4a059b23024bd2b05d.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d16359027ac92a83feaf21ebfb3a094dd509739.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ad37cf482126968e48ce51731e48bc4b03b16e7.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438929"/>
            </a:xfrm>
            <a:custGeom>
              <a:avLst/>
              <a:pathLst>
                <a:path w="6481656" h="438929">
                  <a:moveTo>
                    <a:pt x="0" y="0"/>
                  </a:moveTo>
                  <a:lnTo>
                    <a:pt x="259266" y="0"/>
                  </a:lnTo>
                  <a:lnTo>
                    <a:pt x="518532" y="0"/>
                  </a:lnTo>
                  <a:lnTo>
                    <a:pt x="777798" y="39902"/>
                  </a:lnTo>
                  <a:lnTo>
                    <a:pt x="1037065" y="79805"/>
                  </a:lnTo>
                  <a:lnTo>
                    <a:pt x="1296331" y="39902"/>
                  </a:lnTo>
                  <a:lnTo>
                    <a:pt x="1555597" y="199513"/>
                  </a:lnTo>
                  <a:lnTo>
                    <a:pt x="1814863" y="239416"/>
                  </a:lnTo>
                  <a:lnTo>
                    <a:pt x="2074130" y="279319"/>
                  </a:lnTo>
                  <a:lnTo>
                    <a:pt x="2333396" y="279319"/>
                  </a:lnTo>
                  <a:lnTo>
                    <a:pt x="2592662" y="279319"/>
                  </a:lnTo>
                  <a:lnTo>
                    <a:pt x="2851928" y="159610"/>
                  </a:lnTo>
                  <a:lnTo>
                    <a:pt x="3111195" y="279319"/>
                  </a:lnTo>
                  <a:lnTo>
                    <a:pt x="3370461" y="399027"/>
                  </a:lnTo>
                  <a:lnTo>
                    <a:pt x="3629727" y="438929"/>
                  </a:lnTo>
                  <a:lnTo>
                    <a:pt x="3888994" y="438929"/>
                  </a:lnTo>
                  <a:lnTo>
                    <a:pt x="4148260" y="199513"/>
                  </a:lnTo>
                  <a:lnTo>
                    <a:pt x="4407526" y="399027"/>
                  </a:lnTo>
                  <a:lnTo>
                    <a:pt x="4666792" y="159610"/>
                  </a:lnTo>
                  <a:lnTo>
                    <a:pt x="4926059" y="319221"/>
                  </a:lnTo>
                  <a:lnTo>
                    <a:pt x="5185325" y="239416"/>
                  </a:lnTo>
                  <a:lnTo>
                    <a:pt x="5444591" y="279319"/>
                  </a:lnTo>
                  <a:lnTo>
                    <a:pt x="5703857" y="199513"/>
                  </a:lnTo>
                  <a:lnTo>
                    <a:pt x="5963124" y="199513"/>
                  </a:lnTo>
                  <a:lnTo>
                    <a:pt x="6222390" y="399027"/>
                  </a:lnTo>
                  <a:lnTo>
                    <a:pt x="6481656" y="359124"/>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558638"/>
            </a:xfrm>
            <a:custGeom>
              <a:avLst/>
              <a:pathLst>
                <a:path w="6481656" h="558638">
                  <a:moveTo>
                    <a:pt x="0" y="0"/>
                  </a:moveTo>
                  <a:lnTo>
                    <a:pt x="259266" y="39902"/>
                  </a:lnTo>
                  <a:lnTo>
                    <a:pt x="518532" y="79805"/>
                  </a:lnTo>
                  <a:lnTo>
                    <a:pt x="777798" y="79805"/>
                  </a:lnTo>
                  <a:lnTo>
                    <a:pt x="1037065" y="119708"/>
                  </a:lnTo>
                  <a:lnTo>
                    <a:pt x="1296331" y="79805"/>
                  </a:lnTo>
                  <a:lnTo>
                    <a:pt x="1555597" y="239416"/>
                  </a:lnTo>
                  <a:lnTo>
                    <a:pt x="1814863" y="279319"/>
                  </a:lnTo>
                  <a:lnTo>
                    <a:pt x="2074130" y="279319"/>
                  </a:lnTo>
                  <a:lnTo>
                    <a:pt x="2333396" y="319221"/>
                  </a:lnTo>
                  <a:lnTo>
                    <a:pt x="2592662" y="319221"/>
                  </a:lnTo>
                  <a:lnTo>
                    <a:pt x="2851928" y="239416"/>
                  </a:lnTo>
                  <a:lnTo>
                    <a:pt x="3111195" y="359124"/>
                  </a:lnTo>
                  <a:lnTo>
                    <a:pt x="3370461" y="478832"/>
                  </a:lnTo>
                  <a:lnTo>
                    <a:pt x="3629727" y="558638"/>
                  </a:lnTo>
                  <a:lnTo>
                    <a:pt x="3888994" y="518735"/>
                  </a:lnTo>
                  <a:lnTo>
                    <a:pt x="4148260" y="478832"/>
                  </a:lnTo>
                  <a:lnTo>
                    <a:pt x="4407526" y="399027"/>
                  </a:lnTo>
                  <a:lnTo>
                    <a:pt x="4666792" y="319221"/>
                  </a:lnTo>
                  <a:lnTo>
                    <a:pt x="4926059" y="399027"/>
                  </a:lnTo>
                  <a:lnTo>
                    <a:pt x="5185325" y="359124"/>
                  </a:lnTo>
                  <a:lnTo>
                    <a:pt x="5444591" y="319221"/>
                  </a:lnTo>
                  <a:lnTo>
                    <a:pt x="5703857" y="239416"/>
                  </a:lnTo>
                  <a:lnTo>
                    <a:pt x="5963124" y="279319"/>
                  </a:lnTo>
                  <a:lnTo>
                    <a:pt x="6222390" y="399027"/>
                  </a:lnTo>
                  <a:lnTo>
                    <a:pt x="6481656" y="399027"/>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718249"/>
            </a:xfrm>
            <a:custGeom>
              <a:avLst/>
              <a:pathLst>
                <a:path w="6481656" h="718249">
                  <a:moveTo>
                    <a:pt x="0" y="0"/>
                  </a:moveTo>
                  <a:lnTo>
                    <a:pt x="259266" y="79805"/>
                  </a:lnTo>
                  <a:lnTo>
                    <a:pt x="518532" y="119708"/>
                  </a:lnTo>
                  <a:lnTo>
                    <a:pt x="777798" y="199513"/>
                  </a:lnTo>
                  <a:lnTo>
                    <a:pt x="1037065" y="199513"/>
                  </a:lnTo>
                  <a:lnTo>
                    <a:pt x="1296331" y="199513"/>
                  </a:lnTo>
                  <a:lnTo>
                    <a:pt x="1555597" y="359124"/>
                  </a:lnTo>
                  <a:lnTo>
                    <a:pt x="1814863" y="359124"/>
                  </a:lnTo>
                  <a:lnTo>
                    <a:pt x="2074130" y="518735"/>
                  </a:lnTo>
                  <a:lnTo>
                    <a:pt x="2333396" y="438929"/>
                  </a:lnTo>
                  <a:lnTo>
                    <a:pt x="2592662" y="438929"/>
                  </a:lnTo>
                  <a:lnTo>
                    <a:pt x="2851928" y="359124"/>
                  </a:lnTo>
                  <a:lnTo>
                    <a:pt x="3111195" y="598540"/>
                  </a:lnTo>
                  <a:lnTo>
                    <a:pt x="3370461" y="678346"/>
                  </a:lnTo>
                  <a:lnTo>
                    <a:pt x="3629727" y="718249"/>
                  </a:lnTo>
                  <a:lnTo>
                    <a:pt x="3888994" y="598540"/>
                  </a:lnTo>
                  <a:lnTo>
                    <a:pt x="4148260" y="678346"/>
                  </a:lnTo>
                  <a:lnTo>
                    <a:pt x="4407526" y="518735"/>
                  </a:lnTo>
                  <a:lnTo>
                    <a:pt x="4666792" y="399027"/>
                  </a:lnTo>
                  <a:lnTo>
                    <a:pt x="4926059" y="518735"/>
                  </a:lnTo>
                  <a:lnTo>
                    <a:pt x="5185325" y="359124"/>
                  </a:lnTo>
                  <a:lnTo>
                    <a:pt x="5444591" y="399027"/>
                  </a:lnTo>
                  <a:lnTo>
                    <a:pt x="5703857" y="319221"/>
                  </a:lnTo>
                  <a:lnTo>
                    <a:pt x="5963124" y="399027"/>
                  </a:lnTo>
                  <a:lnTo>
                    <a:pt x="6222390" y="558638"/>
                  </a:lnTo>
                  <a:lnTo>
                    <a:pt x="6481656" y="558638"/>
                  </a:lnTo>
                </a:path>
              </a:pathLst>
            </a:custGeom>
            <a:ln w="27101" cap="flat">
              <a:solidFill>
                <a:srgbClr val="00BFC4">
                  <a:alpha val="100000"/>
                </a:srgbClr>
              </a:solidFill>
              <a:prstDash val="solid"/>
              <a:round/>
            </a:ln>
          </p:spPr>
          <p:txBody>
            <a:bodyPr/>
            <a:lstStyle/>
            <a:p/>
          </p:txBody>
        </p:sp>
        <p:sp>
          <p:nvSpPr>
            <p:cNvPr id="31" name="pl31"/>
            <p:cNvSpPr/>
            <p:nvPr/>
          </p:nvSpPr>
          <p:spPr>
            <a:xfrm>
              <a:off x="2216818" y="1518126"/>
              <a:ext cx="5703857" cy="638443"/>
            </a:xfrm>
            <a:custGeom>
              <a:avLst/>
              <a:pathLst>
                <a:path w="5703857" h="638443">
                  <a:moveTo>
                    <a:pt x="0" y="0"/>
                  </a:moveTo>
                  <a:lnTo>
                    <a:pt x="259266" y="0"/>
                  </a:lnTo>
                  <a:lnTo>
                    <a:pt x="518532" y="0"/>
                  </a:lnTo>
                  <a:lnTo>
                    <a:pt x="777798" y="0"/>
                  </a:lnTo>
                  <a:lnTo>
                    <a:pt x="1037065" y="0"/>
                  </a:lnTo>
                  <a:lnTo>
                    <a:pt x="1296331" y="79805"/>
                  </a:lnTo>
                  <a:lnTo>
                    <a:pt x="1555597" y="79805"/>
                  </a:lnTo>
                  <a:lnTo>
                    <a:pt x="1814863" y="159610"/>
                  </a:lnTo>
                  <a:lnTo>
                    <a:pt x="2074130" y="79805"/>
                  </a:lnTo>
                  <a:lnTo>
                    <a:pt x="2333396" y="199513"/>
                  </a:lnTo>
                  <a:lnTo>
                    <a:pt x="2592662" y="359124"/>
                  </a:lnTo>
                  <a:lnTo>
                    <a:pt x="2851928" y="319221"/>
                  </a:lnTo>
                  <a:lnTo>
                    <a:pt x="3111195" y="319221"/>
                  </a:lnTo>
                  <a:lnTo>
                    <a:pt x="3370461" y="518735"/>
                  </a:lnTo>
                  <a:lnTo>
                    <a:pt x="3629727" y="638443"/>
                  </a:lnTo>
                  <a:lnTo>
                    <a:pt x="3888994" y="399027"/>
                  </a:lnTo>
                  <a:lnTo>
                    <a:pt x="4148260" y="598540"/>
                  </a:lnTo>
                  <a:lnTo>
                    <a:pt x="4407526" y="598540"/>
                  </a:lnTo>
                  <a:lnTo>
                    <a:pt x="4666792" y="518735"/>
                  </a:lnTo>
                  <a:lnTo>
                    <a:pt x="4926059" y="359124"/>
                  </a:lnTo>
                  <a:lnTo>
                    <a:pt x="5185325" y="598540"/>
                  </a:lnTo>
                  <a:lnTo>
                    <a:pt x="5444591" y="518735"/>
                  </a:lnTo>
                  <a:lnTo>
                    <a:pt x="5703857" y="359124"/>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1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83887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83887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178441"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8756" y="1406186"/>
              <a:ext cx="251185" cy="301746"/>
            </a:xfrm>
            <a:custGeom>
              <a:avLst/>
              <a:pathLst>
                <a:path w="251185" h="301746">
                  <a:moveTo>
                    <a:pt x="251185" y="0"/>
                  </a:moveTo>
                  <a:lnTo>
                    <a:pt x="0" y="301746"/>
                  </a:lnTo>
                </a:path>
              </a:pathLst>
            </a:custGeom>
          </p:spPr>
          <p:txBody>
            <a:bodyPr/>
            <a:lstStyle/>
            <a:p/>
          </p:txBody>
        </p:sp>
        <p:sp>
          <p:nvSpPr>
            <p:cNvPr id="42" name="pl42"/>
            <p:cNvSpPr/>
            <p:nvPr/>
          </p:nvSpPr>
          <p:spPr>
            <a:xfrm>
              <a:off x="7936905" y="1674961"/>
              <a:ext cx="243037" cy="77411"/>
            </a:xfrm>
            <a:custGeom>
              <a:avLst/>
              <a:pathLst>
                <a:path w="243037" h="77411">
                  <a:moveTo>
                    <a:pt x="243037" y="0"/>
                  </a:moveTo>
                  <a:lnTo>
                    <a:pt x="0" y="77411"/>
                  </a:lnTo>
                </a:path>
              </a:pathLst>
            </a:custGeom>
          </p:spPr>
          <p:txBody>
            <a:bodyPr/>
            <a:lstStyle/>
            <a:p/>
          </p:txBody>
        </p:sp>
        <p:sp>
          <p:nvSpPr>
            <p:cNvPr id="43" name="pl43"/>
            <p:cNvSpPr/>
            <p:nvPr/>
          </p:nvSpPr>
          <p:spPr>
            <a:xfrm>
              <a:off x="7928767" y="1886955"/>
              <a:ext cx="251175" cy="301258"/>
            </a:xfrm>
            <a:custGeom>
              <a:avLst/>
              <a:pathLst>
                <a:path w="251175" h="301258">
                  <a:moveTo>
                    <a:pt x="251175" y="301258"/>
                  </a:moveTo>
                  <a:lnTo>
                    <a:pt x="0" y="0"/>
                  </a:lnTo>
                </a:path>
              </a:pathLst>
            </a:custGeom>
          </p:spPr>
          <p:txBody>
            <a:bodyPr/>
            <a:lstStyle/>
            <a:p/>
          </p:txBody>
        </p:sp>
        <p:sp>
          <p:nvSpPr>
            <p:cNvPr id="44" name="pl44"/>
            <p:cNvSpPr/>
            <p:nvPr/>
          </p:nvSpPr>
          <p:spPr>
            <a:xfrm>
              <a:off x="7938120" y="1880824"/>
              <a:ext cx="241821" cy="49539"/>
            </a:xfrm>
            <a:custGeom>
              <a:avLst/>
              <a:pathLst>
                <a:path w="241821" h="49539">
                  <a:moveTo>
                    <a:pt x="241821" y="49539"/>
                  </a:moveTo>
                  <a:lnTo>
                    <a:pt x="0" y="0"/>
                  </a:lnTo>
                </a:path>
              </a:pathLst>
            </a:custGeom>
          </p:spPr>
          <p:txBody>
            <a:bodyPr/>
            <a:lstStyle/>
            <a:p/>
          </p:txBody>
        </p:sp>
        <p:sp>
          <p:nvSpPr>
            <p:cNvPr id="45" name="pg45"/>
            <p:cNvSpPr/>
            <p:nvPr/>
          </p:nvSpPr>
          <p:spPr>
            <a:xfrm>
              <a:off x="8111362" y="129516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3600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89%</a:t>
              </a:r>
            </a:p>
          </p:txBody>
        </p:sp>
        <p:sp>
          <p:nvSpPr>
            <p:cNvPr id="47" name="pg47"/>
            <p:cNvSpPr/>
            <p:nvPr/>
          </p:nvSpPr>
          <p:spPr>
            <a:xfrm>
              <a:off x="8111362" y="156968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61052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88%</a:t>
              </a:r>
            </a:p>
          </p:txBody>
        </p:sp>
        <p:sp>
          <p:nvSpPr>
            <p:cNvPr id="49" name="pg49"/>
            <p:cNvSpPr/>
            <p:nvPr/>
          </p:nvSpPr>
          <p:spPr>
            <a:xfrm>
              <a:off x="8111362" y="211727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15812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85%</a:t>
              </a:r>
            </a:p>
          </p:txBody>
        </p:sp>
        <p:sp>
          <p:nvSpPr>
            <p:cNvPr id="51" name="pg51"/>
            <p:cNvSpPr/>
            <p:nvPr/>
          </p:nvSpPr>
          <p:spPr>
            <a:xfrm>
              <a:off x="8111362" y="184298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8382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8363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San Marino,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85%.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2 vaccines increased coverage, 0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rc7"/>
            <p:cNvSpPr/>
            <p:nvPr/>
          </p:nvSpPr>
          <p:spPr>
            <a:xfrm>
              <a:off x="343909" y="5164331"/>
              <a:ext cx="1585983" cy="105907"/>
            </a:xfrm>
            <a:prstGeom prst="rect">
              <a:avLst/>
            </a:prstGeom>
            <a:solidFill>
              <a:srgbClr val="D9D9D9">
                <a:alpha val="60000"/>
              </a:srgbClr>
            </a:solidFill>
          </p:spPr>
          <p:txBody>
            <a:bodyPr/>
            <a:lstStyle/>
            <a:p/>
          </p:txBody>
        </p:sp>
        <p:sp>
          <p:nvSpPr>
            <p:cNvPr id="8" name="pl8"/>
            <p:cNvSpPr/>
            <p:nvPr/>
          </p:nvSpPr>
          <p:spPr>
            <a:xfrm>
              <a:off x="173521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 name="tx9"/>
            <p:cNvSpPr/>
            <p:nvPr/>
          </p:nvSpPr>
          <p:spPr>
            <a:xfrm>
              <a:off x="93836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0" name="pt10"/>
            <p:cNvSpPr/>
            <p:nvPr/>
          </p:nvSpPr>
          <p:spPr>
            <a:xfrm>
              <a:off x="135619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 name="pt11"/>
            <p:cNvSpPr/>
            <p:nvPr/>
          </p:nvSpPr>
          <p:spPr>
            <a:xfrm>
              <a:off x="1456893"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 name="pt12"/>
            <p:cNvSpPr/>
            <p:nvPr/>
          </p:nvSpPr>
          <p:spPr>
            <a:xfrm>
              <a:off x="1490459"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 name="pt13"/>
            <p:cNvSpPr/>
            <p:nvPr/>
          </p:nvSpPr>
          <p:spPr>
            <a:xfrm>
              <a:off x="1490459"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 name="pt14"/>
            <p:cNvSpPr/>
            <p:nvPr/>
          </p:nvSpPr>
          <p:spPr>
            <a:xfrm>
              <a:off x="1490459"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524025"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55759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55759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5759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5759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57591"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58288"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658288"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91854"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25420"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25420"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25420"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25420"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25420"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25420"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25420"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58986"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58986"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58986"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58986"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5898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5898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75898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75898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79255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79255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79255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79255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79255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79255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79255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79255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79255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79255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79255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79255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tx51"/>
            <p:cNvSpPr/>
            <p:nvPr/>
          </p:nvSpPr>
          <p:spPr>
            <a:xfrm>
              <a:off x="1077116"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2" name="tx52"/>
            <p:cNvSpPr/>
            <p:nvPr/>
          </p:nvSpPr>
          <p:spPr>
            <a:xfrm>
              <a:off x="1155766"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3" name="tx53"/>
            <p:cNvSpPr/>
            <p:nvPr/>
          </p:nvSpPr>
          <p:spPr>
            <a:xfrm>
              <a:off x="1242278"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4" name="tx54"/>
            <p:cNvSpPr/>
            <p:nvPr/>
          </p:nvSpPr>
          <p:spPr>
            <a:xfrm>
              <a:off x="1206954"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5" name="tx55"/>
            <p:cNvSpPr/>
            <p:nvPr/>
          </p:nvSpPr>
          <p:spPr>
            <a:xfrm>
              <a:off x="1202529"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6" name="tx56"/>
            <p:cNvSpPr/>
            <p:nvPr/>
          </p:nvSpPr>
          <p:spPr>
            <a:xfrm>
              <a:off x="1249370"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7" name="tx57"/>
            <p:cNvSpPr/>
            <p:nvPr/>
          </p:nvSpPr>
          <p:spPr>
            <a:xfrm>
              <a:off x="1269661"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8" name="tx58"/>
            <p:cNvSpPr/>
            <p:nvPr/>
          </p:nvSpPr>
          <p:spPr>
            <a:xfrm>
              <a:off x="1265274"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9" name="tx59"/>
            <p:cNvSpPr/>
            <p:nvPr/>
          </p:nvSpPr>
          <p:spPr>
            <a:xfrm>
              <a:off x="1282936"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 name="tx60"/>
            <p:cNvSpPr/>
            <p:nvPr/>
          </p:nvSpPr>
          <p:spPr>
            <a:xfrm>
              <a:off x="1282936"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1" name="tx61"/>
            <p:cNvSpPr/>
            <p:nvPr/>
          </p:nvSpPr>
          <p:spPr>
            <a:xfrm>
              <a:off x="1260849"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2" name="tx62"/>
            <p:cNvSpPr/>
            <p:nvPr/>
          </p:nvSpPr>
          <p:spPr>
            <a:xfrm>
              <a:off x="1374822"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3" name="tx63"/>
            <p:cNvSpPr/>
            <p:nvPr/>
          </p:nvSpPr>
          <p:spPr>
            <a:xfrm>
              <a:off x="1410145"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4" name="tx64"/>
            <p:cNvSpPr/>
            <p:nvPr/>
          </p:nvSpPr>
          <p:spPr>
            <a:xfrm>
              <a:off x="1408310"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5" name="tx65"/>
            <p:cNvSpPr/>
            <p:nvPr/>
          </p:nvSpPr>
          <p:spPr>
            <a:xfrm>
              <a:off x="1441954"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6" name="tx66"/>
            <p:cNvSpPr/>
            <p:nvPr/>
          </p:nvSpPr>
          <p:spPr>
            <a:xfrm>
              <a:off x="143310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7" name="tx67"/>
            <p:cNvSpPr/>
            <p:nvPr/>
          </p:nvSpPr>
          <p:spPr>
            <a:xfrm>
              <a:off x="143310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8" name="tx68"/>
            <p:cNvSpPr/>
            <p:nvPr/>
          </p:nvSpPr>
          <p:spPr>
            <a:xfrm>
              <a:off x="142429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 name="tx69"/>
            <p:cNvSpPr/>
            <p:nvPr/>
          </p:nvSpPr>
          <p:spPr>
            <a:xfrm>
              <a:off x="143310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0" name="tx70"/>
            <p:cNvSpPr/>
            <p:nvPr/>
          </p:nvSpPr>
          <p:spPr>
            <a:xfrm>
              <a:off x="141986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1" name="tx71"/>
            <p:cNvSpPr/>
            <p:nvPr/>
          </p:nvSpPr>
          <p:spPr>
            <a:xfrm>
              <a:off x="143310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2" name="tx72"/>
            <p:cNvSpPr/>
            <p:nvPr/>
          </p:nvSpPr>
          <p:spPr>
            <a:xfrm>
              <a:off x="1466669"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3" name="tx73"/>
            <p:cNvSpPr/>
            <p:nvPr/>
          </p:nvSpPr>
          <p:spPr>
            <a:xfrm>
              <a:off x="1484253"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4" name="tx74"/>
            <p:cNvSpPr/>
            <p:nvPr/>
          </p:nvSpPr>
          <p:spPr>
            <a:xfrm>
              <a:off x="1506457"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5" name="tx75"/>
            <p:cNvSpPr/>
            <p:nvPr/>
          </p:nvSpPr>
          <p:spPr>
            <a:xfrm>
              <a:off x="1515190"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6" name="tx76"/>
            <p:cNvSpPr/>
            <p:nvPr/>
          </p:nvSpPr>
          <p:spPr>
            <a:xfrm>
              <a:off x="1462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7" name="tx77"/>
            <p:cNvSpPr/>
            <p:nvPr/>
          </p:nvSpPr>
          <p:spPr>
            <a:xfrm>
              <a:off x="1466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78" name="tx78"/>
            <p:cNvSpPr/>
            <p:nvPr/>
          </p:nvSpPr>
          <p:spPr>
            <a:xfrm>
              <a:off x="1475442"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79" name="tx79"/>
            <p:cNvSpPr/>
            <p:nvPr/>
          </p:nvSpPr>
          <p:spPr>
            <a:xfrm>
              <a:off x="1471056"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0" name="tx80"/>
            <p:cNvSpPr/>
            <p:nvPr/>
          </p:nvSpPr>
          <p:spPr>
            <a:xfrm>
              <a:off x="1504621"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1" name="tx81"/>
            <p:cNvSpPr/>
            <p:nvPr/>
          </p:nvSpPr>
          <p:spPr>
            <a:xfrm>
              <a:off x="1509085"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2" name="tx82"/>
            <p:cNvSpPr/>
            <p:nvPr/>
          </p:nvSpPr>
          <p:spPr>
            <a:xfrm>
              <a:off x="1495849"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3" name="tx83"/>
            <p:cNvSpPr/>
            <p:nvPr/>
          </p:nvSpPr>
          <p:spPr>
            <a:xfrm>
              <a:off x="1535558"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4" name="tx84"/>
            <p:cNvSpPr/>
            <p:nvPr/>
          </p:nvSpPr>
          <p:spPr>
            <a:xfrm>
              <a:off x="1517819"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5" name="tx85"/>
            <p:cNvSpPr/>
            <p:nvPr/>
          </p:nvSpPr>
          <p:spPr>
            <a:xfrm>
              <a:off x="1513433"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6" name="tx86"/>
            <p:cNvSpPr/>
            <p:nvPr/>
          </p:nvSpPr>
          <p:spPr>
            <a:xfrm>
              <a:off x="1509085"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7" name="tx87"/>
            <p:cNvSpPr/>
            <p:nvPr/>
          </p:nvSpPr>
          <p:spPr>
            <a:xfrm>
              <a:off x="1482612"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88" name="tx88"/>
            <p:cNvSpPr/>
            <p:nvPr/>
          </p:nvSpPr>
          <p:spPr>
            <a:xfrm>
              <a:off x="1491424"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89" name="tx89"/>
            <p:cNvSpPr/>
            <p:nvPr/>
          </p:nvSpPr>
          <p:spPr>
            <a:xfrm>
              <a:off x="1509008"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0" name="tx90"/>
            <p:cNvSpPr/>
            <p:nvPr/>
          </p:nvSpPr>
          <p:spPr>
            <a:xfrm>
              <a:off x="1509085"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1" name="tx91"/>
            <p:cNvSpPr/>
            <p:nvPr/>
          </p:nvSpPr>
          <p:spPr>
            <a:xfrm>
              <a:off x="1504621"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2" name="rc92"/>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93" name="pl93"/>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rc96"/>
            <p:cNvSpPr/>
            <p:nvPr/>
          </p:nvSpPr>
          <p:spPr>
            <a:xfrm>
              <a:off x="1999482" y="4952516"/>
              <a:ext cx="1585983" cy="105907"/>
            </a:xfrm>
            <a:prstGeom prst="rect">
              <a:avLst/>
            </a:prstGeom>
            <a:solidFill>
              <a:srgbClr val="D9D9D9">
                <a:alpha val="60000"/>
              </a:srgbClr>
            </a:solidFill>
          </p:spPr>
          <p:txBody>
            <a:bodyPr/>
            <a:lstStyle/>
            <a:p/>
          </p:txBody>
        </p:sp>
        <p:sp>
          <p:nvSpPr>
            <p:cNvPr id="97" name="pl97"/>
            <p:cNvSpPr/>
            <p:nvPr/>
          </p:nvSpPr>
          <p:spPr>
            <a:xfrm>
              <a:off x="332365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8" name="tx98"/>
            <p:cNvSpPr/>
            <p:nvPr/>
          </p:nvSpPr>
          <p:spPr>
            <a:xfrm>
              <a:off x="252680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99" name="pt99"/>
            <p:cNvSpPr/>
            <p:nvPr/>
          </p:nvSpPr>
          <p:spPr>
            <a:xfrm>
              <a:off x="2978203"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07890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078901"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078901"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112466"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112466"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146032"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146032"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7" name="pt107"/>
            <p:cNvSpPr/>
            <p:nvPr/>
          </p:nvSpPr>
          <p:spPr>
            <a:xfrm>
              <a:off x="3146032"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146032"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179598"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213164"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3213164"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3213164"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3213164"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32467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3280295"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3280295"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3313861"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313861"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3138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347427"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347427"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347427"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347427"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347427"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380993"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380993"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380993"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380993"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414559"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414559"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414559"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414559"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414559"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44812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44812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44812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44812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44812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44812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tx140"/>
            <p:cNvSpPr/>
            <p:nvPr/>
          </p:nvSpPr>
          <p:spPr>
            <a:xfrm>
              <a:off x="26991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1" name="tx141"/>
            <p:cNvSpPr/>
            <p:nvPr/>
          </p:nvSpPr>
          <p:spPr>
            <a:xfrm>
              <a:off x="2795434"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2" name="tx142"/>
            <p:cNvSpPr/>
            <p:nvPr/>
          </p:nvSpPr>
          <p:spPr>
            <a:xfrm>
              <a:off x="2804246"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3" name="tx143"/>
            <p:cNvSpPr/>
            <p:nvPr/>
          </p:nvSpPr>
          <p:spPr>
            <a:xfrm>
              <a:off x="2777773"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4" name="tx144"/>
            <p:cNvSpPr/>
            <p:nvPr/>
          </p:nvSpPr>
          <p:spPr>
            <a:xfrm>
              <a:off x="2820150"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5" name="tx145"/>
            <p:cNvSpPr/>
            <p:nvPr/>
          </p:nvSpPr>
          <p:spPr>
            <a:xfrm>
              <a:off x="283781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46" name="tx146"/>
            <p:cNvSpPr/>
            <p:nvPr/>
          </p:nvSpPr>
          <p:spPr>
            <a:xfrm>
              <a:off x="2902237"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47" name="tx147"/>
            <p:cNvSpPr/>
            <p:nvPr/>
          </p:nvSpPr>
          <p:spPr>
            <a:xfrm>
              <a:off x="2897851"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48" name="tx148"/>
            <p:cNvSpPr/>
            <p:nvPr/>
          </p:nvSpPr>
          <p:spPr>
            <a:xfrm>
              <a:off x="2862527"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49" name="tx149"/>
            <p:cNvSpPr/>
            <p:nvPr/>
          </p:nvSpPr>
          <p:spPr>
            <a:xfrm>
              <a:off x="2858102"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0" name="tx150"/>
            <p:cNvSpPr/>
            <p:nvPr/>
          </p:nvSpPr>
          <p:spPr>
            <a:xfrm>
              <a:off x="290494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1" name="tx151"/>
            <p:cNvSpPr/>
            <p:nvPr/>
          </p:nvSpPr>
          <p:spPr>
            <a:xfrm>
              <a:off x="2925234"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2" name="tx152"/>
            <p:cNvSpPr/>
            <p:nvPr/>
          </p:nvSpPr>
          <p:spPr>
            <a:xfrm>
              <a:off x="2920847"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3" name="tx153"/>
            <p:cNvSpPr/>
            <p:nvPr/>
          </p:nvSpPr>
          <p:spPr>
            <a:xfrm>
              <a:off x="2960635"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4" name="tx154"/>
            <p:cNvSpPr/>
            <p:nvPr/>
          </p:nvSpPr>
          <p:spPr>
            <a:xfrm>
              <a:off x="2916422"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5" name="tx155"/>
            <p:cNvSpPr/>
            <p:nvPr/>
          </p:nvSpPr>
          <p:spPr>
            <a:xfrm>
              <a:off x="2963186"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56" name="tx156"/>
            <p:cNvSpPr/>
            <p:nvPr/>
          </p:nvSpPr>
          <p:spPr>
            <a:xfrm>
              <a:off x="2996752"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57" name="tx157"/>
            <p:cNvSpPr/>
            <p:nvPr/>
          </p:nvSpPr>
          <p:spPr>
            <a:xfrm>
              <a:off x="2992365"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58" name="tx158"/>
            <p:cNvSpPr/>
            <p:nvPr/>
          </p:nvSpPr>
          <p:spPr>
            <a:xfrm>
              <a:off x="3065718"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59" name="tx159"/>
            <p:cNvSpPr/>
            <p:nvPr/>
          </p:nvSpPr>
          <p:spPr>
            <a:xfrm>
              <a:off x="3008308"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0" name="tx160"/>
            <p:cNvSpPr/>
            <p:nvPr/>
          </p:nvSpPr>
          <p:spPr>
            <a:xfrm>
              <a:off x="3021545"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1" name="tx161"/>
            <p:cNvSpPr/>
            <p:nvPr/>
          </p:nvSpPr>
          <p:spPr>
            <a:xfrm>
              <a:off x="3055111"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2" name="tx162"/>
            <p:cNvSpPr/>
            <p:nvPr/>
          </p:nvSpPr>
          <p:spPr>
            <a:xfrm>
              <a:off x="3063961"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3" name="tx163"/>
            <p:cNvSpPr/>
            <p:nvPr/>
          </p:nvSpPr>
          <p:spPr>
            <a:xfrm>
              <a:off x="3046299"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4" name="tx164"/>
            <p:cNvSpPr/>
            <p:nvPr/>
          </p:nvSpPr>
          <p:spPr>
            <a:xfrm>
              <a:off x="3046299"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5" name="tx165"/>
            <p:cNvSpPr/>
            <p:nvPr/>
          </p:nvSpPr>
          <p:spPr>
            <a:xfrm>
              <a:off x="3063883"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66" name="tx166"/>
            <p:cNvSpPr/>
            <p:nvPr/>
          </p:nvSpPr>
          <p:spPr>
            <a:xfrm>
              <a:off x="3097527"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67" name="tx167"/>
            <p:cNvSpPr/>
            <p:nvPr/>
          </p:nvSpPr>
          <p:spPr>
            <a:xfrm>
              <a:off x="3084251"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68" name="tx168"/>
            <p:cNvSpPr/>
            <p:nvPr/>
          </p:nvSpPr>
          <p:spPr>
            <a:xfrm>
              <a:off x="3088676"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69" name="tx169"/>
            <p:cNvSpPr/>
            <p:nvPr/>
          </p:nvSpPr>
          <p:spPr>
            <a:xfrm>
              <a:off x="3088638"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0" name="tx170"/>
            <p:cNvSpPr/>
            <p:nvPr/>
          </p:nvSpPr>
          <p:spPr>
            <a:xfrm>
              <a:off x="31222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1" name="tx171"/>
            <p:cNvSpPr/>
            <p:nvPr/>
          </p:nvSpPr>
          <p:spPr>
            <a:xfrm>
              <a:off x="31398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2" name="tx172"/>
            <p:cNvSpPr/>
            <p:nvPr/>
          </p:nvSpPr>
          <p:spPr>
            <a:xfrm>
              <a:off x="31266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3" name="tx173"/>
            <p:cNvSpPr/>
            <p:nvPr/>
          </p:nvSpPr>
          <p:spPr>
            <a:xfrm>
              <a:off x="31575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4" name="tx174"/>
            <p:cNvSpPr/>
            <p:nvPr/>
          </p:nvSpPr>
          <p:spPr>
            <a:xfrm>
              <a:off x="31266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5" name="tx175"/>
            <p:cNvSpPr/>
            <p:nvPr/>
          </p:nvSpPr>
          <p:spPr>
            <a:xfrm>
              <a:off x="315142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76" name="tx176"/>
            <p:cNvSpPr/>
            <p:nvPr/>
          </p:nvSpPr>
          <p:spPr>
            <a:xfrm>
              <a:off x="317339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77" name="tx177"/>
            <p:cNvSpPr/>
            <p:nvPr/>
          </p:nvSpPr>
          <p:spPr>
            <a:xfrm>
              <a:off x="316900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78" name="tx178"/>
            <p:cNvSpPr/>
            <p:nvPr/>
          </p:nvSpPr>
          <p:spPr>
            <a:xfrm>
              <a:off x="316465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79" name="tx179"/>
            <p:cNvSpPr/>
            <p:nvPr/>
          </p:nvSpPr>
          <p:spPr>
            <a:xfrm>
              <a:off x="313818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0" name="tx180"/>
            <p:cNvSpPr/>
            <p:nvPr/>
          </p:nvSpPr>
          <p:spPr>
            <a:xfrm>
              <a:off x="316465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1" name="rc181"/>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82" name="pl182"/>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5" name="rc185"/>
            <p:cNvSpPr/>
            <p:nvPr/>
          </p:nvSpPr>
          <p:spPr>
            <a:xfrm>
              <a:off x="3655055" y="5164331"/>
              <a:ext cx="1585983" cy="105907"/>
            </a:xfrm>
            <a:prstGeom prst="rect">
              <a:avLst/>
            </a:prstGeom>
            <a:solidFill>
              <a:srgbClr val="D9D9D9">
                <a:alpha val="60000"/>
              </a:srgbClr>
            </a:solidFill>
          </p:spPr>
          <p:txBody>
            <a:bodyPr/>
            <a:lstStyle/>
            <a:p/>
          </p:txBody>
        </p:sp>
        <p:sp>
          <p:nvSpPr>
            <p:cNvPr id="186" name="pl186"/>
            <p:cNvSpPr/>
            <p:nvPr/>
          </p:nvSpPr>
          <p:spPr>
            <a:xfrm>
              <a:off x="507992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87" name="tx187"/>
            <p:cNvSpPr/>
            <p:nvPr/>
          </p:nvSpPr>
          <p:spPr>
            <a:xfrm>
              <a:off x="428307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88" name="pt188"/>
            <p:cNvSpPr/>
            <p:nvPr/>
          </p:nvSpPr>
          <p:spPr>
            <a:xfrm>
              <a:off x="466734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9" name="pt189"/>
            <p:cNvSpPr/>
            <p:nvPr/>
          </p:nvSpPr>
          <p:spPr>
            <a:xfrm>
              <a:off x="4768039"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0" name="pt190"/>
            <p:cNvSpPr/>
            <p:nvPr/>
          </p:nvSpPr>
          <p:spPr>
            <a:xfrm>
              <a:off x="4801605"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1" name="pt191"/>
            <p:cNvSpPr/>
            <p:nvPr/>
          </p:nvSpPr>
          <p:spPr>
            <a:xfrm>
              <a:off x="4801605"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2" name="pt192"/>
            <p:cNvSpPr/>
            <p:nvPr/>
          </p:nvSpPr>
          <p:spPr>
            <a:xfrm>
              <a:off x="4868737"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3" name="pt193"/>
            <p:cNvSpPr/>
            <p:nvPr/>
          </p:nvSpPr>
          <p:spPr>
            <a:xfrm>
              <a:off x="486873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4" name="pt194"/>
            <p:cNvSpPr/>
            <p:nvPr/>
          </p:nvSpPr>
          <p:spPr>
            <a:xfrm>
              <a:off x="4868737"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5" name="pt195"/>
            <p:cNvSpPr/>
            <p:nvPr/>
          </p:nvSpPr>
          <p:spPr>
            <a:xfrm>
              <a:off x="4868737"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6" name="pt196"/>
            <p:cNvSpPr/>
            <p:nvPr/>
          </p:nvSpPr>
          <p:spPr>
            <a:xfrm>
              <a:off x="49023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9023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969434"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9" name="pt199"/>
            <p:cNvSpPr/>
            <p:nvPr/>
          </p:nvSpPr>
          <p:spPr>
            <a:xfrm>
              <a:off x="4969434"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0" name="pt200"/>
            <p:cNvSpPr/>
            <p:nvPr/>
          </p:nvSpPr>
          <p:spPr>
            <a:xfrm>
              <a:off x="5003000"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1" name="pt201"/>
            <p:cNvSpPr/>
            <p:nvPr/>
          </p:nvSpPr>
          <p:spPr>
            <a:xfrm>
              <a:off x="5036566"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2" name="pt202"/>
            <p:cNvSpPr/>
            <p:nvPr/>
          </p:nvSpPr>
          <p:spPr>
            <a:xfrm>
              <a:off x="5036566"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pt203"/>
            <p:cNvSpPr/>
            <p:nvPr/>
          </p:nvSpPr>
          <p:spPr>
            <a:xfrm>
              <a:off x="5036566"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4" name="pt204"/>
            <p:cNvSpPr/>
            <p:nvPr/>
          </p:nvSpPr>
          <p:spPr>
            <a:xfrm>
              <a:off x="5036566"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5036566"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503656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503656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5070132"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5070132"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070132"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070132"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070132"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070132"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07013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507013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510369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510369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510369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510369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510369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510369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510369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5103697"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5103697"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510369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510369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510369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510369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tx229"/>
            <p:cNvSpPr/>
            <p:nvPr/>
          </p:nvSpPr>
          <p:spPr>
            <a:xfrm>
              <a:off x="4388262"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0" name="tx230"/>
            <p:cNvSpPr/>
            <p:nvPr/>
          </p:nvSpPr>
          <p:spPr>
            <a:xfrm>
              <a:off x="4466912"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1" name="tx231"/>
            <p:cNvSpPr/>
            <p:nvPr/>
          </p:nvSpPr>
          <p:spPr>
            <a:xfrm>
              <a:off x="4518100"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2" name="tx232"/>
            <p:cNvSpPr/>
            <p:nvPr/>
          </p:nvSpPr>
          <p:spPr>
            <a:xfrm>
              <a:off x="4513675"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3" name="tx233"/>
            <p:cNvSpPr/>
            <p:nvPr/>
          </p:nvSpPr>
          <p:spPr>
            <a:xfrm>
              <a:off x="4576420"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34" name="tx234"/>
            <p:cNvSpPr/>
            <p:nvPr/>
          </p:nvSpPr>
          <p:spPr>
            <a:xfrm>
              <a:off x="459408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35" name="tx235"/>
            <p:cNvSpPr/>
            <p:nvPr/>
          </p:nvSpPr>
          <p:spPr>
            <a:xfrm>
              <a:off x="459408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36" name="tx236"/>
            <p:cNvSpPr/>
            <p:nvPr/>
          </p:nvSpPr>
          <p:spPr>
            <a:xfrm>
              <a:off x="4571995"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37" name="tx237"/>
            <p:cNvSpPr/>
            <p:nvPr/>
          </p:nvSpPr>
          <p:spPr>
            <a:xfrm>
              <a:off x="4614373"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38" name="tx238"/>
            <p:cNvSpPr/>
            <p:nvPr/>
          </p:nvSpPr>
          <p:spPr>
            <a:xfrm>
              <a:off x="4654121"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39" name="tx239"/>
            <p:cNvSpPr/>
            <p:nvPr/>
          </p:nvSpPr>
          <p:spPr>
            <a:xfrm>
              <a:off x="4685968"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0" name="tx240"/>
            <p:cNvSpPr/>
            <p:nvPr/>
          </p:nvSpPr>
          <p:spPr>
            <a:xfrm>
              <a:off x="4721291"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1" name="tx241"/>
            <p:cNvSpPr/>
            <p:nvPr/>
          </p:nvSpPr>
          <p:spPr>
            <a:xfrm>
              <a:off x="4719456"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2" name="tx242"/>
            <p:cNvSpPr/>
            <p:nvPr/>
          </p:nvSpPr>
          <p:spPr>
            <a:xfrm>
              <a:off x="4753100"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3" name="tx243"/>
            <p:cNvSpPr/>
            <p:nvPr/>
          </p:nvSpPr>
          <p:spPr>
            <a:xfrm>
              <a:off x="4744249"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44" name="tx244"/>
            <p:cNvSpPr/>
            <p:nvPr/>
          </p:nvSpPr>
          <p:spPr>
            <a:xfrm>
              <a:off x="4744249"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45" name="tx245"/>
            <p:cNvSpPr/>
            <p:nvPr/>
          </p:nvSpPr>
          <p:spPr>
            <a:xfrm>
              <a:off x="4744249"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46" name="tx246"/>
            <p:cNvSpPr/>
            <p:nvPr/>
          </p:nvSpPr>
          <p:spPr>
            <a:xfrm>
              <a:off x="4731013"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47" name="tx247"/>
            <p:cNvSpPr/>
            <p:nvPr/>
          </p:nvSpPr>
          <p:spPr>
            <a:xfrm>
              <a:off x="4744249"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48" name="tx248"/>
            <p:cNvSpPr/>
            <p:nvPr/>
          </p:nvSpPr>
          <p:spPr>
            <a:xfrm>
              <a:off x="4748636"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49" name="tx249"/>
            <p:cNvSpPr/>
            <p:nvPr/>
          </p:nvSpPr>
          <p:spPr>
            <a:xfrm>
              <a:off x="4777815"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0" name="tx250"/>
            <p:cNvSpPr/>
            <p:nvPr/>
          </p:nvSpPr>
          <p:spPr>
            <a:xfrm>
              <a:off x="4817603"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1" name="tx251"/>
            <p:cNvSpPr/>
            <p:nvPr/>
          </p:nvSpPr>
          <p:spPr>
            <a:xfrm>
              <a:off x="4826336"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2" name="tx252"/>
            <p:cNvSpPr/>
            <p:nvPr/>
          </p:nvSpPr>
          <p:spPr>
            <a:xfrm>
              <a:off x="4795477"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3" name="tx253"/>
            <p:cNvSpPr/>
            <p:nvPr/>
          </p:nvSpPr>
          <p:spPr>
            <a:xfrm>
              <a:off x="4769004"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54" name="tx254"/>
            <p:cNvSpPr/>
            <p:nvPr/>
          </p:nvSpPr>
          <p:spPr>
            <a:xfrm>
              <a:off x="4773390"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55" name="tx255"/>
            <p:cNvSpPr/>
            <p:nvPr/>
          </p:nvSpPr>
          <p:spPr>
            <a:xfrm>
              <a:off x="4777776"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56" name="tx256"/>
            <p:cNvSpPr/>
            <p:nvPr/>
          </p:nvSpPr>
          <p:spPr>
            <a:xfrm>
              <a:off x="478658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57" name="tx257"/>
            <p:cNvSpPr/>
            <p:nvPr/>
          </p:nvSpPr>
          <p:spPr>
            <a:xfrm>
              <a:off x="4828965"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58" name="tx258"/>
            <p:cNvSpPr/>
            <p:nvPr/>
          </p:nvSpPr>
          <p:spPr>
            <a:xfrm>
              <a:off x="4815767"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59" name="tx259"/>
            <p:cNvSpPr/>
            <p:nvPr/>
          </p:nvSpPr>
          <p:spPr>
            <a:xfrm>
              <a:off x="4820231"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0" name="tx260"/>
            <p:cNvSpPr/>
            <p:nvPr/>
          </p:nvSpPr>
          <p:spPr>
            <a:xfrm>
              <a:off x="480699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1" name="tx261"/>
            <p:cNvSpPr/>
            <p:nvPr/>
          </p:nvSpPr>
          <p:spPr>
            <a:xfrm>
              <a:off x="4846704"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2" name="tx262"/>
            <p:cNvSpPr/>
            <p:nvPr/>
          </p:nvSpPr>
          <p:spPr>
            <a:xfrm>
              <a:off x="4828965"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3" name="tx263"/>
            <p:cNvSpPr/>
            <p:nvPr/>
          </p:nvSpPr>
          <p:spPr>
            <a:xfrm>
              <a:off x="482457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64" name="tx264"/>
            <p:cNvSpPr/>
            <p:nvPr/>
          </p:nvSpPr>
          <p:spPr>
            <a:xfrm>
              <a:off x="482023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65" name="tx265"/>
            <p:cNvSpPr/>
            <p:nvPr/>
          </p:nvSpPr>
          <p:spPr>
            <a:xfrm>
              <a:off x="4793758"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66" name="tx266"/>
            <p:cNvSpPr/>
            <p:nvPr/>
          </p:nvSpPr>
          <p:spPr>
            <a:xfrm>
              <a:off x="480257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67" name="tx267"/>
            <p:cNvSpPr/>
            <p:nvPr/>
          </p:nvSpPr>
          <p:spPr>
            <a:xfrm>
              <a:off x="482015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68" name="tx268"/>
            <p:cNvSpPr/>
            <p:nvPr/>
          </p:nvSpPr>
          <p:spPr>
            <a:xfrm>
              <a:off x="4820231"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69" name="tx269"/>
            <p:cNvSpPr/>
            <p:nvPr/>
          </p:nvSpPr>
          <p:spPr>
            <a:xfrm>
              <a:off x="4815767"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0" name="rc270"/>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271" name="pl271"/>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4" name="rc274"/>
            <p:cNvSpPr/>
            <p:nvPr/>
          </p:nvSpPr>
          <p:spPr>
            <a:xfrm>
              <a:off x="5310628" y="4740702"/>
              <a:ext cx="1585983" cy="105907"/>
            </a:xfrm>
            <a:prstGeom prst="rect">
              <a:avLst/>
            </a:prstGeom>
            <a:solidFill>
              <a:srgbClr val="D9D9D9">
                <a:alpha val="60000"/>
              </a:srgbClr>
            </a:solidFill>
          </p:spPr>
          <p:txBody>
            <a:bodyPr/>
            <a:lstStyle/>
            <a:p/>
          </p:txBody>
        </p:sp>
        <p:sp>
          <p:nvSpPr>
            <p:cNvPr id="275" name="pl275"/>
            <p:cNvSpPr/>
            <p:nvPr/>
          </p:nvSpPr>
          <p:spPr>
            <a:xfrm>
              <a:off x="66347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76" name="tx276"/>
            <p:cNvSpPr/>
            <p:nvPr/>
          </p:nvSpPr>
          <p:spPr>
            <a:xfrm>
              <a:off x="58379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77" name="pt277"/>
            <p:cNvSpPr/>
            <p:nvPr/>
          </p:nvSpPr>
          <p:spPr>
            <a:xfrm>
              <a:off x="628934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8" name="pt278"/>
            <p:cNvSpPr/>
            <p:nvPr/>
          </p:nvSpPr>
          <p:spPr>
            <a:xfrm>
              <a:off x="632291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9" name="pt279"/>
            <p:cNvSpPr/>
            <p:nvPr/>
          </p:nvSpPr>
          <p:spPr>
            <a:xfrm>
              <a:off x="639004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0" name="pt280"/>
            <p:cNvSpPr/>
            <p:nvPr/>
          </p:nvSpPr>
          <p:spPr>
            <a:xfrm>
              <a:off x="639004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639004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639004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6423612"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6457178"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5" name="pt285"/>
            <p:cNvSpPr/>
            <p:nvPr/>
          </p:nvSpPr>
          <p:spPr>
            <a:xfrm>
              <a:off x="6457178"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pt286"/>
            <p:cNvSpPr/>
            <p:nvPr/>
          </p:nvSpPr>
          <p:spPr>
            <a:xfrm>
              <a:off x="6457178"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7" name="pt287"/>
            <p:cNvSpPr/>
            <p:nvPr/>
          </p:nvSpPr>
          <p:spPr>
            <a:xfrm>
              <a:off x="6457178"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8" name="pt288"/>
            <p:cNvSpPr/>
            <p:nvPr/>
          </p:nvSpPr>
          <p:spPr>
            <a:xfrm>
              <a:off x="6524310"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9" name="pt289"/>
            <p:cNvSpPr/>
            <p:nvPr/>
          </p:nvSpPr>
          <p:spPr>
            <a:xfrm>
              <a:off x="6524310"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0" name="pt290"/>
            <p:cNvSpPr/>
            <p:nvPr/>
          </p:nvSpPr>
          <p:spPr>
            <a:xfrm>
              <a:off x="6524310"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1" name="pt291"/>
            <p:cNvSpPr/>
            <p:nvPr/>
          </p:nvSpPr>
          <p:spPr>
            <a:xfrm>
              <a:off x="655787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2" name="pt292"/>
            <p:cNvSpPr/>
            <p:nvPr/>
          </p:nvSpPr>
          <p:spPr>
            <a:xfrm>
              <a:off x="655787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6625007"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4" name="pt294"/>
            <p:cNvSpPr/>
            <p:nvPr/>
          </p:nvSpPr>
          <p:spPr>
            <a:xfrm>
              <a:off x="6625007"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5" name="pt295"/>
            <p:cNvSpPr/>
            <p:nvPr/>
          </p:nvSpPr>
          <p:spPr>
            <a:xfrm>
              <a:off x="6625007"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6" name="pt296"/>
            <p:cNvSpPr/>
            <p:nvPr/>
          </p:nvSpPr>
          <p:spPr>
            <a:xfrm>
              <a:off x="6625007"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7" name="pt297"/>
            <p:cNvSpPr/>
            <p:nvPr/>
          </p:nvSpPr>
          <p:spPr>
            <a:xfrm>
              <a:off x="6658573"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8" name="pt298"/>
            <p:cNvSpPr/>
            <p:nvPr/>
          </p:nvSpPr>
          <p:spPr>
            <a:xfrm>
              <a:off x="6658573"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9" name="pt299"/>
            <p:cNvSpPr/>
            <p:nvPr/>
          </p:nvSpPr>
          <p:spPr>
            <a:xfrm>
              <a:off x="6658573"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0" name="pt300"/>
            <p:cNvSpPr/>
            <p:nvPr/>
          </p:nvSpPr>
          <p:spPr>
            <a:xfrm>
              <a:off x="6658573"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1" name="pt301"/>
            <p:cNvSpPr/>
            <p:nvPr/>
          </p:nvSpPr>
          <p:spPr>
            <a:xfrm>
              <a:off x="669213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669213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6692139"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6692139"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6725705"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6725705"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672570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672570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672570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672570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672570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675927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675927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675927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675927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675927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675927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tx318"/>
            <p:cNvSpPr/>
            <p:nvPr/>
          </p:nvSpPr>
          <p:spPr>
            <a:xfrm>
              <a:off x="601026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19" name="tx319"/>
            <p:cNvSpPr/>
            <p:nvPr/>
          </p:nvSpPr>
          <p:spPr>
            <a:xfrm>
              <a:off x="6039371"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0" name="tx320"/>
            <p:cNvSpPr/>
            <p:nvPr/>
          </p:nvSpPr>
          <p:spPr>
            <a:xfrm>
              <a:off x="6106580"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1" name="tx321"/>
            <p:cNvSpPr/>
            <p:nvPr/>
          </p:nvSpPr>
          <p:spPr>
            <a:xfrm>
              <a:off x="6097730"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22" name="tx322"/>
            <p:cNvSpPr/>
            <p:nvPr/>
          </p:nvSpPr>
          <p:spPr>
            <a:xfrm>
              <a:off x="6115392"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23" name="tx323"/>
            <p:cNvSpPr/>
            <p:nvPr/>
          </p:nvSpPr>
          <p:spPr>
            <a:xfrm>
              <a:off x="6088919"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24" name="tx324"/>
            <p:cNvSpPr/>
            <p:nvPr/>
          </p:nvSpPr>
          <p:spPr>
            <a:xfrm>
              <a:off x="6148958"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25" name="tx325"/>
            <p:cNvSpPr/>
            <p:nvPr/>
          </p:nvSpPr>
          <p:spPr>
            <a:xfrm>
              <a:off x="6213383"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26" name="tx326"/>
            <p:cNvSpPr/>
            <p:nvPr/>
          </p:nvSpPr>
          <p:spPr>
            <a:xfrm>
              <a:off x="6208997"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27" name="tx327"/>
            <p:cNvSpPr/>
            <p:nvPr/>
          </p:nvSpPr>
          <p:spPr>
            <a:xfrm>
              <a:off x="617367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28" name="tx328"/>
            <p:cNvSpPr/>
            <p:nvPr/>
          </p:nvSpPr>
          <p:spPr>
            <a:xfrm>
              <a:off x="6169248"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29" name="tx329"/>
            <p:cNvSpPr/>
            <p:nvPr/>
          </p:nvSpPr>
          <p:spPr>
            <a:xfrm>
              <a:off x="6231993"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0" name="tx330"/>
            <p:cNvSpPr/>
            <p:nvPr/>
          </p:nvSpPr>
          <p:spPr>
            <a:xfrm>
              <a:off x="6271781"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1" name="tx331"/>
            <p:cNvSpPr/>
            <p:nvPr/>
          </p:nvSpPr>
          <p:spPr>
            <a:xfrm>
              <a:off x="6227568"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32" name="tx332"/>
            <p:cNvSpPr/>
            <p:nvPr/>
          </p:nvSpPr>
          <p:spPr>
            <a:xfrm>
              <a:off x="626994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33" name="tx333"/>
            <p:cNvSpPr/>
            <p:nvPr/>
          </p:nvSpPr>
          <p:spPr>
            <a:xfrm>
              <a:off x="626994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34" name="tx334"/>
            <p:cNvSpPr/>
            <p:nvPr/>
          </p:nvSpPr>
          <p:spPr>
            <a:xfrm>
              <a:off x="6376864"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35" name="tx335"/>
            <p:cNvSpPr/>
            <p:nvPr/>
          </p:nvSpPr>
          <p:spPr>
            <a:xfrm>
              <a:off x="6323879"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36" name="tx336"/>
            <p:cNvSpPr/>
            <p:nvPr/>
          </p:nvSpPr>
          <p:spPr>
            <a:xfrm>
              <a:off x="6319454"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37" name="tx337"/>
            <p:cNvSpPr/>
            <p:nvPr/>
          </p:nvSpPr>
          <p:spPr>
            <a:xfrm>
              <a:off x="6332691"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38" name="tx338"/>
            <p:cNvSpPr/>
            <p:nvPr/>
          </p:nvSpPr>
          <p:spPr>
            <a:xfrm>
              <a:off x="6366257"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39" name="tx339"/>
            <p:cNvSpPr/>
            <p:nvPr/>
          </p:nvSpPr>
          <p:spPr>
            <a:xfrm>
              <a:off x="6375107"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0" name="tx340"/>
            <p:cNvSpPr/>
            <p:nvPr/>
          </p:nvSpPr>
          <p:spPr>
            <a:xfrm>
              <a:off x="6357445"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1" name="tx341"/>
            <p:cNvSpPr/>
            <p:nvPr/>
          </p:nvSpPr>
          <p:spPr>
            <a:xfrm>
              <a:off x="6375029"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42" name="tx342"/>
            <p:cNvSpPr/>
            <p:nvPr/>
          </p:nvSpPr>
          <p:spPr>
            <a:xfrm>
              <a:off x="6408673"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43" name="tx343"/>
            <p:cNvSpPr/>
            <p:nvPr/>
          </p:nvSpPr>
          <p:spPr>
            <a:xfrm>
              <a:off x="639539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44" name="tx344"/>
            <p:cNvSpPr/>
            <p:nvPr/>
          </p:nvSpPr>
          <p:spPr>
            <a:xfrm>
              <a:off x="639982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45" name="tx345"/>
            <p:cNvSpPr/>
            <p:nvPr/>
          </p:nvSpPr>
          <p:spPr>
            <a:xfrm>
              <a:off x="6399784"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46" name="tx346"/>
            <p:cNvSpPr/>
            <p:nvPr/>
          </p:nvSpPr>
          <p:spPr>
            <a:xfrm>
              <a:off x="6433388"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47" name="tx347"/>
            <p:cNvSpPr/>
            <p:nvPr/>
          </p:nvSpPr>
          <p:spPr>
            <a:xfrm>
              <a:off x="6450972"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48" name="tx348"/>
            <p:cNvSpPr/>
            <p:nvPr/>
          </p:nvSpPr>
          <p:spPr>
            <a:xfrm>
              <a:off x="6437775"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49" name="tx349"/>
            <p:cNvSpPr/>
            <p:nvPr/>
          </p:nvSpPr>
          <p:spPr>
            <a:xfrm>
              <a:off x="6468712"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0" name="tx350"/>
            <p:cNvSpPr/>
            <p:nvPr/>
          </p:nvSpPr>
          <p:spPr>
            <a:xfrm>
              <a:off x="6451050"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1" name="tx351"/>
            <p:cNvSpPr/>
            <p:nvPr/>
          </p:nvSpPr>
          <p:spPr>
            <a:xfrm>
              <a:off x="6437775"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52" name="tx352"/>
            <p:cNvSpPr/>
            <p:nvPr/>
          </p:nvSpPr>
          <p:spPr>
            <a:xfrm>
              <a:off x="6442161"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53" name="tx353"/>
            <p:cNvSpPr/>
            <p:nvPr/>
          </p:nvSpPr>
          <p:spPr>
            <a:xfrm>
              <a:off x="6462568"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54" name="tx354"/>
            <p:cNvSpPr/>
            <p:nvPr/>
          </p:nvSpPr>
          <p:spPr>
            <a:xfrm>
              <a:off x="6484538"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55" name="tx355"/>
            <p:cNvSpPr/>
            <p:nvPr/>
          </p:nvSpPr>
          <p:spPr>
            <a:xfrm>
              <a:off x="6480152"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56" name="tx356"/>
            <p:cNvSpPr/>
            <p:nvPr/>
          </p:nvSpPr>
          <p:spPr>
            <a:xfrm>
              <a:off x="6475804"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57" name="tx357"/>
            <p:cNvSpPr/>
            <p:nvPr/>
          </p:nvSpPr>
          <p:spPr>
            <a:xfrm>
              <a:off x="6449331"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58" name="tx358"/>
            <p:cNvSpPr/>
            <p:nvPr/>
          </p:nvSpPr>
          <p:spPr>
            <a:xfrm>
              <a:off x="6475804"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59" name="rc359"/>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360" name="pl360"/>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pl362"/>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3" name="rc363"/>
            <p:cNvSpPr/>
            <p:nvPr/>
          </p:nvSpPr>
          <p:spPr>
            <a:xfrm>
              <a:off x="6966201" y="5058424"/>
              <a:ext cx="1585983" cy="105907"/>
            </a:xfrm>
            <a:prstGeom prst="rect">
              <a:avLst/>
            </a:prstGeom>
            <a:solidFill>
              <a:srgbClr val="D9D9D9">
                <a:alpha val="60000"/>
              </a:srgbClr>
            </a:solidFill>
          </p:spPr>
          <p:txBody>
            <a:bodyPr/>
            <a:lstStyle/>
            <a:p/>
          </p:txBody>
        </p:sp>
        <p:sp>
          <p:nvSpPr>
            <p:cNvPr id="364" name="pl364"/>
            <p:cNvSpPr/>
            <p:nvPr/>
          </p:nvSpPr>
          <p:spPr>
            <a:xfrm>
              <a:off x="825680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5" name="tx365"/>
            <p:cNvSpPr/>
            <p:nvPr/>
          </p:nvSpPr>
          <p:spPr>
            <a:xfrm>
              <a:off x="745996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66" name="pt366"/>
            <p:cNvSpPr/>
            <p:nvPr/>
          </p:nvSpPr>
          <p:spPr>
            <a:xfrm>
              <a:off x="7877791"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7" name="pt367"/>
            <p:cNvSpPr/>
            <p:nvPr/>
          </p:nvSpPr>
          <p:spPr>
            <a:xfrm>
              <a:off x="7911356"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8" name="pt368"/>
            <p:cNvSpPr/>
            <p:nvPr/>
          </p:nvSpPr>
          <p:spPr>
            <a:xfrm>
              <a:off x="7944922"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797848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8012054"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1" name="pt371"/>
            <p:cNvSpPr/>
            <p:nvPr/>
          </p:nvSpPr>
          <p:spPr>
            <a:xfrm>
              <a:off x="8045620"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2" name="pt372"/>
            <p:cNvSpPr/>
            <p:nvPr/>
          </p:nvSpPr>
          <p:spPr>
            <a:xfrm>
              <a:off x="804562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3" name="pt373"/>
            <p:cNvSpPr/>
            <p:nvPr/>
          </p:nvSpPr>
          <p:spPr>
            <a:xfrm>
              <a:off x="8079185"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8079185"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8146317"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6" name="pt376"/>
            <p:cNvSpPr/>
            <p:nvPr/>
          </p:nvSpPr>
          <p:spPr>
            <a:xfrm>
              <a:off x="8146317"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7" name="pt377"/>
            <p:cNvSpPr/>
            <p:nvPr/>
          </p:nvSpPr>
          <p:spPr>
            <a:xfrm>
              <a:off x="814631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8" name="pt378"/>
            <p:cNvSpPr/>
            <p:nvPr/>
          </p:nvSpPr>
          <p:spPr>
            <a:xfrm>
              <a:off x="8179883"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8179883"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8179883"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8179883"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2" name="pt382"/>
            <p:cNvSpPr/>
            <p:nvPr/>
          </p:nvSpPr>
          <p:spPr>
            <a:xfrm>
              <a:off x="821344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3" name="pt383"/>
            <p:cNvSpPr/>
            <p:nvPr/>
          </p:nvSpPr>
          <p:spPr>
            <a:xfrm>
              <a:off x="8247014"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4" name="pt384"/>
            <p:cNvSpPr/>
            <p:nvPr/>
          </p:nvSpPr>
          <p:spPr>
            <a:xfrm>
              <a:off x="8247014"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5" name="pt385"/>
            <p:cNvSpPr/>
            <p:nvPr/>
          </p:nvSpPr>
          <p:spPr>
            <a:xfrm>
              <a:off x="8247014"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824701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8280580"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8" name="pt388"/>
            <p:cNvSpPr/>
            <p:nvPr/>
          </p:nvSpPr>
          <p:spPr>
            <a:xfrm>
              <a:off x="8280580"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9" name="pt389"/>
            <p:cNvSpPr/>
            <p:nvPr/>
          </p:nvSpPr>
          <p:spPr>
            <a:xfrm>
              <a:off x="8280580"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0" name="pt390"/>
            <p:cNvSpPr/>
            <p:nvPr/>
          </p:nvSpPr>
          <p:spPr>
            <a:xfrm>
              <a:off x="8280580"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1" name="pt391"/>
            <p:cNvSpPr/>
            <p:nvPr/>
          </p:nvSpPr>
          <p:spPr>
            <a:xfrm>
              <a:off x="831414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2" name="pt392"/>
            <p:cNvSpPr/>
            <p:nvPr/>
          </p:nvSpPr>
          <p:spPr>
            <a:xfrm>
              <a:off x="831414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pt393"/>
            <p:cNvSpPr/>
            <p:nvPr/>
          </p:nvSpPr>
          <p:spPr>
            <a:xfrm>
              <a:off x="831414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4" name="pt394"/>
            <p:cNvSpPr/>
            <p:nvPr/>
          </p:nvSpPr>
          <p:spPr>
            <a:xfrm>
              <a:off x="831414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5" name="pt395"/>
            <p:cNvSpPr/>
            <p:nvPr/>
          </p:nvSpPr>
          <p:spPr>
            <a:xfrm>
              <a:off x="8314146"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834771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pt397"/>
            <p:cNvSpPr/>
            <p:nvPr/>
          </p:nvSpPr>
          <p:spPr>
            <a:xfrm>
              <a:off x="8347712"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8347712"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8347712"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8381278"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838127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838127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8414843"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8414843"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8414843"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841484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tx407"/>
            <p:cNvSpPr/>
            <p:nvPr/>
          </p:nvSpPr>
          <p:spPr>
            <a:xfrm>
              <a:off x="7598711"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08" name="tx408"/>
            <p:cNvSpPr/>
            <p:nvPr/>
          </p:nvSpPr>
          <p:spPr>
            <a:xfrm>
              <a:off x="762789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09" name="tx409"/>
            <p:cNvSpPr/>
            <p:nvPr/>
          </p:nvSpPr>
          <p:spPr>
            <a:xfrm>
              <a:off x="7643794"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10" name="tx410"/>
            <p:cNvSpPr/>
            <p:nvPr/>
          </p:nvSpPr>
          <p:spPr>
            <a:xfrm>
              <a:off x="7703833"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11" name="tx411"/>
            <p:cNvSpPr/>
            <p:nvPr/>
          </p:nvSpPr>
          <p:spPr>
            <a:xfrm>
              <a:off x="7763872"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12" name="tx412"/>
            <p:cNvSpPr/>
            <p:nvPr/>
          </p:nvSpPr>
          <p:spPr>
            <a:xfrm>
              <a:off x="7735680"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13" name="tx413"/>
            <p:cNvSpPr/>
            <p:nvPr/>
          </p:nvSpPr>
          <p:spPr>
            <a:xfrm>
              <a:off x="7762115"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14" name="tx414"/>
            <p:cNvSpPr/>
            <p:nvPr/>
          </p:nvSpPr>
          <p:spPr>
            <a:xfrm>
              <a:off x="7804531"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15" name="tx415"/>
            <p:cNvSpPr/>
            <p:nvPr/>
          </p:nvSpPr>
          <p:spPr>
            <a:xfrm>
              <a:off x="7782444"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16" name="tx416"/>
            <p:cNvSpPr/>
            <p:nvPr/>
          </p:nvSpPr>
          <p:spPr>
            <a:xfrm>
              <a:off x="785838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17" name="tx417"/>
            <p:cNvSpPr/>
            <p:nvPr/>
          </p:nvSpPr>
          <p:spPr>
            <a:xfrm>
              <a:off x="785838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18" name="tx418"/>
            <p:cNvSpPr/>
            <p:nvPr/>
          </p:nvSpPr>
          <p:spPr>
            <a:xfrm>
              <a:off x="786277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19" name="tx419"/>
            <p:cNvSpPr/>
            <p:nvPr/>
          </p:nvSpPr>
          <p:spPr>
            <a:xfrm>
              <a:off x="7887566"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20" name="tx420"/>
            <p:cNvSpPr/>
            <p:nvPr/>
          </p:nvSpPr>
          <p:spPr>
            <a:xfrm>
              <a:off x="7905228"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21" name="tx421"/>
            <p:cNvSpPr/>
            <p:nvPr/>
          </p:nvSpPr>
          <p:spPr>
            <a:xfrm>
              <a:off x="7896417"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22" name="tx422"/>
            <p:cNvSpPr/>
            <p:nvPr/>
          </p:nvSpPr>
          <p:spPr>
            <a:xfrm>
              <a:off x="7891953"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23" name="tx423"/>
            <p:cNvSpPr/>
            <p:nvPr/>
          </p:nvSpPr>
          <p:spPr>
            <a:xfrm>
              <a:off x="7907896"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24" name="tx424"/>
            <p:cNvSpPr/>
            <p:nvPr/>
          </p:nvSpPr>
          <p:spPr>
            <a:xfrm>
              <a:off x="7954698"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25" name="tx425"/>
            <p:cNvSpPr/>
            <p:nvPr/>
          </p:nvSpPr>
          <p:spPr>
            <a:xfrm>
              <a:off x="8003219"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26" name="tx426"/>
            <p:cNvSpPr/>
            <p:nvPr/>
          </p:nvSpPr>
          <p:spPr>
            <a:xfrm>
              <a:off x="7963471"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27" name="tx427"/>
            <p:cNvSpPr/>
            <p:nvPr/>
          </p:nvSpPr>
          <p:spPr>
            <a:xfrm>
              <a:off x="7959084"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28" name="tx428"/>
            <p:cNvSpPr/>
            <p:nvPr/>
          </p:nvSpPr>
          <p:spPr>
            <a:xfrm>
              <a:off x="7997114"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29" name="tx429"/>
            <p:cNvSpPr/>
            <p:nvPr/>
          </p:nvSpPr>
          <p:spPr>
            <a:xfrm>
              <a:off x="8028051"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30" name="tx430"/>
            <p:cNvSpPr/>
            <p:nvPr/>
          </p:nvSpPr>
          <p:spPr>
            <a:xfrm>
              <a:off x="8032437"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31" name="tx431"/>
            <p:cNvSpPr/>
            <p:nvPr/>
          </p:nvSpPr>
          <p:spPr>
            <a:xfrm>
              <a:off x="7988264"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32" name="tx432"/>
            <p:cNvSpPr/>
            <p:nvPr/>
          </p:nvSpPr>
          <p:spPr>
            <a:xfrm>
              <a:off x="8039414"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33" name="tx433"/>
            <p:cNvSpPr/>
            <p:nvPr/>
          </p:nvSpPr>
          <p:spPr>
            <a:xfrm>
              <a:off x="8030680"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34" name="tx434"/>
            <p:cNvSpPr/>
            <p:nvPr/>
          </p:nvSpPr>
          <p:spPr>
            <a:xfrm>
              <a:off x="8021830"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35" name="tx435"/>
            <p:cNvSpPr/>
            <p:nvPr/>
          </p:nvSpPr>
          <p:spPr>
            <a:xfrm>
              <a:off x="8013018"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36" name="tx436"/>
            <p:cNvSpPr/>
            <p:nvPr/>
          </p:nvSpPr>
          <p:spPr>
            <a:xfrm>
              <a:off x="8030602"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37" name="tx437"/>
            <p:cNvSpPr/>
            <p:nvPr/>
          </p:nvSpPr>
          <p:spPr>
            <a:xfrm>
              <a:off x="8046584"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38" name="tx438"/>
            <p:cNvSpPr/>
            <p:nvPr/>
          </p:nvSpPr>
          <p:spPr>
            <a:xfrm>
              <a:off x="8050970"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39" name="tx439"/>
            <p:cNvSpPr/>
            <p:nvPr/>
          </p:nvSpPr>
          <p:spPr>
            <a:xfrm>
              <a:off x="8055395"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40" name="tx440"/>
            <p:cNvSpPr/>
            <p:nvPr/>
          </p:nvSpPr>
          <p:spPr>
            <a:xfrm>
              <a:off x="8055357"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41" name="tx441"/>
            <p:cNvSpPr/>
            <p:nvPr/>
          </p:nvSpPr>
          <p:spPr>
            <a:xfrm>
              <a:off x="812428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42" name="tx442"/>
            <p:cNvSpPr/>
            <p:nvPr/>
          </p:nvSpPr>
          <p:spPr>
            <a:xfrm>
              <a:off x="809781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43" name="tx443"/>
            <p:cNvSpPr/>
            <p:nvPr/>
          </p:nvSpPr>
          <p:spPr>
            <a:xfrm>
              <a:off x="809334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44" name="tx444"/>
            <p:cNvSpPr/>
            <p:nvPr/>
          </p:nvSpPr>
          <p:spPr>
            <a:xfrm>
              <a:off x="8122527"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45" name="tx445"/>
            <p:cNvSpPr/>
            <p:nvPr/>
          </p:nvSpPr>
          <p:spPr>
            <a:xfrm>
              <a:off x="8118141"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46" name="tx446"/>
            <p:cNvSpPr/>
            <p:nvPr/>
          </p:nvSpPr>
          <p:spPr>
            <a:xfrm>
              <a:off x="8140111"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47" name="tx447"/>
            <p:cNvSpPr/>
            <p:nvPr/>
          </p:nvSpPr>
          <p:spPr>
            <a:xfrm>
              <a:off x="8135725"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48" name="rc448"/>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449" name="pl449"/>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0" name="pl450"/>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1" name="pl451"/>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2" name="rc452"/>
            <p:cNvSpPr/>
            <p:nvPr/>
          </p:nvSpPr>
          <p:spPr>
            <a:xfrm>
              <a:off x="8621774" y="4105257"/>
              <a:ext cx="1585983" cy="105907"/>
            </a:xfrm>
            <a:prstGeom prst="rect">
              <a:avLst/>
            </a:prstGeom>
            <a:solidFill>
              <a:srgbClr val="D9D9D9">
                <a:alpha val="60000"/>
              </a:srgbClr>
            </a:solidFill>
          </p:spPr>
          <p:txBody>
            <a:bodyPr/>
            <a:lstStyle/>
            <a:p/>
          </p:txBody>
        </p:sp>
        <p:sp>
          <p:nvSpPr>
            <p:cNvPr id="453" name="pl453"/>
            <p:cNvSpPr/>
            <p:nvPr/>
          </p:nvSpPr>
          <p:spPr>
            <a:xfrm>
              <a:off x="987881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54" name="tx454"/>
            <p:cNvSpPr/>
            <p:nvPr/>
          </p:nvSpPr>
          <p:spPr>
            <a:xfrm>
              <a:off x="908196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55" name="pt455"/>
            <p:cNvSpPr/>
            <p:nvPr/>
          </p:nvSpPr>
          <p:spPr>
            <a:xfrm>
              <a:off x="9197706"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6" name="pt456"/>
            <p:cNvSpPr/>
            <p:nvPr/>
          </p:nvSpPr>
          <p:spPr>
            <a:xfrm>
              <a:off x="9264837"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7" name="pt457"/>
            <p:cNvSpPr/>
            <p:nvPr/>
          </p:nvSpPr>
          <p:spPr>
            <a:xfrm>
              <a:off x="9399100"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8" name="pt458"/>
            <p:cNvSpPr/>
            <p:nvPr/>
          </p:nvSpPr>
          <p:spPr>
            <a:xfrm>
              <a:off x="943266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9" name="pt459"/>
            <p:cNvSpPr/>
            <p:nvPr/>
          </p:nvSpPr>
          <p:spPr>
            <a:xfrm>
              <a:off x="9466232"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0" name="pt460"/>
            <p:cNvSpPr/>
            <p:nvPr/>
          </p:nvSpPr>
          <p:spPr>
            <a:xfrm>
              <a:off x="953336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1" name="pt461"/>
            <p:cNvSpPr/>
            <p:nvPr/>
          </p:nvSpPr>
          <p:spPr>
            <a:xfrm>
              <a:off x="953336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2" name="pt462"/>
            <p:cNvSpPr/>
            <p:nvPr/>
          </p:nvSpPr>
          <p:spPr>
            <a:xfrm>
              <a:off x="9566929"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3" name="pt463"/>
            <p:cNvSpPr/>
            <p:nvPr/>
          </p:nvSpPr>
          <p:spPr>
            <a:xfrm>
              <a:off x="9566929"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4" name="pt464"/>
            <p:cNvSpPr/>
            <p:nvPr/>
          </p:nvSpPr>
          <p:spPr>
            <a:xfrm>
              <a:off x="9566929"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5" name="pt465"/>
            <p:cNvSpPr/>
            <p:nvPr/>
          </p:nvSpPr>
          <p:spPr>
            <a:xfrm>
              <a:off x="9600495"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9600495"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7" name="pt467"/>
            <p:cNvSpPr/>
            <p:nvPr/>
          </p:nvSpPr>
          <p:spPr>
            <a:xfrm>
              <a:off x="966762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8" name="pt468"/>
            <p:cNvSpPr/>
            <p:nvPr/>
          </p:nvSpPr>
          <p:spPr>
            <a:xfrm>
              <a:off x="9701193"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9" name="pt469"/>
            <p:cNvSpPr/>
            <p:nvPr/>
          </p:nvSpPr>
          <p:spPr>
            <a:xfrm>
              <a:off x="9701193"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0" name="pt470"/>
            <p:cNvSpPr/>
            <p:nvPr/>
          </p:nvSpPr>
          <p:spPr>
            <a:xfrm>
              <a:off x="9734758"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9768324"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2" name="pt472"/>
            <p:cNvSpPr/>
            <p:nvPr/>
          </p:nvSpPr>
          <p:spPr>
            <a:xfrm>
              <a:off x="9801890"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3" name="pt473"/>
            <p:cNvSpPr/>
            <p:nvPr/>
          </p:nvSpPr>
          <p:spPr>
            <a:xfrm>
              <a:off x="9835456"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4" name="pt474"/>
            <p:cNvSpPr/>
            <p:nvPr/>
          </p:nvSpPr>
          <p:spPr>
            <a:xfrm>
              <a:off x="9835456"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5" name="pt475"/>
            <p:cNvSpPr/>
            <p:nvPr/>
          </p:nvSpPr>
          <p:spPr>
            <a:xfrm>
              <a:off x="9835456"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6" name="pt476"/>
            <p:cNvSpPr/>
            <p:nvPr/>
          </p:nvSpPr>
          <p:spPr>
            <a:xfrm>
              <a:off x="9835456"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7" name="pt477"/>
            <p:cNvSpPr/>
            <p:nvPr/>
          </p:nvSpPr>
          <p:spPr>
            <a:xfrm>
              <a:off x="9835456"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8" name="pt478"/>
            <p:cNvSpPr/>
            <p:nvPr/>
          </p:nvSpPr>
          <p:spPr>
            <a:xfrm>
              <a:off x="9869022"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9" name="pt479"/>
            <p:cNvSpPr/>
            <p:nvPr/>
          </p:nvSpPr>
          <p:spPr>
            <a:xfrm>
              <a:off x="9869022"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0" name="pt480"/>
            <p:cNvSpPr/>
            <p:nvPr/>
          </p:nvSpPr>
          <p:spPr>
            <a:xfrm>
              <a:off x="9869022"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1" name="pt481"/>
            <p:cNvSpPr/>
            <p:nvPr/>
          </p:nvSpPr>
          <p:spPr>
            <a:xfrm>
              <a:off x="9869022"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2" name="pt482"/>
            <p:cNvSpPr/>
            <p:nvPr/>
          </p:nvSpPr>
          <p:spPr>
            <a:xfrm>
              <a:off x="9869022"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3" name="pt483"/>
            <p:cNvSpPr/>
            <p:nvPr/>
          </p:nvSpPr>
          <p:spPr>
            <a:xfrm>
              <a:off x="9902587"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902587"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902587"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9936153"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936153"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936153"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936153"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936153"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936153"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pt492"/>
            <p:cNvSpPr/>
            <p:nvPr/>
          </p:nvSpPr>
          <p:spPr>
            <a:xfrm>
              <a:off x="9969719"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3" name="pt493"/>
            <p:cNvSpPr/>
            <p:nvPr/>
          </p:nvSpPr>
          <p:spPr>
            <a:xfrm>
              <a:off x="10003285"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4" name="pt494"/>
            <p:cNvSpPr/>
            <p:nvPr/>
          </p:nvSpPr>
          <p:spPr>
            <a:xfrm>
              <a:off x="1003685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5" name="pt495"/>
            <p:cNvSpPr/>
            <p:nvPr/>
          </p:nvSpPr>
          <p:spPr>
            <a:xfrm>
              <a:off x="1007041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6" name="tx496"/>
            <p:cNvSpPr/>
            <p:nvPr/>
          </p:nvSpPr>
          <p:spPr>
            <a:xfrm>
              <a:off x="9408891"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97" name="tx497"/>
            <p:cNvSpPr/>
            <p:nvPr/>
          </p:nvSpPr>
          <p:spPr>
            <a:xfrm>
              <a:off x="947602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98" name="tx498"/>
            <p:cNvSpPr/>
            <p:nvPr/>
          </p:nvSpPr>
          <p:spPr>
            <a:xfrm>
              <a:off x="9610286"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99" name="tx499"/>
            <p:cNvSpPr/>
            <p:nvPr/>
          </p:nvSpPr>
          <p:spPr>
            <a:xfrm>
              <a:off x="9122727"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00" name="tx500"/>
            <p:cNvSpPr/>
            <p:nvPr/>
          </p:nvSpPr>
          <p:spPr>
            <a:xfrm>
              <a:off x="9182727"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01" name="tx501"/>
            <p:cNvSpPr/>
            <p:nvPr/>
          </p:nvSpPr>
          <p:spPr>
            <a:xfrm>
              <a:off x="9285221"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02" name="tx502"/>
            <p:cNvSpPr/>
            <p:nvPr/>
          </p:nvSpPr>
          <p:spPr>
            <a:xfrm>
              <a:off x="9249820"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03" name="tx503"/>
            <p:cNvSpPr/>
            <p:nvPr/>
          </p:nvSpPr>
          <p:spPr>
            <a:xfrm>
              <a:off x="9283463"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04" name="tx504"/>
            <p:cNvSpPr/>
            <p:nvPr/>
          </p:nvSpPr>
          <p:spPr>
            <a:xfrm>
              <a:off x="9283463"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05" name="tx505"/>
            <p:cNvSpPr/>
            <p:nvPr/>
          </p:nvSpPr>
          <p:spPr>
            <a:xfrm>
              <a:off x="9270188"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06" name="tx506"/>
            <p:cNvSpPr/>
            <p:nvPr/>
          </p:nvSpPr>
          <p:spPr>
            <a:xfrm>
              <a:off x="932584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07" name="tx507"/>
            <p:cNvSpPr/>
            <p:nvPr/>
          </p:nvSpPr>
          <p:spPr>
            <a:xfrm>
              <a:off x="9299367"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08" name="tx508"/>
            <p:cNvSpPr/>
            <p:nvPr/>
          </p:nvSpPr>
          <p:spPr>
            <a:xfrm>
              <a:off x="9419445"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09" name="tx509"/>
            <p:cNvSpPr/>
            <p:nvPr/>
          </p:nvSpPr>
          <p:spPr>
            <a:xfrm>
              <a:off x="9426538"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10" name="tx510"/>
            <p:cNvSpPr/>
            <p:nvPr/>
          </p:nvSpPr>
          <p:spPr>
            <a:xfrm>
              <a:off x="9413263"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11" name="tx511"/>
            <p:cNvSpPr/>
            <p:nvPr/>
          </p:nvSpPr>
          <p:spPr>
            <a:xfrm>
              <a:off x="9451292"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12" name="tx512"/>
            <p:cNvSpPr/>
            <p:nvPr/>
          </p:nvSpPr>
          <p:spPr>
            <a:xfrm>
              <a:off x="9493592"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13" name="tx513"/>
            <p:cNvSpPr/>
            <p:nvPr/>
          </p:nvSpPr>
          <p:spPr>
            <a:xfrm>
              <a:off x="9513960"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14" name="tx514"/>
            <p:cNvSpPr/>
            <p:nvPr/>
          </p:nvSpPr>
          <p:spPr>
            <a:xfrm>
              <a:off x="958292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15" name="tx515"/>
            <p:cNvSpPr/>
            <p:nvPr/>
          </p:nvSpPr>
          <p:spPr>
            <a:xfrm>
              <a:off x="9543139"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16" name="tx516"/>
            <p:cNvSpPr/>
            <p:nvPr/>
          </p:nvSpPr>
          <p:spPr>
            <a:xfrm>
              <a:off x="957846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17" name="tx517"/>
            <p:cNvSpPr/>
            <p:nvPr/>
          </p:nvSpPr>
          <p:spPr>
            <a:xfrm>
              <a:off x="955191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18" name="tx518"/>
            <p:cNvSpPr/>
            <p:nvPr/>
          </p:nvSpPr>
          <p:spPr>
            <a:xfrm>
              <a:off x="9543139"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19" name="tx519"/>
            <p:cNvSpPr/>
            <p:nvPr/>
          </p:nvSpPr>
          <p:spPr>
            <a:xfrm>
              <a:off x="9585555"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20" name="tx520"/>
            <p:cNvSpPr/>
            <p:nvPr/>
          </p:nvSpPr>
          <p:spPr>
            <a:xfrm>
              <a:off x="9625226"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21" name="tx521"/>
            <p:cNvSpPr/>
            <p:nvPr/>
          </p:nvSpPr>
          <p:spPr>
            <a:xfrm>
              <a:off x="9567894"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22" name="tx522"/>
            <p:cNvSpPr/>
            <p:nvPr/>
          </p:nvSpPr>
          <p:spPr>
            <a:xfrm>
              <a:off x="9576666"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23" name="tx523"/>
            <p:cNvSpPr/>
            <p:nvPr/>
          </p:nvSpPr>
          <p:spPr>
            <a:xfrm>
              <a:off x="958547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24" name="tx524"/>
            <p:cNvSpPr/>
            <p:nvPr/>
          </p:nvSpPr>
          <p:spPr>
            <a:xfrm>
              <a:off x="9610271"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25" name="tx525"/>
            <p:cNvSpPr/>
            <p:nvPr/>
          </p:nvSpPr>
          <p:spPr>
            <a:xfrm>
              <a:off x="9623469"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26" name="tx526"/>
            <p:cNvSpPr/>
            <p:nvPr/>
          </p:nvSpPr>
          <p:spPr>
            <a:xfrm>
              <a:off x="9597034"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27" name="tx527"/>
            <p:cNvSpPr/>
            <p:nvPr/>
          </p:nvSpPr>
          <p:spPr>
            <a:xfrm>
              <a:off x="9661498"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28" name="tx528"/>
            <p:cNvSpPr/>
            <p:nvPr/>
          </p:nvSpPr>
          <p:spPr>
            <a:xfrm>
              <a:off x="9635025"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29" name="tx529"/>
            <p:cNvSpPr/>
            <p:nvPr/>
          </p:nvSpPr>
          <p:spPr>
            <a:xfrm>
              <a:off x="9652687"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30" name="tx530"/>
            <p:cNvSpPr/>
            <p:nvPr/>
          </p:nvSpPr>
          <p:spPr>
            <a:xfrm>
              <a:off x="9639412"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31" name="tx531"/>
            <p:cNvSpPr/>
            <p:nvPr/>
          </p:nvSpPr>
          <p:spPr>
            <a:xfrm>
              <a:off x="9643837"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32" name="tx532"/>
            <p:cNvSpPr/>
            <p:nvPr/>
          </p:nvSpPr>
          <p:spPr>
            <a:xfrm>
              <a:off x="9648223"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33" name="tx533"/>
            <p:cNvSpPr/>
            <p:nvPr/>
          </p:nvSpPr>
          <p:spPr>
            <a:xfrm>
              <a:off x="9677403"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34" name="tx534"/>
            <p:cNvSpPr/>
            <p:nvPr/>
          </p:nvSpPr>
          <p:spPr>
            <a:xfrm>
              <a:off x="9715355"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35" name="tx535"/>
            <p:cNvSpPr/>
            <p:nvPr/>
          </p:nvSpPr>
          <p:spPr>
            <a:xfrm>
              <a:off x="9748920"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36" name="tx536"/>
            <p:cNvSpPr/>
            <p:nvPr/>
          </p:nvSpPr>
          <p:spPr>
            <a:xfrm>
              <a:off x="977371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37" name="rc53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538" name="pl53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9" name="pl539"/>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0" name="pl540"/>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1" name="rc541"/>
            <p:cNvSpPr/>
            <p:nvPr/>
          </p:nvSpPr>
          <p:spPr>
            <a:xfrm>
              <a:off x="10277347" y="4911330"/>
              <a:ext cx="1585983" cy="117674"/>
            </a:xfrm>
            <a:prstGeom prst="rect">
              <a:avLst/>
            </a:prstGeom>
            <a:solidFill>
              <a:srgbClr val="D9D9D9">
                <a:alpha val="60000"/>
              </a:srgbClr>
            </a:solidFill>
          </p:spPr>
          <p:txBody>
            <a:bodyPr/>
            <a:lstStyle/>
            <a:p/>
          </p:txBody>
        </p:sp>
        <p:sp>
          <p:nvSpPr>
            <p:cNvPr id="542" name="pl542"/>
            <p:cNvSpPr/>
            <p:nvPr/>
          </p:nvSpPr>
          <p:spPr>
            <a:xfrm>
              <a:off x="1136655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43" name="tx543"/>
            <p:cNvSpPr/>
            <p:nvPr/>
          </p:nvSpPr>
          <p:spPr>
            <a:xfrm>
              <a:off x="1056971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44" name="pt544"/>
            <p:cNvSpPr/>
            <p:nvPr/>
          </p:nvSpPr>
          <p:spPr>
            <a:xfrm>
              <a:off x="10249094"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45" name="pt545"/>
            <p:cNvSpPr/>
            <p:nvPr/>
          </p:nvSpPr>
          <p:spPr>
            <a:xfrm>
              <a:off x="10886844"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46" name="pt546"/>
            <p:cNvSpPr/>
            <p:nvPr/>
          </p:nvSpPr>
          <p:spPr>
            <a:xfrm>
              <a:off x="11121805"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7" name="pt547"/>
            <p:cNvSpPr/>
            <p:nvPr/>
          </p:nvSpPr>
          <p:spPr>
            <a:xfrm>
              <a:off x="11121805"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8" name="pt548"/>
            <p:cNvSpPr/>
            <p:nvPr/>
          </p:nvSpPr>
          <p:spPr>
            <a:xfrm>
              <a:off x="11155371"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9" name="pt549"/>
            <p:cNvSpPr/>
            <p:nvPr/>
          </p:nvSpPr>
          <p:spPr>
            <a:xfrm>
              <a:off x="11188937"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0" name="pt550"/>
            <p:cNvSpPr/>
            <p:nvPr/>
          </p:nvSpPr>
          <p:spPr>
            <a:xfrm>
              <a:off x="11222502"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1" name="pt551"/>
            <p:cNvSpPr/>
            <p:nvPr/>
          </p:nvSpPr>
          <p:spPr>
            <a:xfrm>
              <a:off x="1125606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2" name="pt552"/>
            <p:cNvSpPr/>
            <p:nvPr/>
          </p:nvSpPr>
          <p:spPr>
            <a:xfrm>
              <a:off x="11323200"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3" name="pt553"/>
            <p:cNvSpPr/>
            <p:nvPr/>
          </p:nvSpPr>
          <p:spPr>
            <a:xfrm>
              <a:off x="11323200"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4" name="pt554"/>
            <p:cNvSpPr/>
            <p:nvPr/>
          </p:nvSpPr>
          <p:spPr>
            <a:xfrm>
              <a:off x="11390331"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5" name="pt555"/>
            <p:cNvSpPr/>
            <p:nvPr/>
          </p:nvSpPr>
          <p:spPr>
            <a:xfrm>
              <a:off x="11390331"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6" name="pt556"/>
            <p:cNvSpPr/>
            <p:nvPr/>
          </p:nvSpPr>
          <p:spPr>
            <a:xfrm>
              <a:off x="11390331"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7" name="pt557"/>
            <p:cNvSpPr/>
            <p:nvPr/>
          </p:nvSpPr>
          <p:spPr>
            <a:xfrm>
              <a:off x="11390331"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8" name="pt558"/>
            <p:cNvSpPr/>
            <p:nvPr/>
          </p:nvSpPr>
          <p:spPr>
            <a:xfrm>
              <a:off x="11457463"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59" name="pt559"/>
            <p:cNvSpPr/>
            <p:nvPr/>
          </p:nvSpPr>
          <p:spPr>
            <a:xfrm>
              <a:off x="11457463"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0" name="pt560"/>
            <p:cNvSpPr/>
            <p:nvPr/>
          </p:nvSpPr>
          <p:spPr>
            <a:xfrm>
              <a:off x="11491029"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1" name="pt561"/>
            <p:cNvSpPr/>
            <p:nvPr/>
          </p:nvSpPr>
          <p:spPr>
            <a:xfrm>
              <a:off x="11491029"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2" name="pt562"/>
            <p:cNvSpPr/>
            <p:nvPr/>
          </p:nvSpPr>
          <p:spPr>
            <a:xfrm>
              <a:off x="1152459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3" name="pt563"/>
            <p:cNvSpPr/>
            <p:nvPr/>
          </p:nvSpPr>
          <p:spPr>
            <a:xfrm>
              <a:off x="11558160"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4" name="pt564"/>
            <p:cNvSpPr/>
            <p:nvPr/>
          </p:nvSpPr>
          <p:spPr>
            <a:xfrm>
              <a:off x="11558160"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5" name="pt565"/>
            <p:cNvSpPr/>
            <p:nvPr/>
          </p:nvSpPr>
          <p:spPr>
            <a:xfrm>
              <a:off x="11558160"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6" name="pt566"/>
            <p:cNvSpPr/>
            <p:nvPr/>
          </p:nvSpPr>
          <p:spPr>
            <a:xfrm>
              <a:off x="11591726"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7" name="pt567"/>
            <p:cNvSpPr/>
            <p:nvPr/>
          </p:nvSpPr>
          <p:spPr>
            <a:xfrm>
              <a:off x="11591726"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8" name="pt568"/>
            <p:cNvSpPr/>
            <p:nvPr/>
          </p:nvSpPr>
          <p:spPr>
            <a:xfrm>
              <a:off x="11591726"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9" name="pt569"/>
            <p:cNvSpPr/>
            <p:nvPr/>
          </p:nvSpPr>
          <p:spPr>
            <a:xfrm>
              <a:off x="11625292"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0" name="pt570"/>
            <p:cNvSpPr/>
            <p:nvPr/>
          </p:nvSpPr>
          <p:spPr>
            <a:xfrm>
              <a:off x="11625292"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1" name="pt571"/>
            <p:cNvSpPr/>
            <p:nvPr/>
          </p:nvSpPr>
          <p:spPr>
            <a:xfrm>
              <a:off x="1162529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2" name="pt572"/>
            <p:cNvSpPr/>
            <p:nvPr/>
          </p:nvSpPr>
          <p:spPr>
            <a:xfrm>
              <a:off x="11625292"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3" name="pt573"/>
            <p:cNvSpPr/>
            <p:nvPr/>
          </p:nvSpPr>
          <p:spPr>
            <a:xfrm>
              <a:off x="11658858"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4" name="pt574"/>
            <p:cNvSpPr/>
            <p:nvPr/>
          </p:nvSpPr>
          <p:spPr>
            <a:xfrm>
              <a:off x="11658858"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5" name="pt575"/>
            <p:cNvSpPr/>
            <p:nvPr/>
          </p:nvSpPr>
          <p:spPr>
            <a:xfrm>
              <a:off x="11658858"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6" name="pt576"/>
            <p:cNvSpPr/>
            <p:nvPr/>
          </p:nvSpPr>
          <p:spPr>
            <a:xfrm>
              <a:off x="11658858"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7" name="pt577"/>
            <p:cNvSpPr/>
            <p:nvPr/>
          </p:nvSpPr>
          <p:spPr>
            <a:xfrm>
              <a:off x="11692423"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8" name="pt578"/>
            <p:cNvSpPr/>
            <p:nvPr/>
          </p:nvSpPr>
          <p:spPr>
            <a:xfrm>
              <a:off x="11692423"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9" name="pt579"/>
            <p:cNvSpPr/>
            <p:nvPr/>
          </p:nvSpPr>
          <p:spPr>
            <a:xfrm>
              <a:off x="1172598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0" name="pt580"/>
            <p:cNvSpPr/>
            <p:nvPr/>
          </p:nvSpPr>
          <p:spPr>
            <a:xfrm>
              <a:off x="1172598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tx581"/>
            <p:cNvSpPr/>
            <p:nvPr/>
          </p:nvSpPr>
          <p:spPr>
            <a:xfrm>
              <a:off x="1046028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2" name="tx582"/>
            <p:cNvSpPr/>
            <p:nvPr/>
          </p:nvSpPr>
          <p:spPr>
            <a:xfrm>
              <a:off x="11098030"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83" name="tx583"/>
            <p:cNvSpPr/>
            <p:nvPr/>
          </p:nvSpPr>
          <p:spPr>
            <a:xfrm>
              <a:off x="10873623"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84" name="tx584"/>
            <p:cNvSpPr/>
            <p:nvPr/>
          </p:nvSpPr>
          <p:spPr>
            <a:xfrm>
              <a:off x="10820677"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85" name="tx585"/>
            <p:cNvSpPr/>
            <p:nvPr/>
          </p:nvSpPr>
          <p:spPr>
            <a:xfrm>
              <a:off x="10907228"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86" name="tx586"/>
            <p:cNvSpPr/>
            <p:nvPr/>
          </p:nvSpPr>
          <p:spPr>
            <a:xfrm>
              <a:off x="10901007"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87" name="tx587"/>
            <p:cNvSpPr/>
            <p:nvPr/>
          </p:nvSpPr>
          <p:spPr>
            <a:xfrm>
              <a:off x="10934572"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88" name="tx588"/>
            <p:cNvSpPr/>
            <p:nvPr/>
          </p:nvSpPr>
          <p:spPr>
            <a:xfrm>
              <a:off x="10963752"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89" name="tx589"/>
            <p:cNvSpPr/>
            <p:nvPr/>
          </p:nvSpPr>
          <p:spPr>
            <a:xfrm>
              <a:off x="11048545"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90" name="tx590"/>
            <p:cNvSpPr/>
            <p:nvPr/>
          </p:nvSpPr>
          <p:spPr>
            <a:xfrm>
              <a:off x="11039695"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91" name="tx591"/>
            <p:cNvSpPr/>
            <p:nvPr/>
          </p:nvSpPr>
          <p:spPr>
            <a:xfrm>
              <a:off x="11115677"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92" name="tx592"/>
            <p:cNvSpPr/>
            <p:nvPr/>
          </p:nvSpPr>
          <p:spPr>
            <a:xfrm>
              <a:off x="11106788"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93" name="tx593"/>
            <p:cNvSpPr/>
            <p:nvPr/>
          </p:nvSpPr>
          <p:spPr>
            <a:xfrm>
              <a:off x="11106788"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94" name="tx594"/>
            <p:cNvSpPr/>
            <p:nvPr/>
          </p:nvSpPr>
          <p:spPr>
            <a:xfrm>
              <a:off x="11093590"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95" name="tx595"/>
            <p:cNvSpPr/>
            <p:nvPr/>
          </p:nvSpPr>
          <p:spPr>
            <a:xfrm>
              <a:off x="11204934"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96" name="tx596"/>
            <p:cNvSpPr/>
            <p:nvPr/>
          </p:nvSpPr>
          <p:spPr>
            <a:xfrm>
              <a:off x="11165108"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97" name="tx597"/>
            <p:cNvSpPr/>
            <p:nvPr/>
          </p:nvSpPr>
          <p:spPr>
            <a:xfrm>
              <a:off x="11247234"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98" name="tx598"/>
            <p:cNvSpPr/>
            <p:nvPr/>
          </p:nvSpPr>
          <p:spPr>
            <a:xfrm>
              <a:off x="11198712"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99" name="tx599"/>
            <p:cNvSpPr/>
            <p:nvPr/>
          </p:nvSpPr>
          <p:spPr>
            <a:xfrm>
              <a:off x="11232278"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00" name="tx600"/>
            <p:cNvSpPr/>
            <p:nvPr/>
          </p:nvSpPr>
          <p:spPr>
            <a:xfrm>
              <a:off x="11270230"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1" name="tx601"/>
            <p:cNvSpPr/>
            <p:nvPr/>
          </p:nvSpPr>
          <p:spPr>
            <a:xfrm>
              <a:off x="11283428"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02" name="tx602"/>
            <p:cNvSpPr/>
            <p:nvPr/>
          </p:nvSpPr>
          <p:spPr>
            <a:xfrm>
              <a:off x="11301167"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03" name="tx603"/>
            <p:cNvSpPr/>
            <p:nvPr/>
          </p:nvSpPr>
          <p:spPr>
            <a:xfrm>
              <a:off x="11290598"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04" name="tx604"/>
            <p:cNvSpPr/>
            <p:nvPr/>
          </p:nvSpPr>
          <p:spPr>
            <a:xfrm>
              <a:off x="11299410"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05" name="tx605"/>
            <p:cNvSpPr/>
            <p:nvPr/>
          </p:nvSpPr>
          <p:spPr>
            <a:xfrm>
              <a:off x="11286173"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06" name="tx606"/>
            <p:cNvSpPr/>
            <p:nvPr/>
          </p:nvSpPr>
          <p:spPr>
            <a:xfrm>
              <a:off x="11332976"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07" name="tx607"/>
            <p:cNvSpPr/>
            <p:nvPr/>
          </p:nvSpPr>
          <p:spPr>
            <a:xfrm>
              <a:off x="11341826"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08" name="tx608"/>
            <p:cNvSpPr/>
            <p:nvPr/>
          </p:nvSpPr>
          <p:spPr>
            <a:xfrm>
              <a:off x="11350637"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09" name="tx609"/>
            <p:cNvSpPr/>
            <p:nvPr/>
          </p:nvSpPr>
          <p:spPr>
            <a:xfrm>
              <a:off x="11341748"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10" name="tx610"/>
            <p:cNvSpPr/>
            <p:nvPr/>
          </p:nvSpPr>
          <p:spPr>
            <a:xfrm>
              <a:off x="1138412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11" name="tx611"/>
            <p:cNvSpPr/>
            <p:nvPr/>
          </p:nvSpPr>
          <p:spPr>
            <a:xfrm>
              <a:off x="1137973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12" name="tx612"/>
            <p:cNvSpPr/>
            <p:nvPr/>
          </p:nvSpPr>
          <p:spPr>
            <a:xfrm>
              <a:off x="11375392"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13" name="tx613"/>
            <p:cNvSpPr/>
            <p:nvPr/>
          </p:nvSpPr>
          <p:spPr>
            <a:xfrm>
              <a:off x="1136211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14" name="tx614"/>
            <p:cNvSpPr/>
            <p:nvPr/>
          </p:nvSpPr>
          <p:spPr>
            <a:xfrm>
              <a:off x="11391296"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15" name="tx615"/>
            <p:cNvSpPr/>
            <p:nvPr/>
          </p:nvSpPr>
          <p:spPr>
            <a:xfrm>
              <a:off x="11408957"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16" name="tx616"/>
            <p:cNvSpPr/>
            <p:nvPr/>
          </p:nvSpPr>
          <p:spPr>
            <a:xfrm>
              <a:off x="11429287"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17" name="tx617"/>
            <p:cNvSpPr/>
            <p:nvPr/>
          </p:nvSpPr>
          <p:spPr>
            <a:xfrm>
              <a:off x="11438059"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18" name="rc618"/>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619" name="rc619"/>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0" name="tx620"/>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(89%)</a:t>
              </a:r>
            </a:p>
          </p:txBody>
        </p:sp>
        <p:sp>
          <p:nvSpPr>
            <p:cNvPr id="621" name="rc621"/>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2" name="tx622"/>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(88%)</a:t>
              </a:r>
            </a:p>
          </p:txBody>
        </p:sp>
        <p:sp>
          <p:nvSpPr>
            <p:cNvPr id="623" name="rc623"/>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4" name="tx624"/>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(89%)</a:t>
              </a:r>
            </a:p>
          </p:txBody>
        </p:sp>
        <p:sp>
          <p:nvSpPr>
            <p:cNvPr id="625" name="rc625"/>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6" name="tx626"/>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(88%)</a:t>
              </a:r>
            </a:p>
          </p:txBody>
        </p:sp>
        <p:sp>
          <p:nvSpPr>
            <p:cNvPr id="627" name="rc627"/>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8" name="tx628"/>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(85%)</a:t>
              </a:r>
            </a:p>
          </p:txBody>
        </p:sp>
        <p:sp>
          <p:nvSpPr>
            <p:cNvPr id="629" name="rc629"/>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0" name="tx630"/>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(85%)</a:t>
              </a:r>
            </a:p>
          </p:txBody>
        </p:sp>
        <p:sp>
          <p:nvSpPr>
            <p:cNvPr id="631" name="rc631"/>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2" name="tx632"/>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(81%)</a:t>
              </a:r>
            </a:p>
          </p:txBody>
        </p:sp>
        <p:sp>
          <p:nvSpPr>
            <p:cNvPr id="633" name="pl633"/>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34" name="pl634"/>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7" name="tx637"/>
            <p:cNvSpPr/>
            <p:nvPr/>
          </p:nvSpPr>
          <p:spPr>
            <a:xfrm rot="-5400000">
              <a:off x="29672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38" name="tx638"/>
            <p:cNvSpPr/>
            <p:nvPr/>
          </p:nvSpPr>
          <p:spPr>
            <a:xfrm rot="-5400000">
              <a:off x="96801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39" name="tx639"/>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0" name="pl640"/>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1" name="pl641"/>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3" name="pl643"/>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4" name="tx644"/>
            <p:cNvSpPr/>
            <p:nvPr/>
          </p:nvSpPr>
          <p:spPr>
            <a:xfrm rot="-5400000">
              <a:off x="195229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45" name="tx645"/>
            <p:cNvSpPr/>
            <p:nvPr/>
          </p:nvSpPr>
          <p:spPr>
            <a:xfrm rot="-5400000">
              <a:off x="262358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46" name="tx646"/>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7" name="pl647"/>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8" name="pl648"/>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1" name="tx651"/>
            <p:cNvSpPr/>
            <p:nvPr/>
          </p:nvSpPr>
          <p:spPr>
            <a:xfrm rot="-5400000">
              <a:off x="360786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2" name="tx652"/>
            <p:cNvSpPr/>
            <p:nvPr/>
          </p:nvSpPr>
          <p:spPr>
            <a:xfrm rot="-5400000">
              <a:off x="427915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53" name="tx653"/>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54" name="pl654"/>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55" name="pl655"/>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6" name="pl656"/>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7" name="pl657"/>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8" name="tx658"/>
            <p:cNvSpPr/>
            <p:nvPr/>
          </p:nvSpPr>
          <p:spPr>
            <a:xfrm rot="-5400000">
              <a:off x="526344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9" name="tx659"/>
            <p:cNvSpPr/>
            <p:nvPr/>
          </p:nvSpPr>
          <p:spPr>
            <a:xfrm rot="-5400000">
              <a:off x="59347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0" name="tx660"/>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1" name="pl661"/>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2" name="pl662"/>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5" name="tx665"/>
            <p:cNvSpPr/>
            <p:nvPr/>
          </p:nvSpPr>
          <p:spPr>
            <a:xfrm rot="-5400000">
              <a:off x="691901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66" name="tx666"/>
            <p:cNvSpPr/>
            <p:nvPr/>
          </p:nvSpPr>
          <p:spPr>
            <a:xfrm rot="-5400000">
              <a:off x="759030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7" name="tx667"/>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8" name="pl668"/>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9" name="pl669"/>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0" name="pl670"/>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1" name="pl671"/>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2" name="tx672"/>
            <p:cNvSpPr/>
            <p:nvPr/>
          </p:nvSpPr>
          <p:spPr>
            <a:xfrm rot="-5400000">
              <a:off x="857458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73" name="tx673"/>
            <p:cNvSpPr/>
            <p:nvPr/>
          </p:nvSpPr>
          <p:spPr>
            <a:xfrm rot="-5400000">
              <a:off x="924587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74" name="tx674"/>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75" name="pl675"/>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76" name="pl676"/>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1023015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80" name="tx680"/>
            <p:cNvSpPr/>
            <p:nvPr/>
          </p:nvSpPr>
          <p:spPr>
            <a:xfrm rot="-5400000">
              <a:off x="1090144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81" name="tx681"/>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82" name="tx68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3" name="tx683"/>
            <p:cNvSpPr/>
            <p:nvPr/>
          </p:nvSpPr>
          <p:spPr>
            <a:xfrm>
              <a:off x="4125164"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4" name="pt684"/>
            <p:cNvSpPr/>
            <p:nvPr/>
          </p:nvSpPr>
          <p:spPr>
            <a:xfrm>
              <a:off x="5122926"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85" name="pt685"/>
            <p:cNvSpPr/>
            <p:nvPr/>
          </p:nvSpPr>
          <p:spPr>
            <a:xfrm>
              <a:off x="5671137"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6" name="pt686"/>
            <p:cNvSpPr/>
            <p:nvPr/>
          </p:nvSpPr>
          <p:spPr>
            <a:xfrm>
              <a:off x="6315611"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87" name="pt687"/>
            <p:cNvSpPr/>
            <p:nvPr/>
          </p:nvSpPr>
          <p:spPr>
            <a:xfrm>
              <a:off x="6960084"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88" name="pt688"/>
            <p:cNvSpPr/>
            <p:nvPr/>
          </p:nvSpPr>
          <p:spPr>
            <a:xfrm>
              <a:off x="7604557"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9" name="tx689"/>
            <p:cNvSpPr/>
            <p:nvPr/>
          </p:nvSpPr>
          <p:spPr>
            <a:xfrm>
              <a:off x="534560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0" name="tx690"/>
            <p:cNvSpPr/>
            <p:nvPr/>
          </p:nvSpPr>
          <p:spPr>
            <a:xfrm>
              <a:off x="589381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1" name="tx691"/>
            <p:cNvSpPr/>
            <p:nvPr/>
          </p:nvSpPr>
          <p:spPr>
            <a:xfrm>
              <a:off x="653828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92" name="tx692"/>
            <p:cNvSpPr/>
            <p:nvPr/>
          </p:nvSpPr>
          <p:spPr>
            <a:xfrm>
              <a:off x="718275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93" name="tx693"/>
            <p:cNvSpPr/>
            <p:nvPr/>
          </p:nvSpPr>
          <p:spPr>
            <a:xfrm>
              <a:off x="7827231"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94" name="tx694"/>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695" name="tx69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96" name="tx696"/>
            <p:cNvSpPr/>
            <p:nvPr/>
          </p:nvSpPr>
          <p:spPr>
            <a:xfrm>
              <a:off x="5389927" y="6568512"/>
              <a:ext cx="647340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smr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71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094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17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340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82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405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028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652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954687"/>
              <a:ext cx="239888" cy="161309"/>
            </a:xfrm>
            <a:prstGeom prst="rect">
              <a:avLst/>
            </a:prstGeom>
            <a:solidFill>
              <a:srgbClr val="1CABE2">
                <a:alpha val="85098"/>
              </a:srgbClr>
            </a:solidFill>
          </p:spPr>
          <p:txBody>
            <a:bodyPr/>
            <a:lstStyle/>
            <a:p/>
          </p:txBody>
        </p:sp>
        <p:sp>
          <p:nvSpPr>
            <p:cNvPr id="26" name="rc26"/>
            <p:cNvSpPr/>
            <p:nvPr/>
          </p:nvSpPr>
          <p:spPr>
            <a:xfrm>
              <a:off x="1562816" y="3927802"/>
              <a:ext cx="239888" cy="188194"/>
            </a:xfrm>
            <a:prstGeom prst="rect">
              <a:avLst/>
            </a:prstGeom>
            <a:solidFill>
              <a:srgbClr val="1CABE2">
                <a:alpha val="85098"/>
              </a:srgbClr>
            </a:solidFill>
          </p:spPr>
          <p:txBody>
            <a:bodyPr/>
            <a:lstStyle/>
            <a:p/>
          </p:txBody>
        </p:sp>
        <p:sp>
          <p:nvSpPr>
            <p:cNvPr id="27" name="rc27"/>
            <p:cNvSpPr/>
            <p:nvPr/>
          </p:nvSpPr>
          <p:spPr>
            <a:xfrm>
              <a:off x="1829360" y="3927802"/>
              <a:ext cx="239888" cy="188194"/>
            </a:xfrm>
            <a:prstGeom prst="rect">
              <a:avLst/>
            </a:prstGeom>
            <a:solidFill>
              <a:srgbClr val="1CABE2">
                <a:alpha val="85098"/>
              </a:srgbClr>
            </a:solidFill>
          </p:spPr>
          <p:txBody>
            <a:bodyPr/>
            <a:lstStyle/>
            <a:p/>
          </p:txBody>
        </p:sp>
        <p:sp>
          <p:nvSpPr>
            <p:cNvPr id="28" name="rc28"/>
            <p:cNvSpPr/>
            <p:nvPr/>
          </p:nvSpPr>
          <p:spPr>
            <a:xfrm>
              <a:off x="2095903" y="3874032"/>
              <a:ext cx="239888" cy="241964"/>
            </a:xfrm>
            <a:prstGeom prst="rect">
              <a:avLst/>
            </a:prstGeom>
            <a:solidFill>
              <a:srgbClr val="1CABE2">
                <a:alpha val="85098"/>
              </a:srgbClr>
            </a:solidFill>
          </p:spPr>
          <p:txBody>
            <a:bodyPr/>
            <a:lstStyle/>
            <a:p/>
          </p:txBody>
        </p:sp>
        <p:sp>
          <p:nvSpPr>
            <p:cNvPr id="29" name="rc29"/>
            <p:cNvSpPr/>
            <p:nvPr/>
          </p:nvSpPr>
          <p:spPr>
            <a:xfrm>
              <a:off x="2362446" y="3793378"/>
              <a:ext cx="239888" cy="322619"/>
            </a:xfrm>
            <a:prstGeom prst="rect">
              <a:avLst/>
            </a:prstGeom>
            <a:solidFill>
              <a:srgbClr val="1CABE2">
                <a:alpha val="85098"/>
              </a:srgbClr>
            </a:solidFill>
          </p:spPr>
          <p:txBody>
            <a:bodyPr/>
            <a:lstStyle/>
            <a:p/>
          </p:txBody>
        </p:sp>
        <p:sp>
          <p:nvSpPr>
            <p:cNvPr id="30" name="rc30"/>
            <p:cNvSpPr/>
            <p:nvPr/>
          </p:nvSpPr>
          <p:spPr>
            <a:xfrm>
              <a:off x="2628989" y="3900917"/>
              <a:ext cx="239888" cy="215079"/>
            </a:xfrm>
            <a:prstGeom prst="rect">
              <a:avLst/>
            </a:prstGeom>
            <a:solidFill>
              <a:srgbClr val="1CABE2">
                <a:alpha val="85098"/>
              </a:srgbClr>
            </a:solidFill>
          </p:spPr>
          <p:txBody>
            <a:bodyPr/>
            <a:lstStyle/>
            <a:p/>
          </p:txBody>
        </p:sp>
        <p:sp>
          <p:nvSpPr>
            <p:cNvPr id="31" name="rc31"/>
            <p:cNvSpPr/>
            <p:nvPr/>
          </p:nvSpPr>
          <p:spPr>
            <a:xfrm>
              <a:off x="2895532" y="3578298"/>
              <a:ext cx="239888" cy="537699"/>
            </a:xfrm>
            <a:prstGeom prst="rect">
              <a:avLst/>
            </a:prstGeom>
            <a:solidFill>
              <a:srgbClr val="1CABE2">
                <a:alpha val="85098"/>
              </a:srgbClr>
            </a:solidFill>
          </p:spPr>
          <p:txBody>
            <a:bodyPr/>
            <a:lstStyle/>
            <a:p/>
          </p:txBody>
        </p:sp>
        <p:sp>
          <p:nvSpPr>
            <p:cNvPr id="32" name="rc32"/>
            <p:cNvSpPr/>
            <p:nvPr/>
          </p:nvSpPr>
          <p:spPr>
            <a:xfrm>
              <a:off x="3162075" y="3497643"/>
              <a:ext cx="239888" cy="618354"/>
            </a:xfrm>
            <a:prstGeom prst="rect">
              <a:avLst/>
            </a:prstGeom>
            <a:solidFill>
              <a:srgbClr val="1CABE2">
                <a:alpha val="85098"/>
              </a:srgbClr>
            </a:solidFill>
          </p:spPr>
          <p:txBody>
            <a:bodyPr/>
            <a:lstStyle/>
            <a:p/>
          </p:txBody>
        </p:sp>
        <p:sp>
          <p:nvSpPr>
            <p:cNvPr id="33" name="rc33"/>
            <p:cNvSpPr/>
            <p:nvPr/>
          </p:nvSpPr>
          <p:spPr>
            <a:xfrm>
              <a:off x="3428618" y="3309448"/>
              <a:ext cx="239888" cy="806548"/>
            </a:xfrm>
            <a:prstGeom prst="rect">
              <a:avLst/>
            </a:prstGeom>
            <a:solidFill>
              <a:srgbClr val="1CABE2">
                <a:alpha val="85098"/>
              </a:srgbClr>
            </a:solidFill>
          </p:spPr>
          <p:txBody>
            <a:bodyPr/>
            <a:lstStyle/>
            <a:p/>
          </p:txBody>
        </p:sp>
        <p:sp>
          <p:nvSpPr>
            <p:cNvPr id="34" name="rc34"/>
            <p:cNvSpPr/>
            <p:nvPr/>
          </p:nvSpPr>
          <p:spPr>
            <a:xfrm>
              <a:off x="3695161" y="3390103"/>
              <a:ext cx="239888" cy="725894"/>
            </a:xfrm>
            <a:prstGeom prst="rect">
              <a:avLst/>
            </a:prstGeom>
            <a:solidFill>
              <a:srgbClr val="1CABE2">
                <a:alpha val="85098"/>
              </a:srgbClr>
            </a:solidFill>
          </p:spPr>
          <p:txBody>
            <a:bodyPr/>
            <a:lstStyle/>
            <a:p/>
          </p:txBody>
        </p:sp>
        <p:sp>
          <p:nvSpPr>
            <p:cNvPr id="35" name="rc35"/>
            <p:cNvSpPr/>
            <p:nvPr/>
          </p:nvSpPr>
          <p:spPr>
            <a:xfrm>
              <a:off x="3961705" y="3363218"/>
              <a:ext cx="239888" cy="752778"/>
            </a:xfrm>
            <a:prstGeom prst="rect">
              <a:avLst/>
            </a:prstGeom>
            <a:solidFill>
              <a:srgbClr val="1CABE2">
                <a:alpha val="85098"/>
              </a:srgbClr>
            </a:solidFill>
          </p:spPr>
          <p:txBody>
            <a:bodyPr/>
            <a:lstStyle/>
            <a:p/>
          </p:txBody>
        </p:sp>
        <p:sp>
          <p:nvSpPr>
            <p:cNvPr id="36" name="rc36"/>
            <p:cNvSpPr/>
            <p:nvPr/>
          </p:nvSpPr>
          <p:spPr>
            <a:xfrm>
              <a:off x="4228248" y="3605183"/>
              <a:ext cx="239888" cy="510814"/>
            </a:xfrm>
            <a:prstGeom prst="rect">
              <a:avLst/>
            </a:prstGeom>
            <a:solidFill>
              <a:srgbClr val="1CABE2">
                <a:alpha val="85098"/>
              </a:srgbClr>
            </a:solidFill>
          </p:spPr>
          <p:txBody>
            <a:bodyPr/>
            <a:lstStyle/>
            <a:p/>
          </p:txBody>
        </p:sp>
        <p:sp>
          <p:nvSpPr>
            <p:cNvPr id="37" name="rc37"/>
            <p:cNvSpPr/>
            <p:nvPr/>
          </p:nvSpPr>
          <p:spPr>
            <a:xfrm>
              <a:off x="4494791" y="3416988"/>
              <a:ext cx="239888" cy="699009"/>
            </a:xfrm>
            <a:prstGeom prst="rect">
              <a:avLst/>
            </a:prstGeom>
            <a:solidFill>
              <a:srgbClr val="1CABE2">
                <a:alpha val="85098"/>
              </a:srgbClr>
            </a:solidFill>
          </p:spPr>
          <p:txBody>
            <a:bodyPr/>
            <a:lstStyle/>
            <a:p/>
          </p:txBody>
        </p:sp>
        <p:sp>
          <p:nvSpPr>
            <p:cNvPr id="38" name="rc38"/>
            <p:cNvSpPr/>
            <p:nvPr/>
          </p:nvSpPr>
          <p:spPr>
            <a:xfrm>
              <a:off x="4761334" y="3067484"/>
              <a:ext cx="239888" cy="1048513"/>
            </a:xfrm>
            <a:prstGeom prst="rect">
              <a:avLst/>
            </a:prstGeom>
            <a:solidFill>
              <a:srgbClr val="1CABE2">
                <a:alpha val="85098"/>
              </a:srgbClr>
            </a:solidFill>
          </p:spPr>
          <p:txBody>
            <a:bodyPr/>
            <a:lstStyle/>
            <a:p/>
          </p:txBody>
        </p:sp>
        <p:sp>
          <p:nvSpPr>
            <p:cNvPr id="39" name="rc39"/>
            <p:cNvSpPr/>
            <p:nvPr/>
          </p:nvSpPr>
          <p:spPr>
            <a:xfrm>
              <a:off x="5027877" y="3175023"/>
              <a:ext cx="239888" cy="940973"/>
            </a:xfrm>
            <a:prstGeom prst="rect">
              <a:avLst/>
            </a:prstGeom>
            <a:solidFill>
              <a:srgbClr val="1CABE2">
                <a:alpha val="85098"/>
              </a:srgbClr>
            </a:solidFill>
          </p:spPr>
          <p:txBody>
            <a:bodyPr/>
            <a:lstStyle/>
            <a:p/>
          </p:txBody>
        </p:sp>
        <p:sp>
          <p:nvSpPr>
            <p:cNvPr id="40" name="rc40"/>
            <p:cNvSpPr/>
            <p:nvPr/>
          </p:nvSpPr>
          <p:spPr>
            <a:xfrm>
              <a:off x="5294420" y="3255678"/>
              <a:ext cx="239888" cy="860318"/>
            </a:xfrm>
            <a:prstGeom prst="rect">
              <a:avLst/>
            </a:prstGeom>
            <a:solidFill>
              <a:srgbClr val="1CABE2">
                <a:alpha val="85098"/>
              </a:srgbClr>
            </a:solidFill>
          </p:spPr>
          <p:txBody>
            <a:bodyPr/>
            <a:lstStyle/>
            <a:p/>
          </p:txBody>
        </p:sp>
        <p:sp>
          <p:nvSpPr>
            <p:cNvPr id="41" name="rc41"/>
            <p:cNvSpPr/>
            <p:nvPr/>
          </p:nvSpPr>
          <p:spPr>
            <a:xfrm>
              <a:off x="5560963" y="3685838"/>
              <a:ext cx="239888" cy="430159"/>
            </a:xfrm>
            <a:prstGeom prst="rect">
              <a:avLst/>
            </a:prstGeom>
            <a:solidFill>
              <a:srgbClr val="1CABE2">
                <a:alpha val="85098"/>
              </a:srgbClr>
            </a:solidFill>
          </p:spPr>
          <p:txBody>
            <a:bodyPr/>
            <a:lstStyle/>
            <a:p/>
          </p:txBody>
        </p:sp>
        <p:sp>
          <p:nvSpPr>
            <p:cNvPr id="42" name="rc42"/>
            <p:cNvSpPr/>
            <p:nvPr/>
          </p:nvSpPr>
          <p:spPr>
            <a:xfrm>
              <a:off x="5827506" y="3443873"/>
              <a:ext cx="239888" cy="672124"/>
            </a:xfrm>
            <a:prstGeom prst="rect">
              <a:avLst/>
            </a:prstGeom>
            <a:solidFill>
              <a:srgbClr val="1CABE2">
                <a:alpha val="85098"/>
              </a:srgbClr>
            </a:solidFill>
          </p:spPr>
          <p:txBody>
            <a:bodyPr/>
            <a:lstStyle/>
            <a:p/>
          </p:txBody>
        </p:sp>
        <p:sp>
          <p:nvSpPr>
            <p:cNvPr id="43" name="rc43"/>
            <p:cNvSpPr/>
            <p:nvPr/>
          </p:nvSpPr>
          <p:spPr>
            <a:xfrm>
              <a:off x="6094049" y="3766493"/>
              <a:ext cx="239888" cy="349504"/>
            </a:xfrm>
            <a:prstGeom prst="rect">
              <a:avLst/>
            </a:prstGeom>
            <a:solidFill>
              <a:srgbClr val="1CABE2">
                <a:alpha val="85098"/>
              </a:srgbClr>
            </a:solidFill>
          </p:spPr>
          <p:txBody>
            <a:bodyPr/>
            <a:lstStyle/>
            <a:p/>
          </p:txBody>
        </p:sp>
        <p:sp>
          <p:nvSpPr>
            <p:cNvPr id="44" name="rc44"/>
            <p:cNvSpPr/>
            <p:nvPr/>
          </p:nvSpPr>
          <p:spPr>
            <a:xfrm>
              <a:off x="6360593" y="3551413"/>
              <a:ext cx="239888" cy="564584"/>
            </a:xfrm>
            <a:prstGeom prst="rect">
              <a:avLst/>
            </a:prstGeom>
            <a:solidFill>
              <a:srgbClr val="1CABE2">
                <a:alpha val="85098"/>
              </a:srgbClr>
            </a:solidFill>
          </p:spPr>
          <p:txBody>
            <a:bodyPr/>
            <a:lstStyle/>
            <a:p/>
          </p:txBody>
        </p:sp>
        <p:sp>
          <p:nvSpPr>
            <p:cNvPr id="45" name="rc45"/>
            <p:cNvSpPr/>
            <p:nvPr/>
          </p:nvSpPr>
          <p:spPr>
            <a:xfrm>
              <a:off x="6627136" y="3658953"/>
              <a:ext cx="239888" cy="457044"/>
            </a:xfrm>
            <a:prstGeom prst="rect">
              <a:avLst/>
            </a:prstGeom>
            <a:solidFill>
              <a:srgbClr val="1CABE2">
                <a:alpha val="85098"/>
              </a:srgbClr>
            </a:solidFill>
          </p:spPr>
          <p:txBody>
            <a:bodyPr/>
            <a:lstStyle/>
            <a:p/>
          </p:txBody>
        </p:sp>
        <p:sp>
          <p:nvSpPr>
            <p:cNvPr id="46" name="rc46"/>
            <p:cNvSpPr/>
            <p:nvPr/>
          </p:nvSpPr>
          <p:spPr>
            <a:xfrm>
              <a:off x="6893679" y="3605183"/>
              <a:ext cx="239888" cy="510814"/>
            </a:xfrm>
            <a:prstGeom prst="rect">
              <a:avLst/>
            </a:prstGeom>
            <a:solidFill>
              <a:srgbClr val="1CABE2">
                <a:alpha val="85098"/>
              </a:srgbClr>
            </a:solidFill>
          </p:spPr>
          <p:txBody>
            <a:bodyPr/>
            <a:lstStyle/>
            <a:p/>
          </p:txBody>
        </p:sp>
        <p:sp>
          <p:nvSpPr>
            <p:cNvPr id="47" name="rc47"/>
            <p:cNvSpPr/>
            <p:nvPr/>
          </p:nvSpPr>
          <p:spPr>
            <a:xfrm>
              <a:off x="7160222" y="3739608"/>
              <a:ext cx="239888" cy="376389"/>
            </a:xfrm>
            <a:prstGeom prst="rect">
              <a:avLst/>
            </a:prstGeom>
            <a:solidFill>
              <a:srgbClr val="1CABE2">
                <a:alpha val="85098"/>
              </a:srgbClr>
            </a:solidFill>
          </p:spPr>
          <p:txBody>
            <a:bodyPr/>
            <a:lstStyle/>
            <a:p/>
          </p:txBody>
        </p:sp>
        <p:sp>
          <p:nvSpPr>
            <p:cNvPr id="48" name="rc48"/>
            <p:cNvSpPr/>
            <p:nvPr/>
          </p:nvSpPr>
          <p:spPr>
            <a:xfrm>
              <a:off x="7426765" y="3739608"/>
              <a:ext cx="239888" cy="376389"/>
            </a:xfrm>
            <a:prstGeom prst="rect">
              <a:avLst/>
            </a:prstGeom>
            <a:solidFill>
              <a:srgbClr val="1CABE2">
                <a:alpha val="85098"/>
              </a:srgbClr>
            </a:solidFill>
          </p:spPr>
          <p:txBody>
            <a:bodyPr/>
            <a:lstStyle/>
            <a:p/>
          </p:txBody>
        </p:sp>
        <p:sp>
          <p:nvSpPr>
            <p:cNvPr id="49" name="rc49"/>
            <p:cNvSpPr/>
            <p:nvPr/>
          </p:nvSpPr>
          <p:spPr>
            <a:xfrm>
              <a:off x="7693308" y="3470758"/>
              <a:ext cx="239888" cy="645239"/>
            </a:xfrm>
            <a:prstGeom prst="rect">
              <a:avLst/>
            </a:prstGeom>
            <a:solidFill>
              <a:srgbClr val="1CABE2">
                <a:alpha val="85098"/>
              </a:srgbClr>
            </a:solidFill>
          </p:spPr>
          <p:txBody>
            <a:bodyPr/>
            <a:lstStyle/>
            <a:p/>
          </p:txBody>
        </p:sp>
        <p:sp>
          <p:nvSpPr>
            <p:cNvPr id="50" name="rc50"/>
            <p:cNvSpPr/>
            <p:nvPr/>
          </p:nvSpPr>
          <p:spPr>
            <a:xfrm>
              <a:off x="7959851" y="3551413"/>
              <a:ext cx="239888" cy="564584"/>
            </a:xfrm>
            <a:prstGeom prst="rect">
              <a:avLst/>
            </a:prstGeom>
            <a:solidFill>
              <a:srgbClr val="1CABE2">
                <a:alpha val="85098"/>
              </a:srgbClr>
            </a:solidFill>
          </p:spPr>
          <p:txBody>
            <a:bodyPr/>
            <a:lstStyle/>
            <a:p/>
          </p:txBody>
        </p:sp>
        <p:sp>
          <p:nvSpPr>
            <p:cNvPr id="51" name="rc51"/>
            <p:cNvSpPr/>
            <p:nvPr/>
          </p:nvSpPr>
          <p:spPr>
            <a:xfrm>
              <a:off x="1296273" y="3954687"/>
              <a:ext cx="239888" cy="0"/>
            </a:xfrm>
            <a:prstGeom prst="rect">
              <a:avLst/>
            </a:prstGeom>
            <a:solidFill>
              <a:srgbClr val="B3B3B3">
                <a:alpha val="85098"/>
              </a:srgbClr>
            </a:solidFill>
          </p:spPr>
          <p:txBody>
            <a:bodyPr/>
            <a:lstStyle/>
            <a:p/>
          </p:txBody>
        </p:sp>
        <p:sp>
          <p:nvSpPr>
            <p:cNvPr id="52" name="rc52"/>
            <p:cNvSpPr/>
            <p:nvPr/>
          </p:nvSpPr>
          <p:spPr>
            <a:xfrm>
              <a:off x="1562816" y="3847148"/>
              <a:ext cx="239888" cy="80654"/>
            </a:xfrm>
            <a:prstGeom prst="rect">
              <a:avLst/>
            </a:prstGeom>
            <a:solidFill>
              <a:srgbClr val="B3B3B3">
                <a:alpha val="85098"/>
              </a:srgbClr>
            </a:solidFill>
          </p:spPr>
          <p:txBody>
            <a:bodyPr/>
            <a:lstStyle/>
            <a:p/>
          </p:txBody>
        </p:sp>
        <p:sp>
          <p:nvSpPr>
            <p:cNvPr id="53" name="rc53"/>
            <p:cNvSpPr/>
            <p:nvPr/>
          </p:nvSpPr>
          <p:spPr>
            <a:xfrm>
              <a:off x="1829360" y="3766493"/>
              <a:ext cx="239888" cy="161309"/>
            </a:xfrm>
            <a:prstGeom prst="rect">
              <a:avLst/>
            </a:prstGeom>
            <a:solidFill>
              <a:srgbClr val="B3B3B3">
                <a:alpha val="85098"/>
              </a:srgbClr>
            </a:solidFill>
          </p:spPr>
          <p:txBody>
            <a:bodyPr/>
            <a:lstStyle/>
            <a:p/>
          </p:txBody>
        </p:sp>
        <p:sp>
          <p:nvSpPr>
            <p:cNvPr id="54" name="rc54"/>
            <p:cNvSpPr/>
            <p:nvPr/>
          </p:nvSpPr>
          <p:spPr>
            <a:xfrm>
              <a:off x="2095903" y="3793378"/>
              <a:ext cx="239888" cy="80654"/>
            </a:xfrm>
            <a:prstGeom prst="rect">
              <a:avLst/>
            </a:prstGeom>
            <a:solidFill>
              <a:srgbClr val="B3B3B3">
                <a:alpha val="85098"/>
              </a:srgbClr>
            </a:solidFill>
          </p:spPr>
          <p:txBody>
            <a:bodyPr/>
            <a:lstStyle/>
            <a:p/>
          </p:txBody>
        </p:sp>
        <p:sp>
          <p:nvSpPr>
            <p:cNvPr id="55" name="rc55"/>
            <p:cNvSpPr/>
            <p:nvPr/>
          </p:nvSpPr>
          <p:spPr>
            <a:xfrm>
              <a:off x="2362446" y="3712723"/>
              <a:ext cx="239888" cy="80654"/>
            </a:xfrm>
            <a:prstGeom prst="rect">
              <a:avLst/>
            </a:prstGeom>
            <a:solidFill>
              <a:srgbClr val="B3B3B3">
                <a:alpha val="85098"/>
              </a:srgbClr>
            </a:solidFill>
          </p:spPr>
          <p:txBody>
            <a:bodyPr/>
            <a:lstStyle/>
            <a:p/>
          </p:txBody>
        </p:sp>
        <p:sp>
          <p:nvSpPr>
            <p:cNvPr id="56" name="rc56"/>
            <p:cNvSpPr/>
            <p:nvPr/>
          </p:nvSpPr>
          <p:spPr>
            <a:xfrm>
              <a:off x="2628989" y="3820263"/>
              <a:ext cx="239888" cy="80654"/>
            </a:xfrm>
            <a:prstGeom prst="rect">
              <a:avLst/>
            </a:prstGeom>
            <a:solidFill>
              <a:srgbClr val="B3B3B3">
                <a:alpha val="85098"/>
              </a:srgbClr>
            </a:solidFill>
          </p:spPr>
          <p:txBody>
            <a:bodyPr/>
            <a:lstStyle/>
            <a:p/>
          </p:txBody>
        </p:sp>
        <p:sp>
          <p:nvSpPr>
            <p:cNvPr id="57" name="rc57"/>
            <p:cNvSpPr/>
            <p:nvPr/>
          </p:nvSpPr>
          <p:spPr>
            <a:xfrm>
              <a:off x="2895532" y="3524528"/>
              <a:ext cx="239888" cy="53769"/>
            </a:xfrm>
            <a:prstGeom prst="rect">
              <a:avLst/>
            </a:prstGeom>
            <a:solidFill>
              <a:srgbClr val="B3B3B3">
                <a:alpha val="85098"/>
              </a:srgbClr>
            </a:solidFill>
          </p:spPr>
          <p:txBody>
            <a:bodyPr/>
            <a:lstStyle/>
            <a:p/>
          </p:txBody>
        </p:sp>
        <p:sp>
          <p:nvSpPr>
            <p:cNvPr id="58" name="rc58"/>
            <p:cNvSpPr/>
            <p:nvPr/>
          </p:nvSpPr>
          <p:spPr>
            <a:xfrm>
              <a:off x="3162075" y="3443873"/>
              <a:ext cx="239888" cy="53769"/>
            </a:xfrm>
            <a:prstGeom prst="rect">
              <a:avLst/>
            </a:prstGeom>
            <a:solidFill>
              <a:srgbClr val="B3B3B3">
                <a:alpha val="85098"/>
              </a:srgbClr>
            </a:solidFill>
          </p:spPr>
          <p:txBody>
            <a:bodyPr/>
            <a:lstStyle/>
            <a:p/>
          </p:txBody>
        </p:sp>
        <p:sp>
          <p:nvSpPr>
            <p:cNvPr id="59" name="rc59"/>
            <p:cNvSpPr/>
            <p:nvPr/>
          </p:nvSpPr>
          <p:spPr>
            <a:xfrm>
              <a:off x="3428618" y="3309448"/>
              <a:ext cx="239888" cy="0"/>
            </a:xfrm>
            <a:prstGeom prst="rect">
              <a:avLst/>
            </a:prstGeom>
            <a:solidFill>
              <a:srgbClr val="B3B3B3">
                <a:alpha val="85098"/>
              </a:srgbClr>
            </a:solidFill>
          </p:spPr>
          <p:txBody>
            <a:bodyPr/>
            <a:lstStyle/>
            <a:p/>
          </p:txBody>
        </p:sp>
        <p:sp>
          <p:nvSpPr>
            <p:cNvPr id="60" name="rc60"/>
            <p:cNvSpPr/>
            <p:nvPr/>
          </p:nvSpPr>
          <p:spPr>
            <a:xfrm>
              <a:off x="3695161" y="3309448"/>
              <a:ext cx="239888" cy="80654"/>
            </a:xfrm>
            <a:prstGeom prst="rect">
              <a:avLst/>
            </a:prstGeom>
            <a:solidFill>
              <a:srgbClr val="B3B3B3">
                <a:alpha val="85098"/>
              </a:srgbClr>
            </a:solidFill>
          </p:spPr>
          <p:txBody>
            <a:bodyPr/>
            <a:lstStyle/>
            <a:p/>
          </p:txBody>
        </p:sp>
        <p:sp>
          <p:nvSpPr>
            <p:cNvPr id="61" name="rc61"/>
            <p:cNvSpPr/>
            <p:nvPr/>
          </p:nvSpPr>
          <p:spPr>
            <a:xfrm>
              <a:off x="3961705" y="3282563"/>
              <a:ext cx="239888" cy="80654"/>
            </a:xfrm>
            <a:prstGeom prst="rect">
              <a:avLst/>
            </a:prstGeom>
            <a:solidFill>
              <a:srgbClr val="B3B3B3">
                <a:alpha val="85098"/>
              </a:srgbClr>
            </a:solidFill>
          </p:spPr>
          <p:txBody>
            <a:bodyPr/>
            <a:lstStyle/>
            <a:p/>
          </p:txBody>
        </p:sp>
        <p:sp>
          <p:nvSpPr>
            <p:cNvPr id="62" name="rc62"/>
            <p:cNvSpPr/>
            <p:nvPr/>
          </p:nvSpPr>
          <p:spPr>
            <a:xfrm>
              <a:off x="4228248" y="3443873"/>
              <a:ext cx="239888" cy="161309"/>
            </a:xfrm>
            <a:prstGeom prst="rect">
              <a:avLst/>
            </a:prstGeom>
            <a:solidFill>
              <a:srgbClr val="B3B3B3">
                <a:alpha val="85098"/>
              </a:srgbClr>
            </a:solidFill>
          </p:spPr>
          <p:txBody>
            <a:bodyPr/>
            <a:lstStyle/>
            <a:p/>
          </p:txBody>
        </p:sp>
        <p:sp>
          <p:nvSpPr>
            <p:cNvPr id="63" name="rc63"/>
            <p:cNvSpPr/>
            <p:nvPr/>
          </p:nvSpPr>
          <p:spPr>
            <a:xfrm>
              <a:off x="4494791" y="3255678"/>
              <a:ext cx="239888" cy="161309"/>
            </a:xfrm>
            <a:prstGeom prst="rect">
              <a:avLst/>
            </a:prstGeom>
            <a:solidFill>
              <a:srgbClr val="B3B3B3">
                <a:alpha val="85098"/>
              </a:srgbClr>
            </a:solidFill>
          </p:spPr>
          <p:txBody>
            <a:bodyPr/>
            <a:lstStyle/>
            <a:p/>
          </p:txBody>
        </p:sp>
        <p:sp>
          <p:nvSpPr>
            <p:cNvPr id="64" name="rc64"/>
            <p:cNvSpPr/>
            <p:nvPr/>
          </p:nvSpPr>
          <p:spPr>
            <a:xfrm>
              <a:off x="4761334" y="2879289"/>
              <a:ext cx="239888" cy="188194"/>
            </a:xfrm>
            <a:prstGeom prst="rect">
              <a:avLst/>
            </a:prstGeom>
            <a:solidFill>
              <a:srgbClr val="B3B3B3">
                <a:alpha val="85098"/>
              </a:srgbClr>
            </a:solidFill>
          </p:spPr>
          <p:txBody>
            <a:bodyPr/>
            <a:lstStyle/>
            <a:p/>
          </p:txBody>
        </p:sp>
        <p:sp>
          <p:nvSpPr>
            <p:cNvPr id="65" name="rc65"/>
            <p:cNvSpPr/>
            <p:nvPr/>
          </p:nvSpPr>
          <p:spPr>
            <a:xfrm>
              <a:off x="5027877" y="2959944"/>
              <a:ext cx="239888" cy="215079"/>
            </a:xfrm>
            <a:prstGeom prst="rect">
              <a:avLst/>
            </a:prstGeom>
            <a:solidFill>
              <a:srgbClr val="B3B3B3">
                <a:alpha val="85098"/>
              </a:srgbClr>
            </a:solidFill>
          </p:spPr>
          <p:txBody>
            <a:bodyPr/>
            <a:lstStyle/>
            <a:p/>
          </p:txBody>
        </p:sp>
        <p:sp>
          <p:nvSpPr>
            <p:cNvPr id="66" name="rc66"/>
            <p:cNvSpPr/>
            <p:nvPr/>
          </p:nvSpPr>
          <p:spPr>
            <a:xfrm>
              <a:off x="5294420" y="3121254"/>
              <a:ext cx="239888" cy="134424"/>
            </a:xfrm>
            <a:prstGeom prst="rect">
              <a:avLst/>
            </a:prstGeom>
            <a:solidFill>
              <a:srgbClr val="B3B3B3">
                <a:alpha val="85098"/>
              </a:srgbClr>
            </a:solidFill>
          </p:spPr>
          <p:txBody>
            <a:bodyPr/>
            <a:lstStyle/>
            <a:p/>
          </p:txBody>
        </p:sp>
        <p:sp>
          <p:nvSpPr>
            <p:cNvPr id="67" name="rc67"/>
            <p:cNvSpPr/>
            <p:nvPr/>
          </p:nvSpPr>
          <p:spPr>
            <a:xfrm>
              <a:off x="5560963" y="3255678"/>
              <a:ext cx="239888" cy="430159"/>
            </a:xfrm>
            <a:prstGeom prst="rect">
              <a:avLst/>
            </a:prstGeom>
            <a:solidFill>
              <a:srgbClr val="B3B3B3">
                <a:alpha val="85098"/>
              </a:srgbClr>
            </a:solidFill>
          </p:spPr>
          <p:txBody>
            <a:bodyPr/>
            <a:lstStyle/>
            <a:p/>
          </p:txBody>
        </p:sp>
        <p:sp>
          <p:nvSpPr>
            <p:cNvPr id="68" name="rc68"/>
            <p:cNvSpPr/>
            <p:nvPr/>
          </p:nvSpPr>
          <p:spPr>
            <a:xfrm>
              <a:off x="5827506" y="3443873"/>
              <a:ext cx="239888" cy="0"/>
            </a:xfrm>
            <a:prstGeom prst="rect">
              <a:avLst/>
            </a:prstGeom>
            <a:solidFill>
              <a:srgbClr val="B3B3B3">
                <a:alpha val="85098"/>
              </a:srgbClr>
            </a:solidFill>
          </p:spPr>
          <p:txBody>
            <a:bodyPr/>
            <a:lstStyle/>
            <a:p/>
          </p:txBody>
        </p:sp>
        <p:sp>
          <p:nvSpPr>
            <p:cNvPr id="69" name="rc69"/>
            <p:cNvSpPr/>
            <p:nvPr/>
          </p:nvSpPr>
          <p:spPr>
            <a:xfrm>
              <a:off x="6094049" y="3551413"/>
              <a:ext cx="239888" cy="215079"/>
            </a:xfrm>
            <a:prstGeom prst="rect">
              <a:avLst/>
            </a:prstGeom>
            <a:solidFill>
              <a:srgbClr val="B3B3B3">
                <a:alpha val="85098"/>
              </a:srgbClr>
            </a:solidFill>
          </p:spPr>
          <p:txBody>
            <a:bodyPr/>
            <a:lstStyle/>
            <a:p/>
          </p:txBody>
        </p:sp>
        <p:sp>
          <p:nvSpPr>
            <p:cNvPr id="70" name="rc70"/>
            <p:cNvSpPr/>
            <p:nvPr/>
          </p:nvSpPr>
          <p:spPr>
            <a:xfrm>
              <a:off x="6360593" y="3443873"/>
              <a:ext cx="239888" cy="107539"/>
            </a:xfrm>
            <a:prstGeom prst="rect">
              <a:avLst/>
            </a:prstGeom>
            <a:solidFill>
              <a:srgbClr val="B3B3B3">
                <a:alpha val="85098"/>
              </a:srgbClr>
            </a:solidFill>
          </p:spPr>
          <p:txBody>
            <a:bodyPr/>
            <a:lstStyle/>
            <a:p/>
          </p:txBody>
        </p:sp>
        <p:sp>
          <p:nvSpPr>
            <p:cNvPr id="71" name="rc71"/>
            <p:cNvSpPr/>
            <p:nvPr/>
          </p:nvSpPr>
          <p:spPr>
            <a:xfrm>
              <a:off x="6627136" y="3497643"/>
              <a:ext cx="239888" cy="161309"/>
            </a:xfrm>
            <a:prstGeom prst="rect">
              <a:avLst/>
            </a:prstGeom>
            <a:solidFill>
              <a:srgbClr val="B3B3B3">
                <a:alpha val="85098"/>
              </a:srgbClr>
            </a:solidFill>
          </p:spPr>
          <p:txBody>
            <a:bodyPr/>
            <a:lstStyle/>
            <a:p/>
          </p:txBody>
        </p:sp>
        <p:sp>
          <p:nvSpPr>
            <p:cNvPr id="72" name="rc72"/>
            <p:cNvSpPr/>
            <p:nvPr/>
          </p:nvSpPr>
          <p:spPr>
            <a:xfrm>
              <a:off x="6893679" y="3551413"/>
              <a:ext cx="239888" cy="53769"/>
            </a:xfrm>
            <a:prstGeom prst="rect">
              <a:avLst/>
            </a:prstGeom>
            <a:solidFill>
              <a:srgbClr val="B3B3B3">
                <a:alpha val="85098"/>
              </a:srgbClr>
            </a:solidFill>
          </p:spPr>
          <p:txBody>
            <a:bodyPr/>
            <a:lstStyle/>
            <a:p/>
          </p:txBody>
        </p:sp>
        <p:sp>
          <p:nvSpPr>
            <p:cNvPr id="73" name="rc73"/>
            <p:cNvSpPr/>
            <p:nvPr/>
          </p:nvSpPr>
          <p:spPr>
            <a:xfrm>
              <a:off x="7160222" y="3685838"/>
              <a:ext cx="239888" cy="53769"/>
            </a:xfrm>
            <a:prstGeom prst="rect">
              <a:avLst/>
            </a:prstGeom>
            <a:solidFill>
              <a:srgbClr val="B3B3B3">
                <a:alpha val="85098"/>
              </a:srgbClr>
            </a:solidFill>
          </p:spPr>
          <p:txBody>
            <a:bodyPr/>
            <a:lstStyle/>
            <a:p/>
          </p:txBody>
        </p:sp>
        <p:sp>
          <p:nvSpPr>
            <p:cNvPr id="74" name="rc74"/>
            <p:cNvSpPr/>
            <p:nvPr/>
          </p:nvSpPr>
          <p:spPr>
            <a:xfrm>
              <a:off x="7426765" y="3632068"/>
              <a:ext cx="239888" cy="107539"/>
            </a:xfrm>
            <a:prstGeom prst="rect">
              <a:avLst/>
            </a:prstGeom>
            <a:solidFill>
              <a:srgbClr val="B3B3B3">
                <a:alpha val="85098"/>
              </a:srgbClr>
            </a:solidFill>
          </p:spPr>
          <p:txBody>
            <a:bodyPr/>
            <a:lstStyle/>
            <a:p/>
          </p:txBody>
        </p:sp>
        <p:sp>
          <p:nvSpPr>
            <p:cNvPr id="75" name="rc75"/>
            <p:cNvSpPr/>
            <p:nvPr/>
          </p:nvSpPr>
          <p:spPr>
            <a:xfrm>
              <a:off x="7693308" y="3470758"/>
              <a:ext cx="239888" cy="0"/>
            </a:xfrm>
            <a:prstGeom prst="rect">
              <a:avLst/>
            </a:prstGeom>
            <a:solidFill>
              <a:srgbClr val="B3B3B3">
                <a:alpha val="85098"/>
              </a:srgbClr>
            </a:solidFill>
          </p:spPr>
          <p:txBody>
            <a:bodyPr/>
            <a:lstStyle/>
            <a:p/>
          </p:txBody>
        </p:sp>
        <p:sp>
          <p:nvSpPr>
            <p:cNvPr id="76" name="rc76"/>
            <p:cNvSpPr/>
            <p:nvPr/>
          </p:nvSpPr>
          <p:spPr>
            <a:xfrm>
              <a:off x="7959851" y="3497643"/>
              <a:ext cx="239888" cy="53769"/>
            </a:xfrm>
            <a:prstGeom prst="rect">
              <a:avLst/>
            </a:prstGeom>
            <a:solidFill>
              <a:srgbClr val="B3B3B3">
                <a:alpha val="85098"/>
              </a:srgbClr>
            </a:solidFill>
          </p:spPr>
          <p:txBody>
            <a:bodyPr/>
            <a:lstStyle/>
            <a:p/>
          </p:txBody>
        </p:sp>
        <p:sp>
          <p:nvSpPr>
            <p:cNvPr id="77" name="pl77"/>
            <p:cNvSpPr/>
            <p:nvPr/>
          </p:nvSpPr>
          <p:spPr>
            <a:xfrm>
              <a:off x="1416218" y="2096040"/>
              <a:ext cx="6663577" cy="226729"/>
            </a:xfrm>
            <a:custGeom>
              <a:avLst/>
              <a:pathLst>
                <a:path w="6663577" h="226729">
                  <a:moveTo>
                    <a:pt x="0" y="0"/>
                  </a:moveTo>
                  <a:lnTo>
                    <a:pt x="266543" y="0"/>
                  </a:lnTo>
                  <a:lnTo>
                    <a:pt x="533086" y="0"/>
                  </a:lnTo>
                  <a:lnTo>
                    <a:pt x="799629" y="20611"/>
                  </a:lnTo>
                  <a:lnTo>
                    <a:pt x="1066172" y="41223"/>
                  </a:lnTo>
                  <a:lnTo>
                    <a:pt x="1332715" y="20611"/>
                  </a:lnTo>
                  <a:lnTo>
                    <a:pt x="1599258" y="103059"/>
                  </a:lnTo>
                  <a:lnTo>
                    <a:pt x="1865801" y="123670"/>
                  </a:lnTo>
                  <a:lnTo>
                    <a:pt x="2132344" y="144282"/>
                  </a:lnTo>
                  <a:lnTo>
                    <a:pt x="2398888" y="144282"/>
                  </a:lnTo>
                  <a:lnTo>
                    <a:pt x="2665431" y="144282"/>
                  </a:lnTo>
                  <a:lnTo>
                    <a:pt x="2931974" y="82447"/>
                  </a:lnTo>
                  <a:lnTo>
                    <a:pt x="3198517" y="144282"/>
                  </a:lnTo>
                  <a:lnTo>
                    <a:pt x="3465060" y="206118"/>
                  </a:lnTo>
                  <a:lnTo>
                    <a:pt x="3731603" y="226729"/>
                  </a:lnTo>
                  <a:lnTo>
                    <a:pt x="3998146" y="226729"/>
                  </a:lnTo>
                  <a:lnTo>
                    <a:pt x="4264689" y="103059"/>
                  </a:lnTo>
                  <a:lnTo>
                    <a:pt x="4531233" y="206118"/>
                  </a:lnTo>
                  <a:lnTo>
                    <a:pt x="4797776" y="82447"/>
                  </a:lnTo>
                  <a:lnTo>
                    <a:pt x="5064319" y="164894"/>
                  </a:lnTo>
                  <a:lnTo>
                    <a:pt x="5330862" y="123670"/>
                  </a:lnTo>
                  <a:lnTo>
                    <a:pt x="5597405" y="144282"/>
                  </a:lnTo>
                  <a:lnTo>
                    <a:pt x="5863948" y="103059"/>
                  </a:lnTo>
                  <a:lnTo>
                    <a:pt x="6130491" y="103059"/>
                  </a:lnTo>
                  <a:lnTo>
                    <a:pt x="6397034" y="206118"/>
                  </a:lnTo>
                  <a:lnTo>
                    <a:pt x="6663577" y="185506"/>
                  </a:lnTo>
                </a:path>
              </a:pathLst>
            </a:custGeom>
            <a:ln w="27101" cap="flat">
              <a:solidFill>
                <a:srgbClr val="0058AB">
                  <a:alpha val="100000"/>
                </a:srgbClr>
              </a:solidFill>
              <a:prstDash val="solid"/>
              <a:round/>
            </a:ln>
          </p:spPr>
          <p:txBody>
            <a:bodyPr/>
            <a:lstStyle/>
            <a:p/>
          </p:txBody>
        </p:sp>
        <p:sp>
          <p:nvSpPr>
            <p:cNvPr id="78" name="pl78"/>
            <p:cNvSpPr/>
            <p:nvPr/>
          </p:nvSpPr>
          <p:spPr>
            <a:xfrm>
              <a:off x="1416218" y="2096040"/>
              <a:ext cx="6663577" cy="288565"/>
            </a:xfrm>
            <a:custGeom>
              <a:avLst/>
              <a:pathLst>
                <a:path w="6663577" h="288565">
                  <a:moveTo>
                    <a:pt x="0" y="0"/>
                  </a:moveTo>
                  <a:lnTo>
                    <a:pt x="266543" y="20611"/>
                  </a:lnTo>
                  <a:lnTo>
                    <a:pt x="533086" y="41223"/>
                  </a:lnTo>
                  <a:lnTo>
                    <a:pt x="799629" y="41223"/>
                  </a:lnTo>
                  <a:lnTo>
                    <a:pt x="1066172" y="61835"/>
                  </a:lnTo>
                  <a:lnTo>
                    <a:pt x="1332715" y="41223"/>
                  </a:lnTo>
                  <a:lnTo>
                    <a:pt x="1599258" y="123670"/>
                  </a:lnTo>
                  <a:lnTo>
                    <a:pt x="1865801" y="144282"/>
                  </a:lnTo>
                  <a:lnTo>
                    <a:pt x="2132344" y="144282"/>
                  </a:lnTo>
                  <a:lnTo>
                    <a:pt x="2398888" y="164894"/>
                  </a:lnTo>
                  <a:lnTo>
                    <a:pt x="2665431" y="164894"/>
                  </a:lnTo>
                  <a:lnTo>
                    <a:pt x="2931974" y="123670"/>
                  </a:lnTo>
                  <a:lnTo>
                    <a:pt x="3198517" y="185506"/>
                  </a:lnTo>
                  <a:lnTo>
                    <a:pt x="3465060" y="247341"/>
                  </a:lnTo>
                  <a:lnTo>
                    <a:pt x="3731603" y="288565"/>
                  </a:lnTo>
                  <a:lnTo>
                    <a:pt x="3998146" y="267953"/>
                  </a:lnTo>
                  <a:lnTo>
                    <a:pt x="4264689" y="247341"/>
                  </a:lnTo>
                  <a:lnTo>
                    <a:pt x="4531233" y="206118"/>
                  </a:lnTo>
                  <a:lnTo>
                    <a:pt x="4797776" y="164894"/>
                  </a:lnTo>
                  <a:lnTo>
                    <a:pt x="5064319" y="206118"/>
                  </a:lnTo>
                  <a:lnTo>
                    <a:pt x="5330862" y="185506"/>
                  </a:lnTo>
                  <a:lnTo>
                    <a:pt x="5597405" y="164894"/>
                  </a:lnTo>
                  <a:lnTo>
                    <a:pt x="5863948" y="123670"/>
                  </a:lnTo>
                  <a:lnTo>
                    <a:pt x="6130491" y="144282"/>
                  </a:lnTo>
                  <a:lnTo>
                    <a:pt x="6397034" y="206118"/>
                  </a:lnTo>
                  <a:lnTo>
                    <a:pt x="6663577" y="206118"/>
                  </a:lnTo>
                </a:path>
              </a:pathLst>
            </a:custGeom>
            <a:ln w="27101" cap="flat">
              <a:solidFill>
                <a:srgbClr val="F26A21">
                  <a:alpha val="100000"/>
                </a:srgbClr>
              </a:solidFill>
              <a:prstDash val="solid"/>
              <a:round/>
            </a:ln>
          </p:spPr>
          <p:txBody>
            <a:bodyPr/>
            <a:lstStyle/>
            <a:p/>
          </p:txBody>
        </p:sp>
        <p:sp>
          <p:nvSpPr>
            <p:cNvPr id="79" name="tx79"/>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268864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4021359"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5354075"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6420247"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6686790"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6953334"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721987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748642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7752963"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9" name="tx89"/>
            <p:cNvSpPr/>
            <p:nvPr/>
          </p:nvSpPr>
          <p:spPr>
            <a:xfrm>
              <a:off x="8019506"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90" name="tx90"/>
            <p:cNvSpPr/>
            <p:nvPr/>
          </p:nvSpPr>
          <p:spPr>
            <a:xfrm>
              <a:off x="1355928"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1" name="tx91"/>
            <p:cNvSpPr/>
            <p:nvPr/>
          </p:nvSpPr>
          <p:spPr>
            <a:xfrm>
              <a:off x="268864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2" name="tx92"/>
            <p:cNvSpPr/>
            <p:nvPr/>
          </p:nvSpPr>
          <p:spPr>
            <a:xfrm>
              <a:off x="4021359"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3" name="tx93"/>
            <p:cNvSpPr/>
            <p:nvPr/>
          </p:nvSpPr>
          <p:spPr>
            <a:xfrm>
              <a:off x="5354075"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4" name="tx94"/>
            <p:cNvSpPr/>
            <p:nvPr/>
          </p:nvSpPr>
          <p:spPr>
            <a:xfrm>
              <a:off x="642024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5" name="tx95"/>
            <p:cNvSpPr/>
            <p:nvPr/>
          </p:nvSpPr>
          <p:spPr>
            <a:xfrm>
              <a:off x="6686790"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6" name="tx96"/>
            <p:cNvSpPr/>
            <p:nvPr/>
          </p:nvSpPr>
          <p:spPr>
            <a:xfrm>
              <a:off x="6953334"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7" name="tx97"/>
            <p:cNvSpPr/>
            <p:nvPr/>
          </p:nvSpPr>
          <p:spPr>
            <a:xfrm>
              <a:off x="7219877"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8" name="tx98"/>
            <p:cNvSpPr/>
            <p:nvPr/>
          </p:nvSpPr>
          <p:spPr>
            <a:xfrm>
              <a:off x="7486420"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9" name="tx99"/>
            <p:cNvSpPr/>
            <p:nvPr/>
          </p:nvSpPr>
          <p:spPr>
            <a:xfrm>
              <a:off x="7752963"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100" name="tx100"/>
            <p:cNvSpPr/>
            <p:nvPr/>
          </p:nvSpPr>
          <p:spPr>
            <a:xfrm>
              <a:off x="8019506"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101" name="tx101"/>
            <p:cNvSpPr/>
            <p:nvPr/>
          </p:nvSpPr>
          <p:spPr>
            <a:xfrm>
              <a:off x="1294130" y="383664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2626845" y="370222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3959561" y="316452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5292277" y="300321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6358449" y="332583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6" name="tx106"/>
            <p:cNvSpPr/>
            <p:nvPr/>
          </p:nvSpPr>
          <p:spPr>
            <a:xfrm>
              <a:off x="6624992" y="337960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7" name="tx107"/>
            <p:cNvSpPr/>
            <p:nvPr/>
          </p:nvSpPr>
          <p:spPr>
            <a:xfrm>
              <a:off x="6891535" y="343337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8" name="tx108"/>
            <p:cNvSpPr/>
            <p:nvPr/>
          </p:nvSpPr>
          <p:spPr>
            <a:xfrm>
              <a:off x="7158078" y="356779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9" name="tx109"/>
            <p:cNvSpPr/>
            <p:nvPr/>
          </p:nvSpPr>
          <p:spPr>
            <a:xfrm>
              <a:off x="7424622" y="351402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0" name="tx110"/>
            <p:cNvSpPr/>
            <p:nvPr/>
          </p:nvSpPr>
          <p:spPr>
            <a:xfrm>
              <a:off x="7691165" y="335271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1" name="tx111"/>
            <p:cNvSpPr/>
            <p:nvPr/>
          </p:nvSpPr>
          <p:spPr>
            <a:xfrm>
              <a:off x="7957708" y="337960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2" name="tx112"/>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733081" y="35261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4" name="tx114"/>
            <p:cNvSpPr/>
            <p:nvPr/>
          </p:nvSpPr>
          <p:spPr>
            <a:xfrm>
              <a:off x="733081" y="29884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15" name="tx115"/>
            <p:cNvSpPr/>
            <p:nvPr/>
          </p:nvSpPr>
          <p:spPr>
            <a:xfrm>
              <a:off x="733081" y="24507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16" name="tx116"/>
            <p:cNvSpPr/>
            <p:nvPr/>
          </p:nvSpPr>
          <p:spPr>
            <a:xfrm>
              <a:off x="733081" y="19130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17" name="tx11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4" name="tx13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pl13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7" name="tx13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63170" y="4979579"/>
              <a:ext cx="201456" cy="201456"/>
            </a:xfrm>
            <a:prstGeom prst="rect">
              <a:avLst/>
            </a:prstGeom>
            <a:solidFill>
              <a:srgbClr val="B3B3B3">
                <a:alpha val="85098"/>
              </a:srgbClr>
            </a:solidFill>
          </p:spPr>
          <p:txBody>
            <a:bodyPr/>
            <a:lstStyle/>
            <a:p/>
          </p:txBody>
        </p:sp>
        <p:sp>
          <p:nvSpPr>
            <p:cNvPr id="140" name="rc140"/>
            <p:cNvSpPr/>
            <p:nvPr/>
          </p:nvSpPr>
          <p:spPr>
            <a:xfrm>
              <a:off x="5565324" y="4979579"/>
              <a:ext cx="201456" cy="201456"/>
            </a:xfrm>
            <a:prstGeom prst="rect">
              <a:avLst/>
            </a:prstGeom>
            <a:solidFill>
              <a:srgbClr val="1CABE2">
                <a:alpha val="85098"/>
              </a:srgbClr>
            </a:solidFill>
          </p:spPr>
          <p:txBody>
            <a:bodyPr/>
            <a:lstStyle/>
            <a:p/>
          </p:txBody>
        </p:sp>
        <p:sp>
          <p:nvSpPr>
            <p:cNvPr id="141" name="tx14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4" name="tx144"/>
            <p:cNvSpPr/>
            <p:nvPr/>
          </p:nvSpPr>
          <p:spPr>
            <a:xfrm>
              <a:off x="951100" y="1592892"/>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San Marino, 2000-2025</a:t>
              </a:r>
            </a:p>
          </p:txBody>
        </p:sp>
        <p:sp>
          <p:nvSpPr>
            <p:cNvPr id="145" name="pl145"/>
            <p:cNvSpPr/>
            <p:nvPr/>
          </p:nvSpPr>
          <p:spPr>
            <a:xfrm>
              <a:off x="198662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36731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74800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12870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50939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267696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05766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43835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81904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19974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726143"/>
              <a:ext cx="5798912" cy="119033"/>
            </a:xfrm>
            <a:prstGeom prst="rect">
              <a:avLst/>
            </a:prstGeom>
            <a:solidFill>
              <a:srgbClr val="1CABE2">
                <a:alpha val="85098"/>
              </a:srgbClr>
            </a:solidFill>
          </p:spPr>
          <p:txBody>
            <a:bodyPr/>
            <a:lstStyle/>
            <a:p/>
          </p:txBody>
        </p:sp>
        <p:sp>
          <p:nvSpPr>
            <p:cNvPr id="160" name="rc160"/>
            <p:cNvSpPr/>
            <p:nvPr/>
          </p:nvSpPr>
          <p:spPr>
            <a:xfrm>
              <a:off x="1296273" y="5577352"/>
              <a:ext cx="6627328" cy="119033"/>
            </a:xfrm>
            <a:prstGeom prst="rect">
              <a:avLst/>
            </a:prstGeom>
            <a:solidFill>
              <a:srgbClr val="1CABE2">
                <a:alpha val="85098"/>
              </a:srgbClr>
            </a:solidFill>
          </p:spPr>
          <p:txBody>
            <a:bodyPr/>
            <a:lstStyle/>
            <a:p/>
          </p:txBody>
        </p:sp>
        <p:sp>
          <p:nvSpPr>
            <p:cNvPr id="161" name="rc161"/>
            <p:cNvSpPr/>
            <p:nvPr/>
          </p:nvSpPr>
          <p:spPr>
            <a:xfrm>
              <a:off x="1296273" y="5428560"/>
              <a:ext cx="5798912" cy="119033"/>
            </a:xfrm>
            <a:prstGeom prst="rect">
              <a:avLst/>
            </a:prstGeom>
            <a:solidFill>
              <a:srgbClr val="1CABE2">
                <a:alpha val="85098"/>
              </a:srgbClr>
            </a:solidFill>
          </p:spPr>
          <p:txBody>
            <a:bodyPr/>
            <a:lstStyle/>
            <a:p/>
          </p:txBody>
        </p:sp>
        <p:sp>
          <p:nvSpPr>
            <p:cNvPr id="162" name="rc162"/>
            <p:cNvSpPr/>
            <p:nvPr/>
          </p:nvSpPr>
          <p:spPr>
            <a:xfrm>
              <a:off x="7095185" y="5726143"/>
              <a:ext cx="1104554" cy="119033"/>
            </a:xfrm>
            <a:prstGeom prst="rect">
              <a:avLst/>
            </a:prstGeom>
            <a:solidFill>
              <a:srgbClr val="B3B3B3">
                <a:alpha val="85098"/>
              </a:srgbClr>
            </a:solidFill>
          </p:spPr>
          <p:txBody>
            <a:bodyPr/>
            <a:lstStyle/>
            <a:p/>
          </p:txBody>
        </p:sp>
        <p:sp>
          <p:nvSpPr>
            <p:cNvPr id="163" name="rc163"/>
            <p:cNvSpPr/>
            <p:nvPr/>
          </p:nvSpPr>
          <p:spPr>
            <a:xfrm>
              <a:off x="7923601" y="5577352"/>
              <a:ext cx="0" cy="119033"/>
            </a:xfrm>
            <a:prstGeom prst="rect">
              <a:avLst/>
            </a:prstGeom>
            <a:solidFill>
              <a:srgbClr val="B3B3B3">
                <a:alpha val="85098"/>
              </a:srgbClr>
            </a:solidFill>
          </p:spPr>
          <p:txBody>
            <a:bodyPr/>
            <a:lstStyle/>
            <a:p/>
          </p:txBody>
        </p:sp>
        <p:sp>
          <p:nvSpPr>
            <p:cNvPr id="164" name="rc164"/>
            <p:cNvSpPr/>
            <p:nvPr/>
          </p:nvSpPr>
          <p:spPr>
            <a:xfrm>
              <a:off x="7095185" y="5428560"/>
              <a:ext cx="552277" cy="119033"/>
            </a:xfrm>
            <a:prstGeom prst="rect">
              <a:avLst/>
            </a:prstGeom>
            <a:solidFill>
              <a:srgbClr val="B3B3B3">
                <a:alpha val="85098"/>
              </a:srgbClr>
            </a:solidFill>
          </p:spPr>
          <p:txBody>
            <a:bodyPr/>
            <a:lstStyle/>
            <a:p/>
          </p:txBody>
        </p:sp>
        <p:sp>
          <p:nvSpPr>
            <p:cNvPr id="165" name="tx165"/>
            <p:cNvSpPr/>
            <p:nvPr/>
          </p:nvSpPr>
          <p:spPr>
            <a:xfrm>
              <a:off x="8329967"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6" name="tx166"/>
            <p:cNvSpPr/>
            <p:nvPr/>
          </p:nvSpPr>
          <p:spPr>
            <a:xfrm>
              <a:off x="8053829"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7" name="tx167"/>
            <p:cNvSpPr/>
            <p:nvPr/>
          </p:nvSpPr>
          <p:spPr>
            <a:xfrm>
              <a:off x="7777690"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8" name="tx168"/>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1" name="tx171"/>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2" name="tx172"/>
            <p:cNvSpPr/>
            <p:nvPr/>
          </p:nvSpPr>
          <p:spPr>
            <a:xfrm>
              <a:off x="2638119" y="59372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73" name="tx173"/>
            <p:cNvSpPr/>
            <p:nvPr/>
          </p:nvSpPr>
          <p:spPr>
            <a:xfrm>
              <a:off x="3979966"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74" name="tx174"/>
            <p:cNvSpPr/>
            <p:nvPr/>
          </p:nvSpPr>
          <p:spPr>
            <a:xfrm>
              <a:off x="5360659"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75" name="tx175"/>
            <p:cNvSpPr/>
            <p:nvPr/>
          </p:nvSpPr>
          <p:spPr>
            <a:xfrm>
              <a:off x="6741352"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76" name="tx176"/>
            <p:cNvSpPr/>
            <p:nvPr/>
          </p:nvSpPr>
          <p:spPr>
            <a:xfrm>
              <a:off x="8122046"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77" name="tx177"/>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8" name="tx17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0" name="tx18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San Marino.
In 2025, DTP1 coverage in San Marino remained relatively constant within 1% at 89%. There were &lt;100 children who missed out on any DTP vaccination (zero-dose children).
DTP3 coverage remained constant at 88% in 2025, leaving &lt;100 children vulnerable to vaccine-preventable diseases.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89% and DTP3 was 88%, leaving &lt;100 children un- or under-vaccinated, including &lt;100 zero-dose and &lt;100 with only partial protection.</a:t>
            </a:r>
          </a:p>
        </p:txBody>
      </p:sp>
      <p:grpSp xmlns:pic="http://schemas.openxmlformats.org/drawingml/2006/picture">
        <p:nvGrpSpPr>
          <p:cNvPr id="183" name=""/>
          <p:cNvGrpSpPr/>
          <p:nvPr/>
        </p:nvGrpSpPr>
        <p:grpSpPr>
          <a:xfrm>
            <a:off x="292608" y="1005840"/>
            <a:ext cx="8595360" cy="28575"/>
            <a:chOff x="292608" y="1005840"/>
            <a:chExt cx="8595360" cy="28575"/>
          </a:xfrm>
        </p:grpSpPr>
        <p:sp>
          <p:nvSpPr>
            <p:cNvPr id="18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240584"/>
            </a:xfrm>
            <a:custGeom>
              <a:avLst/>
              <a:pathLst>
                <a:path w="3397293" h="240584">
                  <a:moveTo>
                    <a:pt x="0" y="0"/>
                  </a:moveTo>
                  <a:lnTo>
                    <a:pt x="135891" y="0"/>
                  </a:lnTo>
                  <a:lnTo>
                    <a:pt x="271783" y="0"/>
                  </a:lnTo>
                  <a:lnTo>
                    <a:pt x="407675" y="21871"/>
                  </a:lnTo>
                  <a:lnTo>
                    <a:pt x="543566" y="43742"/>
                  </a:lnTo>
                  <a:lnTo>
                    <a:pt x="679458" y="21871"/>
                  </a:lnTo>
                  <a:lnTo>
                    <a:pt x="815350" y="109356"/>
                  </a:lnTo>
                  <a:lnTo>
                    <a:pt x="951242" y="131228"/>
                  </a:lnTo>
                  <a:lnTo>
                    <a:pt x="1087133" y="153099"/>
                  </a:lnTo>
                  <a:lnTo>
                    <a:pt x="1223025" y="153099"/>
                  </a:lnTo>
                  <a:lnTo>
                    <a:pt x="1358917" y="153099"/>
                  </a:lnTo>
                  <a:lnTo>
                    <a:pt x="1494809" y="87485"/>
                  </a:lnTo>
                  <a:lnTo>
                    <a:pt x="1630700" y="153099"/>
                  </a:lnTo>
                  <a:lnTo>
                    <a:pt x="1766592" y="218713"/>
                  </a:lnTo>
                  <a:lnTo>
                    <a:pt x="1902484" y="240584"/>
                  </a:lnTo>
                  <a:lnTo>
                    <a:pt x="2038375" y="240584"/>
                  </a:lnTo>
                  <a:lnTo>
                    <a:pt x="2174267" y="109356"/>
                  </a:lnTo>
                  <a:lnTo>
                    <a:pt x="2310159" y="218713"/>
                  </a:lnTo>
                  <a:lnTo>
                    <a:pt x="2446051" y="87485"/>
                  </a:lnTo>
                  <a:lnTo>
                    <a:pt x="2581942" y="174970"/>
                  </a:lnTo>
                  <a:lnTo>
                    <a:pt x="2717834" y="131228"/>
                  </a:lnTo>
                  <a:lnTo>
                    <a:pt x="2853726" y="153099"/>
                  </a:lnTo>
                  <a:lnTo>
                    <a:pt x="2989618" y="109356"/>
                  </a:lnTo>
                  <a:lnTo>
                    <a:pt x="3125509" y="109356"/>
                  </a:lnTo>
                  <a:lnTo>
                    <a:pt x="3261401" y="218713"/>
                  </a:lnTo>
                  <a:lnTo>
                    <a:pt x="3397293" y="1968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240584"/>
            </a:xfrm>
            <a:custGeom>
              <a:avLst/>
              <a:pathLst>
                <a:path w="3397293" h="240584">
                  <a:moveTo>
                    <a:pt x="0" y="0"/>
                  </a:moveTo>
                  <a:lnTo>
                    <a:pt x="135891" y="0"/>
                  </a:lnTo>
                  <a:lnTo>
                    <a:pt x="271783" y="0"/>
                  </a:lnTo>
                  <a:lnTo>
                    <a:pt x="407675" y="21871"/>
                  </a:lnTo>
                  <a:lnTo>
                    <a:pt x="543566" y="43742"/>
                  </a:lnTo>
                  <a:lnTo>
                    <a:pt x="679458" y="21871"/>
                  </a:lnTo>
                  <a:lnTo>
                    <a:pt x="815350" y="109356"/>
                  </a:lnTo>
                  <a:lnTo>
                    <a:pt x="951242" y="131228"/>
                  </a:lnTo>
                  <a:lnTo>
                    <a:pt x="1087133" y="153099"/>
                  </a:lnTo>
                  <a:lnTo>
                    <a:pt x="1223025" y="153099"/>
                  </a:lnTo>
                  <a:lnTo>
                    <a:pt x="1358917" y="153099"/>
                  </a:lnTo>
                  <a:lnTo>
                    <a:pt x="1494809" y="87485"/>
                  </a:lnTo>
                  <a:lnTo>
                    <a:pt x="1630700" y="153099"/>
                  </a:lnTo>
                  <a:lnTo>
                    <a:pt x="1766592" y="218713"/>
                  </a:lnTo>
                  <a:lnTo>
                    <a:pt x="1902484" y="240584"/>
                  </a:lnTo>
                  <a:lnTo>
                    <a:pt x="2038375" y="240584"/>
                  </a:lnTo>
                  <a:lnTo>
                    <a:pt x="2174267" y="109356"/>
                  </a:lnTo>
                  <a:lnTo>
                    <a:pt x="2310159" y="218713"/>
                  </a:lnTo>
                  <a:lnTo>
                    <a:pt x="2446051" y="87485"/>
                  </a:lnTo>
                  <a:lnTo>
                    <a:pt x="2581942" y="174970"/>
                  </a:lnTo>
                  <a:lnTo>
                    <a:pt x="2717834" y="131228"/>
                  </a:lnTo>
                  <a:lnTo>
                    <a:pt x="2853726" y="153099"/>
                  </a:lnTo>
                  <a:lnTo>
                    <a:pt x="2989618" y="109356"/>
                  </a:lnTo>
                  <a:lnTo>
                    <a:pt x="3125509" y="109356"/>
                  </a:lnTo>
                  <a:lnTo>
                    <a:pt x="3261401" y="218713"/>
                  </a:lnTo>
                  <a:lnTo>
                    <a:pt x="3397293" y="1968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240584"/>
            </a:xfrm>
            <a:custGeom>
              <a:avLst/>
              <a:pathLst>
                <a:path w="3397293" h="240584">
                  <a:moveTo>
                    <a:pt x="0" y="0"/>
                  </a:moveTo>
                  <a:lnTo>
                    <a:pt x="135891" y="0"/>
                  </a:lnTo>
                  <a:lnTo>
                    <a:pt x="271783" y="0"/>
                  </a:lnTo>
                  <a:lnTo>
                    <a:pt x="407675" y="21871"/>
                  </a:lnTo>
                  <a:lnTo>
                    <a:pt x="543566" y="43742"/>
                  </a:lnTo>
                  <a:lnTo>
                    <a:pt x="679458" y="21871"/>
                  </a:lnTo>
                  <a:lnTo>
                    <a:pt x="815350" y="109356"/>
                  </a:lnTo>
                  <a:lnTo>
                    <a:pt x="951242" y="131228"/>
                  </a:lnTo>
                  <a:lnTo>
                    <a:pt x="1087133" y="153099"/>
                  </a:lnTo>
                  <a:lnTo>
                    <a:pt x="1223025" y="153099"/>
                  </a:lnTo>
                  <a:lnTo>
                    <a:pt x="1358917" y="153099"/>
                  </a:lnTo>
                  <a:lnTo>
                    <a:pt x="1494809" y="87485"/>
                  </a:lnTo>
                  <a:lnTo>
                    <a:pt x="1630700" y="153099"/>
                  </a:lnTo>
                  <a:lnTo>
                    <a:pt x="1766592" y="218713"/>
                  </a:lnTo>
                  <a:lnTo>
                    <a:pt x="1902484" y="240584"/>
                  </a:lnTo>
                  <a:lnTo>
                    <a:pt x="2038375" y="240584"/>
                  </a:lnTo>
                  <a:lnTo>
                    <a:pt x="2174267" y="109356"/>
                  </a:lnTo>
                  <a:lnTo>
                    <a:pt x="2310159" y="218713"/>
                  </a:lnTo>
                  <a:lnTo>
                    <a:pt x="2446051" y="87485"/>
                  </a:lnTo>
                  <a:lnTo>
                    <a:pt x="2581942" y="174970"/>
                  </a:lnTo>
                  <a:lnTo>
                    <a:pt x="2717834" y="131228"/>
                  </a:lnTo>
                  <a:lnTo>
                    <a:pt x="2853726" y="153099"/>
                  </a:lnTo>
                  <a:lnTo>
                    <a:pt x="2989618" y="109356"/>
                  </a:lnTo>
                  <a:lnTo>
                    <a:pt x="3125509" y="109356"/>
                  </a:lnTo>
                  <a:lnTo>
                    <a:pt x="3261401" y="218713"/>
                  </a:lnTo>
                  <a:lnTo>
                    <a:pt x="3397293" y="1968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707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707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4379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0624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37866" y="4988970"/>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San Marino</a:t>
              </a:r>
            </a:p>
          </p:txBody>
        </p:sp>
        <p:sp>
          <p:nvSpPr>
            <p:cNvPr id="60" name="tx60"/>
            <p:cNvSpPr/>
            <p:nvPr/>
          </p:nvSpPr>
          <p:spPr>
            <a:xfrm>
              <a:off x="261089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7334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51434" y="1403693"/>
              <a:ext cx="27363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San Marino, 2000-2025</a:t>
              </a:r>
            </a:p>
          </p:txBody>
        </p:sp>
        <p:sp>
          <p:nvSpPr>
            <p:cNvPr id="63" name="pl63"/>
            <p:cNvSpPr/>
            <p:nvPr/>
          </p:nvSpPr>
          <p:spPr>
            <a:xfrm>
              <a:off x="5267799" y="37194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689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18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447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436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13755"/>
              <a:ext cx="3397293" cy="935607"/>
            </a:xfrm>
            <a:custGeom>
              <a:avLst/>
              <a:pathLst>
                <a:path w="3397293" h="935607">
                  <a:moveTo>
                    <a:pt x="0" y="0"/>
                  </a:moveTo>
                  <a:lnTo>
                    <a:pt x="135891" y="0"/>
                  </a:lnTo>
                  <a:lnTo>
                    <a:pt x="271783" y="0"/>
                  </a:lnTo>
                  <a:lnTo>
                    <a:pt x="407675" y="85055"/>
                  </a:lnTo>
                  <a:lnTo>
                    <a:pt x="543566" y="170110"/>
                  </a:lnTo>
                  <a:lnTo>
                    <a:pt x="679458" y="85055"/>
                  </a:lnTo>
                  <a:lnTo>
                    <a:pt x="815350" y="425276"/>
                  </a:lnTo>
                  <a:lnTo>
                    <a:pt x="951242" y="510331"/>
                  </a:lnTo>
                  <a:lnTo>
                    <a:pt x="1087133" y="595386"/>
                  </a:lnTo>
                  <a:lnTo>
                    <a:pt x="1223025" y="595386"/>
                  </a:lnTo>
                  <a:lnTo>
                    <a:pt x="1358917" y="595386"/>
                  </a:lnTo>
                  <a:lnTo>
                    <a:pt x="1494809" y="340220"/>
                  </a:lnTo>
                  <a:lnTo>
                    <a:pt x="1630700" y="595386"/>
                  </a:lnTo>
                  <a:lnTo>
                    <a:pt x="1766592" y="850552"/>
                  </a:lnTo>
                  <a:lnTo>
                    <a:pt x="1902484" y="935607"/>
                  </a:lnTo>
                  <a:lnTo>
                    <a:pt x="2038375" y="935607"/>
                  </a:lnTo>
                  <a:lnTo>
                    <a:pt x="2174267" y="425276"/>
                  </a:lnTo>
                  <a:lnTo>
                    <a:pt x="2310159" y="850552"/>
                  </a:lnTo>
                  <a:lnTo>
                    <a:pt x="2446051" y="340220"/>
                  </a:lnTo>
                  <a:lnTo>
                    <a:pt x="2581942" y="680441"/>
                  </a:lnTo>
                  <a:lnTo>
                    <a:pt x="2717834" y="510331"/>
                  </a:lnTo>
                  <a:lnTo>
                    <a:pt x="2853726" y="595386"/>
                  </a:lnTo>
                  <a:lnTo>
                    <a:pt x="2989618" y="425276"/>
                  </a:lnTo>
                  <a:lnTo>
                    <a:pt x="3125509" y="425276"/>
                  </a:lnTo>
                  <a:lnTo>
                    <a:pt x="3261401" y="850552"/>
                  </a:lnTo>
                  <a:lnTo>
                    <a:pt x="3397293" y="765497"/>
                  </a:lnTo>
                </a:path>
              </a:pathLst>
            </a:custGeom>
            <a:ln w="27101" cap="flat">
              <a:solidFill>
                <a:srgbClr val="0058AB">
                  <a:alpha val="100000"/>
                </a:srgbClr>
              </a:solidFill>
              <a:prstDash val="solid"/>
              <a:round/>
            </a:ln>
          </p:spPr>
          <p:txBody>
            <a:bodyPr/>
            <a:lstStyle/>
            <a:p/>
          </p:txBody>
        </p:sp>
        <p:sp>
          <p:nvSpPr>
            <p:cNvPr id="77" name="pl77"/>
            <p:cNvSpPr/>
            <p:nvPr/>
          </p:nvSpPr>
          <p:spPr>
            <a:xfrm>
              <a:off x="5437664" y="3294197"/>
              <a:ext cx="3397293" cy="765497"/>
            </a:xfrm>
            <a:custGeom>
              <a:avLst/>
              <a:pathLst>
                <a:path w="3397293" h="765497">
                  <a:moveTo>
                    <a:pt x="0" y="765497"/>
                  </a:moveTo>
                  <a:lnTo>
                    <a:pt x="135891" y="680441"/>
                  </a:lnTo>
                  <a:lnTo>
                    <a:pt x="271783" y="680441"/>
                  </a:lnTo>
                  <a:lnTo>
                    <a:pt x="407675" y="595386"/>
                  </a:lnTo>
                  <a:lnTo>
                    <a:pt x="543566" y="510331"/>
                  </a:lnTo>
                  <a:lnTo>
                    <a:pt x="679458" y="425276"/>
                  </a:lnTo>
                  <a:lnTo>
                    <a:pt x="815350" y="340220"/>
                  </a:lnTo>
                  <a:lnTo>
                    <a:pt x="951242" y="340220"/>
                  </a:lnTo>
                  <a:lnTo>
                    <a:pt x="1087133" y="255165"/>
                  </a:lnTo>
                  <a:lnTo>
                    <a:pt x="1223025" y="170110"/>
                  </a:lnTo>
                  <a:lnTo>
                    <a:pt x="1358917" y="170110"/>
                  </a:lnTo>
                  <a:lnTo>
                    <a:pt x="1494809" y="85055"/>
                  </a:lnTo>
                  <a:lnTo>
                    <a:pt x="1630700" y="170110"/>
                  </a:lnTo>
                  <a:lnTo>
                    <a:pt x="1766592" y="170110"/>
                  </a:lnTo>
                  <a:lnTo>
                    <a:pt x="1902484" y="170110"/>
                  </a:lnTo>
                  <a:lnTo>
                    <a:pt x="2038375" y="170110"/>
                  </a:lnTo>
                  <a:lnTo>
                    <a:pt x="2174267" y="85055"/>
                  </a:lnTo>
                  <a:lnTo>
                    <a:pt x="2310159" y="85055"/>
                  </a:lnTo>
                  <a:lnTo>
                    <a:pt x="2446051" y="85055"/>
                  </a:lnTo>
                  <a:lnTo>
                    <a:pt x="2581942" y="0"/>
                  </a:lnTo>
                  <a:lnTo>
                    <a:pt x="2717834" y="255165"/>
                  </a:lnTo>
                  <a:lnTo>
                    <a:pt x="2853726" y="425276"/>
                  </a:lnTo>
                  <a:lnTo>
                    <a:pt x="2989618" y="170110"/>
                  </a:lnTo>
                  <a:lnTo>
                    <a:pt x="3125509" y="170110"/>
                  </a:lnTo>
                  <a:lnTo>
                    <a:pt x="3261401" y="170110"/>
                  </a:lnTo>
                  <a:lnTo>
                    <a:pt x="3397293" y="85055"/>
                  </a:lnTo>
                </a:path>
              </a:pathLst>
            </a:custGeom>
            <a:ln w="27101" cap="flat">
              <a:solidFill>
                <a:srgbClr val="80BD41">
                  <a:alpha val="100000"/>
                </a:srgbClr>
              </a:solidFill>
              <a:prstDash val="solid"/>
              <a:round/>
            </a:ln>
          </p:spPr>
          <p:txBody>
            <a:bodyPr/>
            <a:lstStyle/>
            <a:p/>
          </p:txBody>
        </p:sp>
        <p:sp>
          <p:nvSpPr>
            <p:cNvPr id="78" name="pl78"/>
            <p:cNvSpPr/>
            <p:nvPr/>
          </p:nvSpPr>
          <p:spPr>
            <a:xfrm>
              <a:off x="5437664" y="3209142"/>
              <a:ext cx="3397293" cy="170110"/>
            </a:xfrm>
            <a:custGeom>
              <a:avLst/>
              <a:pathLst>
                <a:path w="3397293" h="170110">
                  <a:moveTo>
                    <a:pt x="0" y="85055"/>
                  </a:moveTo>
                  <a:lnTo>
                    <a:pt x="135891" y="85055"/>
                  </a:lnTo>
                  <a:lnTo>
                    <a:pt x="271783" y="85055"/>
                  </a:lnTo>
                  <a:lnTo>
                    <a:pt x="407675" y="85055"/>
                  </a:lnTo>
                  <a:lnTo>
                    <a:pt x="543566" y="85055"/>
                  </a:lnTo>
                  <a:lnTo>
                    <a:pt x="679458" y="0"/>
                  </a:lnTo>
                  <a:lnTo>
                    <a:pt x="815350" y="0"/>
                  </a:lnTo>
                  <a:lnTo>
                    <a:pt x="951242" y="0"/>
                  </a:lnTo>
                  <a:lnTo>
                    <a:pt x="1087133" y="85055"/>
                  </a:lnTo>
                  <a:lnTo>
                    <a:pt x="1223025" y="85055"/>
                  </a:lnTo>
                  <a:lnTo>
                    <a:pt x="1358917" y="85055"/>
                  </a:lnTo>
                  <a:lnTo>
                    <a:pt x="1494809" y="85055"/>
                  </a:lnTo>
                  <a:lnTo>
                    <a:pt x="1630700" y="85055"/>
                  </a:lnTo>
                  <a:lnTo>
                    <a:pt x="1766592" y="85055"/>
                  </a:lnTo>
                  <a:lnTo>
                    <a:pt x="1902484" y="85055"/>
                  </a:lnTo>
                  <a:lnTo>
                    <a:pt x="2038375" y="85055"/>
                  </a:lnTo>
                  <a:lnTo>
                    <a:pt x="2174267" y="85055"/>
                  </a:lnTo>
                  <a:lnTo>
                    <a:pt x="2310159" y="85055"/>
                  </a:lnTo>
                  <a:lnTo>
                    <a:pt x="2446051" y="85055"/>
                  </a:lnTo>
                  <a:lnTo>
                    <a:pt x="2581942" y="85055"/>
                  </a:lnTo>
                  <a:lnTo>
                    <a:pt x="2717834" y="85055"/>
                  </a:lnTo>
                  <a:lnTo>
                    <a:pt x="2853726" y="85055"/>
                  </a:lnTo>
                  <a:lnTo>
                    <a:pt x="2989618" y="85055"/>
                  </a:lnTo>
                  <a:lnTo>
                    <a:pt x="3125509" y="85055"/>
                  </a:lnTo>
                  <a:lnTo>
                    <a:pt x="3261401" y="85055"/>
                  </a:lnTo>
                  <a:lnTo>
                    <a:pt x="3397293" y="170110"/>
                  </a:lnTo>
                </a:path>
              </a:pathLst>
            </a:custGeom>
            <a:ln w="27101" cap="flat">
              <a:solidFill>
                <a:srgbClr val="961A49">
                  <a:alpha val="100000"/>
                </a:srgbClr>
              </a:solidFill>
              <a:prstDash val="solid"/>
              <a:round/>
            </a:ln>
          </p:spPr>
          <p:txBody>
            <a:bodyPr/>
            <a:lstStyle/>
            <a:p/>
          </p:txBody>
        </p:sp>
        <p:sp>
          <p:nvSpPr>
            <p:cNvPr id="79" name="pl79"/>
            <p:cNvSpPr/>
            <p:nvPr/>
          </p:nvSpPr>
          <p:spPr>
            <a:xfrm>
              <a:off x="5437664" y="329419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13755"/>
              <a:ext cx="3397293" cy="935607"/>
            </a:xfrm>
            <a:custGeom>
              <a:avLst/>
              <a:pathLst>
                <a:path w="3397293" h="935607">
                  <a:moveTo>
                    <a:pt x="0" y="0"/>
                  </a:moveTo>
                  <a:lnTo>
                    <a:pt x="135891" y="0"/>
                  </a:lnTo>
                  <a:lnTo>
                    <a:pt x="271783" y="0"/>
                  </a:lnTo>
                  <a:lnTo>
                    <a:pt x="407675" y="85055"/>
                  </a:lnTo>
                  <a:lnTo>
                    <a:pt x="543566" y="170110"/>
                  </a:lnTo>
                  <a:lnTo>
                    <a:pt x="679458" y="85055"/>
                  </a:lnTo>
                  <a:lnTo>
                    <a:pt x="815350" y="425276"/>
                  </a:lnTo>
                  <a:lnTo>
                    <a:pt x="951242" y="510331"/>
                  </a:lnTo>
                  <a:lnTo>
                    <a:pt x="1087133" y="595386"/>
                  </a:lnTo>
                  <a:lnTo>
                    <a:pt x="1223025" y="595386"/>
                  </a:lnTo>
                  <a:lnTo>
                    <a:pt x="1358917" y="595386"/>
                  </a:lnTo>
                  <a:lnTo>
                    <a:pt x="1494809" y="340220"/>
                  </a:lnTo>
                  <a:lnTo>
                    <a:pt x="1630700" y="595386"/>
                  </a:lnTo>
                  <a:lnTo>
                    <a:pt x="1766592" y="850552"/>
                  </a:lnTo>
                  <a:lnTo>
                    <a:pt x="1902484" y="935607"/>
                  </a:lnTo>
                  <a:lnTo>
                    <a:pt x="2038375" y="935607"/>
                  </a:lnTo>
                  <a:lnTo>
                    <a:pt x="2174267" y="425276"/>
                  </a:lnTo>
                  <a:lnTo>
                    <a:pt x="2310159" y="850552"/>
                  </a:lnTo>
                  <a:lnTo>
                    <a:pt x="2446051" y="340220"/>
                  </a:lnTo>
                  <a:lnTo>
                    <a:pt x="2581942" y="680441"/>
                  </a:lnTo>
                  <a:lnTo>
                    <a:pt x="2717834" y="510331"/>
                  </a:lnTo>
                  <a:lnTo>
                    <a:pt x="2853726" y="595386"/>
                  </a:lnTo>
                  <a:lnTo>
                    <a:pt x="2989618" y="425276"/>
                  </a:lnTo>
                  <a:lnTo>
                    <a:pt x="3125509" y="425276"/>
                  </a:lnTo>
                  <a:lnTo>
                    <a:pt x="3261401" y="850552"/>
                  </a:lnTo>
                  <a:lnTo>
                    <a:pt x="3397293" y="765497"/>
                  </a:lnTo>
                </a:path>
              </a:pathLst>
            </a:custGeom>
            <a:ln w="43362" cap="flat">
              <a:solidFill>
                <a:srgbClr val="000000">
                  <a:alpha val="100000"/>
                </a:srgbClr>
              </a:solidFill>
              <a:prstDash val="solid"/>
              <a:round/>
            </a:ln>
          </p:spPr>
          <p:txBody>
            <a:bodyPr/>
            <a:lstStyle/>
            <a:p/>
          </p:txBody>
        </p:sp>
        <p:sp>
          <p:nvSpPr>
            <p:cNvPr id="81" name="pl81"/>
            <p:cNvSpPr/>
            <p:nvPr/>
          </p:nvSpPr>
          <p:spPr>
            <a:xfrm>
              <a:off x="5437664" y="2052391"/>
              <a:ext cx="0" cy="561364"/>
            </a:xfrm>
            <a:custGeom>
              <a:avLst/>
              <a:pathLst>
                <a:path w="0" h="561364">
                  <a:moveTo>
                    <a:pt x="0" y="561364"/>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052391"/>
              <a:ext cx="0" cy="646419"/>
            </a:xfrm>
            <a:custGeom>
              <a:avLst/>
              <a:pathLst>
                <a:path w="0" h="646419">
                  <a:moveTo>
                    <a:pt x="0" y="64641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052391"/>
              <a:ext cx="0" cy="1156751"/>
            </a:xfrm>
            <a:custGeom>
              <a:avLst/>
              <a:pathLst>
                <a:path w="0" h="1156751">
                  <a:moveTo>
                    <a:pt x="0" y="115675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052391"/>
              <a:ext cx="0" cy="1496972"/>
            </a:xfrm>
            <a:custGeom>
              <a:avLst/>
              <a:pathLst>
                <a:path w="0" h="1496972">
                  <a:moveTo>
                    <a:pt x="0" y="149697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052391"/>
              <a:ext cx="0" cy="1241806"/>
            </a:xfrm>
            <a:custGeom>
              <a:avLst/>
              <a:pathLst>
                <a:path w="0" h="1241806">
                  <a:moveTo>
                    <a:pt x="0" y="12418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052391"/>
              <a:ext cx="0" cy="1411917"/>
            </a:xfrm>
            <a:custGeom>
              <a:avLst/>
              <a:pathLst>
                <a:path w="0" h="1411917">
                  <a:moveTo>
                    <a:pt x="0" y="14119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052391"/>
              <a:ext cx="0" cy="1326861"/>
            </a:xfrm>
            <a:custGeom>
              <a:avLst/>
              <a:pathLst>
                <a:path w="0" h="1326861">
                  <a:moveTo>
                    <a:pt x="0" y="13268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613755"/>
              <a:ext cx="3397293" cy="935607"/>
            </a:xfrm>
            <a:custGeom>
              <a:avLst/>
              <a:pathLst>
                <a:path w="3397293" h="935607">
                  <a:moveTo>
                    <a:pt x="0" y="0"/>
                  </a:moveTo>
                  <a:lnTo>
                    <a:pt x="135891" y="0"/>
                  </a:lnTo>
                  <a:lnTo>
                    <a:pt x="271783" y="0"/>
                  </a:lnTo>
                  <a:lnTo>
                    <a:pt x="407675" y="85055"/>
                  </a:lnTo>
                  <a:lnTo>
                    <a:pt x="543566" y="170110"/>
                  </a:lnTo>
                  <a:lnTo>
                    <a:pt x="679458" y="85055"/>
                  </a:lnTo>
                  <a:lnTo>
                    <a:pt x="815350" y="425276"/>
                  </a:lnTo>
                  <a:lnTo>
                    <a:pt x="951242" y="510331"/>
                  </a:lnTo>
                  <a:lnTo>
                    <a:pt x="1087133" y="595386"/>
                  </a:lnTo>
                  <a:lnTo>
                    <a:pt x="1223025" y="595386"/>
                  </a:lnTo>
                  <a:lnTo>
                    <a:pt x="1358917" y="595386"/>
                  </a:lnTo>
                  <a:lnTo>
                    <a:pt x="1494809" y="340220"/>
                  </a:lnTo>
                  <a:lnTo>
                    <a:pt x="1630700" y="595386"/>
                  </a:lnTo>
                  <a:lnTo>
                    <a:pt x="1766592" y="850552"/>
                  </a:lnTo>
                  <a:lnTo>
                    <a:pt x="1902484" y="935607"/>
                  </a:lnTo>
                  <a:lnTo>
                    <a:pt x="2038375" y="935607"/>
                  </a:lnTo>
                  <a:lnTo>
                    <a:pt x="2174267" y="425276"/>
                  </a:lnTo>
                  <a:lnTo>
                    <a:pt x="2310159" y="850552"/>
                  </a:lnTo>
                  <a:lnTo>
                    <a:pt x="2446051" y="340220"/>
                  </a:lnTo>
                  <a:lnTo>
                    <a:pt x="2581942" y="680441"/>
                  </a:lnTo>
                  <a:lnTo>
                    <a:pt x="2717834" y="510331"/>
                  </a:lnTo>
                  <a:lnTo>
                    <a:pt x="2853726" y="595386"/>
                  </a:lnTo>
                  <a:lnTo>
                    <a:pt x="2989618" y="425276"/>
                  </a:lnTo>
                  <a:lnTo>
                    <a:pt x="3125509" y="425276"/>
                  </a:lnTo>
                  <a:lnTo>
                    <a:pt x="3261401" y="850552"/>
                  </a:lnTo>
                  <a:lnTo>
                    <a:pt x="3397293" y="765497"/>
                  </a:lnTo>
                </a:path>
              </a:pathLst>
            </a:custGeom>
            <a:ln w="27101" cap="flat">
              <a:solidFill>
                <a:srgbClr val="0058AB">
                  <a:alpha val="100000"/>
                </a:srgbClr>
              </a:solidFill>
              <a:prstDash val="solid"/>
              <a:round/>
            </a:ln>
          </p:spPr>
          <p:txBody>
            <a:bodyPr/>
            <a:lstStyle/>
            <a:p/>
          </p:txBody>
        </p:sp>
        <p:sp>
          <p:nvSpPr>
            <p:cNvPr id="89" name="tx89"/>
            <p:cNvSpPr/>
            <p:nvPr/>
          </p:nvSpPr>
          <p:spPr>
            <a:xfrm>
              <a:off x="5407519" y="19779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0" name="tx90"/>
            <p:cNvSpPr/>
            <p:nvPr/>
          </p:nvSpPr>
          <p:spPr>
            <a:xfrm>
              <a:off x="6086977" y="198057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766436" y="197925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427845" y="197787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989462" y="19779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19792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786762" y="19792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33401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33401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40926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32420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23915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58746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58746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66049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42294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854565" y="4988970"/>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San Marino</a:t>
              </a:r>
            </a:p>
          </p:txBody>
        </p:sp>
        <p:sp>
          <p:nvSpPr>
            <p:cNvPr id="114" name="tx114"/>
            <p:cNvSpPr/>
            <p:nvPr/>
          </p:nvSpPr>
          <p:spPr>
            <a:xfrm>
              <a:off x="692759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69004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0798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6051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1304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65581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1811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8425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3678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8931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4184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9438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6406369" cy="114824"/>
            </a:xfrm>
            <a:prstGeom prst="rect">
              <a:avLst/>
            </a:prstGeom>
            <a:solidFill>
              <a:srgbClr val="1CABE2">
                <a:alpha val="80000"/>
              </a:srgbClr>
            </a:solidFill>
          </p:spPr>
          <p:txBody>
            <a:bodyPr/>
            <a:lstStyle/>
            <a:p/>
          </p:txBody>
        </p:sp>
        <p:sp>
          <p:nvSpPr>
            <p:cNvPr id="132" name="rc132"/>
            <p:cNvSpPr/>
            <p:nvPr/>
          </p:nvSpPr>
          <p:spPr>
            <a:xfrm>
              <a:off x="1317178" y="5743865"/>
              <a:ext cx="7321564" cy="114824"/>
            </a:xfrm>
            <a:prstGeom prst="rect">
              <a:avLst/>
            </a:prstGeom>
            <a:solidFill>
              <a:srgbClr val="1CABE2">
                <a:alpha val="80000"/>
              </a:srgbClr>
            </a:solidFill>
          </p:spPr>
          <p:txBody>
            <a:bodyPr/>
            <a:lstStyle/>
            <a:p/>
          </p:txBody>
        </p:sp>
        <p:sp>
          <p:nvSpPr>
            <p:cNvPr id="133" name="rc133"/>
            <p:cNvSpPr/>
            <p:nvPr/>
          </p:nvSpPr>
          <p:spPr>
            <a:xfrm>
              <a:off x="1317178" y="5600334"/>
              <a:ext cx="6406369"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764810" y="610791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9" name="tx139"/>
            <p:cNvSpPr/>
            <p:nvPr/>
          </p:nvSpPr>
          <p:spPr>
            <a:xfrm>
              <a:off x="4212441"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0" name="tx140"/>
            <p:cNvSpPr/>
            <p:nvPr/>
          </p:nvSpPr>
          <p:spPr>
            <a:xfrm>
              <a:off x="5737767"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1" name="tx141"/>
            <p:cNvSpPr/>
            <p:nvPr/>
          </p:nvSpPr>
          <p:spPr>
            <a:xfrm>
              <a:off x="7263093"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2" name="tx142"/>
            <p:cNvSpPr/>
            <p:nvPr/>
          </p:nvSpPr>
          <p:spPr>
            <a:xfrm>
              <a:off x="8788419"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San Marino (89%) was 1 percentage point lower than the global average (90%) and 7 percentage points lower than the average across all non-programme countries (96%).
National DTP1 coverage was 1 percentage point lower than in 2019 (90%).
The number of zero-dose children remained approximately the same (&lt;100)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San Marino DTP1 coverage was 89% - this is 1 percentage point lower than in 2019 and lower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San Marino ranked number 2 out of 41 countries for lowest DTP1 coverage (based on tied ranks).
San Marino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San Marino was among the countries with the lowest coverage, but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F26A21">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San Marino ranked number 38 out of 41 countries with &lt;100 zero-dose children.
In 2025, San Marino ranked number 38 out of 41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293584"/>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5" name="pl5"/>
            <p:cNvSpPr/>
            <p:nvPr/>
          </p:nvSpPr>
          <p:spPr>
            <a:xfrm>
              <a:off x="761438" y="3509977"/>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6" name="pl6"/>
            <p:cNvSpPr/>
            <p:nvPr/>
          </p:nvSpPr>
          <p:spPr>
            <a:xfrm>
              <a:off x="761438" y="2726371"/>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7" name="pl7"/>
            <p:cNvSpPr/>
            <p:nvPr/>
          </p:nvSpPr>
          <p:spPr>
            <a:xfrm>
              <a:off x="761438" y="1942765"/>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8" name="pl8"/>
            <p:cNvSpPr/>
            <p:nvPr/>
          </p:nvSpPr>
          <p:spPr>
            <a:xfrm>
              <a:off x="761438" y="4685387"/>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9" name="pl9"/>
            <p:cNvSpPr/>
            <p:nvPr/>
          </p:nvSpPr>
          <p:spPr>
            <a:xfrm>
              <a:off x="761438" y="3901781"/>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3118174"/>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334568"/>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2" name="pl12"/>
            <p:cNvSpPr/>
            <p:nvPr/>
          </p:nvSpPr>
          <p:spPr>
            <a:xfrm>
              <a:off x="122485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8628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54772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0916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87059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3203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19346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383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7059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0288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3517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56745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9974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3203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120321" y="3451207"/>
              <a:ext cx="209058" cy="1234179"/>
            </a:xfrm>
            <a:prstGeom prst="rect">
              <a:avLst/>
            </a:prstGeom>
            <a:solidFill>
              <a:srgbClr val="80BD41">
                <a:alpha val="100000"/>
              </a:srgbClr>
            </a:solidFill>
          </p:spPr>
          <p:txBody>
            <a:bodyPr/>
            <a:lstStyle/>
            <a:p/>
          </p:txBody>
        </p:sp>
        <p:sp>
          <p:nvSpPr>
            <p:cNvPr id="27" name="rc27"/>
            <p:cNvSpPr/>
            <p:nvPr/>
          </p:nvSpPr>
          <p:spPr>
            <a:xfrm>
              <a:off x="1120321" y="3427699"/>
              <a:ext cx="209058" cy="23508"/>
            </a:xfrm>
            <a:prstGeom prst="rect">
              <a:avLst/>
            </a:prstGeom>
            <a:solidFill>
              <a:srgbClr val="0058AB">
                <a:alpha val="100000"/>
              </a:srgbClr>
            </a:solidFill>
          </p:spPr>
          <p:txBody>
            <a:bodyPr/>
            <a:lstStyle/>
            <a:p/>
          </p:txBody>
        </p:sp>
        <p:sp>
          <p:nvSpPr>
            <p:cNvPr id="28" name="rc28"/>
            <p:cNvSpPr/>
            <p:nvPr/>
          </p:nvSpPr>
          <p:spPr>
            <a:xfrm>
              <a:off x="1120321" y="3451207"/>
              <a:ext cx="209058" cy="0"/>
            </a:xfrm>
            <a:prstGeom prst="rect">
              <a:avLst/>
            </a:prstGeom>
            <a:solidFill>
              <a:srgbClr val="1CABE2">
                <a:alpha val="100000"/>
              </a:srgbClr>
            </a:solidFill>
          </p:spPr>
          <p:txBody>
            <a:bodyPr/>
            <a:lstStyle/>
            <a:p/>
          </p:txBody>
        </p:sp>
        <p:sp>
          <p:nvSpPr>
            <p:cNvPr id="29" name="rc29"/>
            <p:cNvSpPr/>
            <p:nvPr/>
          </p:nvSpPr>
          <p:spPr>
            <a:xfrm>
              <a:off x="1352609" y="3365010"/>
              <a:ext cx="209058" cy="1320376"/>
            </a:xfrm>
            <a:prstGeom prst="rect">
              <a:avLst/>
            </a:prstGeom>
            <a:solidFill>
              <a:srgbClr val="80BD41">
                <a:alpha val="100000"/>
              </a:srgbClr>
            </a:solidFill>
          </p:spPr>
          <p:txBody>
            <a:bodyPr/>
            <a:lstStyle/>
            <a:p/>
          </p:txBody>
        </p:sp>
        <p:sp>
          <p:nvSpPr>
            <p:cNvPr id="30" name="rc30"/>
            <p:cNvSpPr/>
            <p:nvPr/>
          </p:nvSpPr>
          <p:spPr>
            <a:xfrm>
              <a:off x="1352609" y="3325830"/>
              <a:ext cx="209058" cy="27426"/>
            </a:xfrm>
            <a:prstGeom prst="rect">
              <a:avLst/>
            </a:prstGeom>
            <a:solidFill>
              <a:srgbClr val="0058AB">
                <a:alpha val="100000"/>
              </a:srgbClr>
            </a:solidFill>
          </p:spPr>
          <p:txBody>
            <a:bodyPr/>
            <a:lstStyle/>
            <a:p/>
          </p:txBody>
        </p:sp>
        <p:sp>
          <p:nvSpPr>
            <p:cNvPr id="31" name="rc31"/>
            <p:cNvSpPr/>
            <p:nvPr/>
          </p:nvSpPr>
          <p:spPr>
            <a:xfrm>
              <a:off x="1352609" y="3353256"/>
              <a:ext cx="209058" cy="11754"/>
            </a:xfrm>
            <a:prstGeom prst="rect">
              <a:avLst/>
            </a:prstGeom>
            <a:solidFill>
              <a:srgbClr val="1CABE2">
                <a:alpha val="100000"/>
              </a:srgbClr>
            </a:solidFill>
          </p:spPr>
          <p:txBody>
            <a:bodyPr/>
            <a:lstStyle/>
            <a:p/>
          </p:txBody>
        </p:sp>
        <p:sp>
          <p:nvSpPr>
            <p:cNvPr id="32" name="rc32"/>
            <p:cNvSpPr/>
            <p:nvPr/>
          </p:nvSpPr>
          <p:spPr>
            <a:xfrm>
              <a:off x="1584896" y="3455125"/>
              <a:ext cx="209058" cy="1230261"/>
            </a:xfrm>
            <a:prstGeom prst="rect">
              <a:avLst/>
            </a:prstGeom>
            <a:solidFill>
              <a:srgbClr val="80BD41">
                <a:alpha val="100000"/>
              </a:srgbClr>
            </a:solidFill>
          </p:spPr>
          <p:txBody>
            <a:bodyPr/>
            <a:lstStyle/>
            <a:p/>
          </p:txBody>
        </p:sp>
        <p:sp>
          <p:nvSpPr>
            <p:cNvPr id="33" name="rc33"/>
            <p:cNvSpPr/>
            <p:nvPr/>
          </p:nvSpPr>
          <p:spPr>
            <a:xfrm>
              <a:off x="1584896" y="3404191"/>
              <a:ext cx="209058" cy="27426"/>
            </a:xfrm>
            <a:prstGeom prst="rect">
              <a:avLst/>
            </a:prstGeom>
            <a:solidFill>
              <a:srgbClr val="0058AB">
                <a:alpha val="100000"/>
              </a:srgbClr>
            </a:solidFill>
          </p:spPr>
          <p:txBody>
            <a:bodyPr/>
            <a:lstStyle/>
            <a:p/>
          </p:txBody>
        </p:sp>
        <p:sp>
          <p:nvSpPr>
            <p:cNvPr id="34" name="rc34"/>
            <p:cNvSpPr/>
            <p:nvPr/>
          </p:nvSpPr>
          <p:spPr>
            <a:xfrm>
              <a:off x="1584896" y="3431617"/>
              <a:ext cx="209058" cy="23508"/>
            </a:xfrm>
            <a:prstGeom prst="rect">
              <a:avLst/>
            </a:prstGeom>
            <a:solidFill>
              <a:srgbClr val="1CABE2">
                <a:alpha val="100000"/>
              </a:srgbClr>
            </a:solidFill>
          </p:spPr>
          <p:txBody>
            <a:bodyPr/>
            <a:lstStyle/>
            <a:p/>
          </p:txBody>
        </p:sp>
        <p:sp>
          <p:nvSpPr>
            <p:cNvPr id="35" name="rc35"/>
            <p:cNvSpPr/>
            <p:nvPr/>
          </p:nvSpPr>
          <p:spPr>
            <a:xfrm>
              <a:off x="1817183" y="3572666"/>
              <a:ext cx="209058" cy="1112720"/>
            </a:xfrm>
            <a:prstGeom prst="rect">
              <a:avLst/>
            </a:prstGeom>
            <a:solidFill>
              <a:srgbClr val="80BD41">
                <a:alpha val="100000"/>
              </a:srgbClr>
            </a:solidFill>
          </p:spPr>
          <p:txBody>
            <a:bodyPr/>
            <a:lstStyle/>
            <a:p/>
          </p:txBody>
        </p:sp>
        <p:sp>
          <p:nvSpPr>
            <p:cNvPr id="36" name="rc36"/>
            <p:cNvSpPr/>
            <p:nvPr/>
          </p:nvSpPr>
          <p:spPr>
            <a:xfrm>
              <a:off x="1817183" y="3525650"/>
              <a:ext cx="209058" cy="35262"/>
            </a:xfrm>
            <a:prstGeom prst="rect">
              <a:avLst/>
            </a:prstGeom>
            <a:solidFill>
              <a:srgbClr val="0058AB">
                <a:alpha val="100000"/>
              </a:srgbClr>
            </a:solidFill>
          </p:spPr>
          <p:txBody>
            <a:bodyPr/>
            <a:lstStyle/>
            <a:p/>
          </p:txBody>
        </p:sp>
        <p:sp>
          <p:nvSpPr>
            <p:cNvPr id="37" name="rc37"/>
            <p:cNvSpPr/>
            <p:nvPr/>
          </p:nvSpPr>
          <p:spPr>
            <a:xfrm>
              <a:off x="1817183" y="3560912"/>
              <a:ext cx="209058" cy="11754"/>
            </a:xfrm>
            <a:prstGeom prst="rect">
              <a:avLst/>
            </a:prstGeom>
            <a:solidFill>
              <a:srgbClr val="1CABE2">
                <a:alpha val="100000"/>
              </a:srgbClr>
            </a:solidFill>
          </p:spPr>
          <p:txBody>
            <a:bodyPr/>
            <a:lstStyle/>
            <a:p/>
          </p:txBody>
        </p:sp>
        <p:sp>
          <p:nvSpPr>
            <p:cNvPr id="38" name="rc38"/>
            <p:cNvSpPr/>
            <p:nvPr/>
          </p:nvSpPr>
          <p:spPr>
            <a:xfrm>
              <a:off x="2049470" y="3584420"/>
              <a:ext cx="209058" cy="1100966"/>
            </a:xfrm>
            <a:prstGeom prst="rect">
              <a:avLst/>
            </a:prstGeom>
            <a:solidFill>
              <a:srgbClr val="80BD41">
                <a:alpha val="100000"/>
              </a:srgbClr>
            </a:solidFill>
          </p:spPr>
          <p:txBody>
            <a:bodyPr/>
            <a:lstStyle/>
            <a:p/>
          </p:txBody>
        </p:sp>
        <p:sp>
          <p:nvSpPr>
            <p:cNvPr id="39" name="rc39"/>
            <p:cNvSpPr/>
            <p:nvPr/>
          </p:nvSpPr>
          <p:spPr>
            <a:xfrm>
              <a:off x="2049470" y="3525650"/>
              <a:ext cx="209058" cy="47016"/>
            </a:xfrm>
            <a:prstGeom prst="rect">
              <a:avLst/>
            </a:prstGeom>
            <a:solidFill>
              <a:srgbClr val="0058AB">
                <a:alpha val="100000"/>
              </a:srgbClr>
            </a:solidFill>
          </p:spPr>
          <p:txBody>
            <a:bodyPr/>
            <a:lstStyle/>
            <a:p/>
          </p:txBody>
        </p:sp>
        <p:sp>
          <p:nvSpPr>
            <p:cNvPr id="40" name="rc40"/>
            <p:cNvSpPr/>
            <p:nvPr/>
          </p:nvSpPr>
          <p:spPr>
            <a:xfrm>
              <a:off x="2049470" y="3572666"/>
              <a:ext cx="209058" cy="11754"/>
            </a:xfrm>
            <a:prstGeom prst="rect">
              <a:avLst/>
            </a:prstGeom>
            <a:solidFill>
              <a:srgbClr val="1CABE2">
                <a:alpha val="100000"/>
              </a:srgbClr>
            </a:solidFill>
          </p:spPr>
          <p:txBody>
            <a:bodyPr/>
            <a:lstStyle/>
            <a:p/>
          </p:txBody>
        </p:sp>
        <p:sp>
          <p:nvSpPr>
            <p:cNvPr id="41" name="rc41"/>
            <p:cNvSpPr/>
            <p:nvPr/>
          </p:nvSpPr>
          <p:spPr>
            <a:xfrm>
              <a:off x="2281758" y="3662781"/>
              <a:ext cx="209058" cy="1022606"/>
            </a:xfrm>
            <a:prstGeom prst="rect">
              <a:avLst/>
            </a:prstGeom>
            <a:solidFill>
              <a:srgbClr val="80BD41">
                <a:alpha val="100000"/>
              </a:srgbClr>
            </a:solidFill>
          </p:spPr>
          <p:txBody>
            <a:bodyPr/>
            <a:lstStyle/>
            <a:p/>
          </p:txBody>
        </p:sp>
        <p:sp>
          <p:nvSpPr>
            <p:cNvPr id="42" name="rc42"/>
            <p:cNvSpPr/>
            <p:nvPr/>
          </p:nvSpPr>
          <p:spPr>
            <a:xfrm>
              <a:off x="2281758" y="3619682"/>
              <a:ext cx="209058" cy="31344"/>
            </a:xfrm>
            <a:prstGeom prst="rect">
              <a:avLst/>
            </a:prstGeom>
            <a:solidFill>
              <a:srgbClr val="0058AB">
                <a:alpha val="100000"/>
              </a:srgbClr>
            </a:solidFill>
          </p:spPr>
          <p:txBody>
            <a:bodyPr/>
            <a:lstStyle/>
            <a:p/>
          </p:txBody>
        </p:sp>
        <p:sp>
          <p:nvSpPr>
            <p:cNvPr id="43" name="rc43"/>
            <p:cNvSpPr/>
            <p:nvPr/>
          </p:nvSpPr>
          <p:spPr>
            <a:xfrm>
              <a:off x="2281758" y="3651027"/>
              <a:ext cx="209058" cy="11754"/>
            </a:xfrm>
            <a:prstGeom prst="rect">
              <a:avLst/>
            </a:prstGeom>
            <a:solidFill>
              <a:srgbClr val="1CABE2">
                <a:alpha val="100000"/>
              </a:srgbClr>
            </a:solidFill>
          </p:spPr>
          <p:txBody>
            <a:bodyPr/>
            <a:lstStyle/>
            <a:p/>
          </p:txBody>
        </p:sp>
        <p:sp>
          <p:nvSpPr>
            <p:cNvPr id="44" name="rc44"/>
            <p:cNvSpPr/>
            <p:nvPr/>
          </p:nvSpPr>
          <p:spPr>
            <a:xfrm>
              <a:off x="2514045" y="3670617"/>
              <a:ext cx="209058" cy="1014770"/>
            </a:xfrm>
            <a:prstGeom prst="rect">
              <a:avLst/>
            </a:prstGeom>
            <a:solidFill>
              <a:srgbClr val="80BD41">
                <a:alpha val="100000"/>
              </a:srgbClr>
            </a:solidFill>
          </p:spPr>
          <p:txBody>
            <a:bodyPr/>
            <a:lstStyle/>
            <a:p/>
          </p:txBody>
        </p:sp>
        <p:sp>
          <p:nvSpPr>
            <p:cNvPr id="45" name="rc45"/>
            <p:cNvSpPr/>
            <p:nvPr/>
          </p:nvSpPr>
          <p:spPr>
            <a:xfrm>
              <a:off x="2514045" y="3584420"/>
              <a:ext cx="209058" cy="78360"/>
            </a:xfrm>
            <a:prstGeom prst="rect">
              <a:avLst/>
            </a:prstGeom>
            <a:solidFill>
              <a:srgbClr val="0058AB">
                <a:alpha val="100000"/>
              </a:srgbClr>
            </a:solidFill>
          </p:spPr>
          <p:txBody>
            <a:bodyPr/>
            <a:lstStyle/>
            <a:p/>
          </p:txBody>
        </p:sp>
        <p:sp>
          <p:nvSpPr>
            <p:cNvPr id="46" name="rc46"/>
            <p:cNvSpPr/>
            <p:nvPr/>
          </p:nvSpPr>
          <p:spPr>
            <a:xfrm>
              <a:off x="2514045" y="3662781"/>
              <a:ext cx="209058" cy="7836"/>
            </a:xfrm>
            <a:prstGeom prst="rect">
              <a:avLst/>
            </a:prstGeom>
            <a:solidFill>
              <a:srgbClr val="1CABE2">
                <a:alpha val="100000"/>
              </a:srgbClr>
            </a:solidFill>
          </p:spPr>
          <p:txBody>
            <a:bodyPr/>
            <a:lstStyle/>
            <a:p/>
          </p:txBody>
        </p:sp>
        <p:sp>
          <p:nvSpPr>
            <p:cNvPr id="47" name="rc47"/>
            <p:cNvSpPr/>
            <p:nvPr/>
          </p:nvSpPr>
          <p:spPr>
            <a:xfrm>
              <a:off x="2746332" y="3678453"/>
              <a:ext cx="209058" cy="1006933"/>
            </a:xfrm>
            <a:prstGeom prst="rect">
              <a:avLst/>
            </a:prstGeom>
            <a:solidFill>
              <a:srgbClr val="80BD41">
                <a:alpha val="100000"/>
              </a:srgbClr>
            </a:solidFill>
          </p:spPr>
          <p:txBody>
            <a:bodyPr/>
            <a:lstStyle/>
            <a:p/>
          </p:txBody>
        </p:sp>
        <p:sp>
          <p:nvSpPr>
            <p:cNvPr id="48" name="rc48"/>
            <p:cNvSpPr/>
            <p:nvPr/>
          </p:nvSpPr>
          <p:spPr>
            <a:xfrm>
              <a:off x="2746332" y="3580502"/>
              <a:ext cx="209058" cy="90114"/>
            </a:xfrm>
            <a:prstGeom prst="rect">
              <a:avLst/>
            </a:prstGeom>
            <a:solidFill>
              <a:srgbClr val="0058AB">
                <a:alpha val="100000"/>
              </a:srgbClr>
            </a:solidFill>
          </p:spPr>
          <p:txBody>
            <a:bodyPr/>
            <a:lstStyle/>
            <a:p/>
          </p:txBody>
        </p:sp>
        <p:sp>
          <p:nvSpPr>
            <p:cNvPr id="49" name="rc49"/>
            <p:cNvSpPr/>
            <p:nvPr/>
          </p:nvSpPr>
          <p:spPr>
            <a:xfrm>
              <a:off x="2746332" y="3670617"/>
              <a:ext cx="209058" cy="7836"/>
            </a:xfrm>
            <a:prstGeom prst="rect">
              <a:avLst/>
            </a:prstGeom>
            <a:solidFill>
              <a:srgbClr val="1CABE2">
                <a:alpha val="100000"/>
              </a:srgbClr>
            </a:solidFill>
          </p:spPr>
          <p:txBody>
            <a:bodyPr/>
            <a:lstStyle/>
            <a:p/>
          </p:txBody>
        </p:sp>
        <p:sp>
          <p:nvSpPr>
            <p:cNvPr id="50" name="rc50"/>
            <p:cNvSpPr/>
            <p:nvPr/>
          </p:nvSpPr>
          <p:spPr>
            <a:xfrm>
              <a:off x="2978619" y="3482551"/>
              <a:ext cx="209058" cy="1202835"/>
            </a:xfrm>
            <a:prstGeom prst="rect">
              <a:avLst/>
            </a:prstGeom>
            <a:solidFill>
              <a:srgbClr val="80BD41">
                <a:alpha val="100000"/>
              </a:srgbClr>
            </a:solidFill>
          </p:spPr>
          <p:txBody>
            <a:bodyPr/>
            <a:lstStyle/>
            <a:p/>
          </p:txBody>
        </p:sp>
        <p:sp>
          <p:nvSpPr>
            <p:cNvPr id="51" name="rc51"/>
            <p:cNvSpPr/>
            <p:nvPr/>
          </p:nvSpPr>
          <p:spPr>
            <a:xfrm>
              <a:off x="2978619" y="3365010"/>
              <a:ext cx="209058" cy="117540"/>
            </a:xfrm>
            <a:prstGeom prst="rect">
              <a:avLst/>
            </a:prstGeom>
            <a:solidFill>
              <a:srgbClr val="0058AB">
                <a:alpha val="100000"/>
              </a:srgbClr>
            </a:solidFill>
          </p:spPr>
          <p:txBody>
            <a:bodyPr/>
            <a:lstStyle/>
            <a:p/>
          </p:txBody>
        </p:sp>
        <p:sp>
          <p:nvSpPr>
            <p:cNvPr id="52" name="rc52"/>
            <p:cNvSpPr/>
            <p:nvPr/>
          </p:nvSpPr>
          <p:spPr>
            <a:xfrm>
              <a:off x="2978619" y="3482551"/>
              <a:ext cx="209058" cy="0"/>
            </a:xfrm>
            <a:prstGeom prst="rect">
              <a:avLst/>
            </a:prstGeom>
            <a:solidFill>
              <a:srgbClr val="1CABE2">
                <a:alpha val="100000"/>
              </a:srgbClr>
            </a:solidFill>
          </p:spPr>
          <p:txBody>
            <a:bodyPr/>
            <a:lstStyle/>
            <a:p/>
          </p:txBody>
        </p:sp>
        <p:sp>
          <p:nvSpPr>
            <p:cNvPr id="53" name="rc53"/>
            <p:cNvSpPr/>
            <p:nvPr/>
          </p:nvSpPr>
          <p:spPr>
            <a:xfrm>
              <a:off x="3210907" y="3639272"/>
              <a:ext cx="209058" cy="1046114"/>
            </a:xfrm>
            <a:prstGeom prst="rect">
              <a:avLst/>
            </a:prstGeom>
            <a:solidFill>
              <a:srgbClr val="80BD41">
                <a:alpha val="100000"/>
              </a:srgbClr>
            </a:solidFill>
          </p:spPr>
          <p:txBody>
            <a:bodyPr/>
            <a:lstStyle/>
            <a:p/>
          </p:txBody>
        </p:sp>
        <p:sp>
          <p:nvSpPr>
            <p:cNvPr id="54" name="rc54"/>
            <p:cNvSpPr/>
            <p:nvPr/>
          </p:nvSpPr>
          <p:spPr>
            <a:xfrm>
              <a:off x="3210907" y="3521731"/>
              <a:ext cx="209058" cy="105786"/>
            </a:xfrm>
            <a:prstGeom prst="rect">
              <a:avLst/>
            </a:prstGeom>
            <a:solidFill>
              <a:srgbClr val="0058AB">
                <a:alpha val="100000"/>
              </a:srgbClr>
            </a:solidFill>
          </p:spPr>
          <p:txBody>
            <a:bodyPr/>
            <a:lstStyle/>
            <a:p/>
          </p:txBody>
        </p:sp>
        <p:sp>
          <p:nvSpPr>
            <p:cNvPr id="55" name="rc55"/>
            <p:cNvSpPr/>
            <p:nvPr/>
          </p:nvSpPr>
          <p:spPr>
            <a:xfrm>
              <a:off x="3210907" y="3627518"/>
              <a:ext cx="209058" cy="11754"/>
            </a:xfrm>
            <a:prstGeom prst="rect">
              <a:avLst/>
            </a:prstGeom>
            <a:solidFill>
              <a:srgbClr val="1CABE2">
                <a:alpha val="100000"/>
              </a:srgbClr>
            </a:solidFill>
          </p:spPr>
          <p:txBody>
            <a:bodyPr/>
            <a:lstStyle/>
            <a:p/>
          </p:txBody>
        </p:sp>
        <p:sp>
          <p:nvSpPr>
            <p:cNvPr id="56" name="rc56"/>
            <p:cNvSpPr/>
            <p:nvPr/>
          </p:nvSpPr>
          <p:spPr>
            <a:xfrm>
              <a:off x="3443194" y="3572666"/>
              <a:ext cx="209058" cy="1112720"/>
            </a:xfrm>
            <a:prstGeom prst="rect">
              <a:avLst/>
            </a:prstGeom>
            <a:solidFill>
              <a:srgbClr val="80BD41">
                <a:alpha val="100000"/>
              </a:srgbClr>
            </a:solidFill>
          </p:spPr>
          <p:txBody>
            <a:bodyPr/>
            <a:lstStyle/>
            <a:p/>
          </p:txBody>
        </p:sp>
        <p:sp>
          <p:nvSpPr>
            <p:cNvPr id="57" name="rc57"/>
            <p:cNvSpPr/>
            <p:nvPr/>
          </p:nvSpPr>
          <p:spPr>
            <a:xfrm>
              <a:off x="3443194" y="3451207"/>
              <a:ext cx="209058" cy="109704"/>
            </a:xfrm>
            <a:prstGeom prst="rect">
              <a:avLst/>
            </a:prstGeom>
            <a:solidFill>
              <a:srgbClr val="0058AB">
                <a:alpha val="100000"/>
              </a:srgbClr>
            </a:solidFill>
          </p:spPr>
          <p:txBody>
            <a:bodyPr/>
            <a:lstStyle/>
            <a:p/>
          </p:txBody>
        </p:sp>
        <p:sp>
          <p:nvSpPr>
            <p:cNvPr id="58" name="rc58"/>
            <p:cNvSpPr/>
            <p:nvPr/>
          </p:nvSpPr>
          <p:spPr>
            <a:xfrm>
              <a:off x="3443194" y="3560912"/>
              <a:ext cx="209058" cy="11754"/>
            </a:xfrm>
            <a:prstGeom prst="rect">
              <a:avLst/>
            </a:prstGeom>
            <a:solidFill>
              <a:srgbClr val="1CABE2">
                <a:alpha val="100000"/>
              </a:srgbClr>
            </a:solidFill>
          </p:spPr>
          <p:txBody>
            <a:bodyPr/>
            <a:lstStyle/>
            <a:p/>
          </p:txBody>
        </p:sp>
        <p:sp>
          <p:nvSpPr>
            <p:cNvPr id="59" name="rc59"/>
            <p:cNvSpPr/>
            <p:nvPr/>
          </p:nvSpPr>
          <p:spPr>
            <a:xfrm>
              <a:off x="3675481" y="3560912"/>
              <a:ext cx="209058" cy="1124474"/>
            </a:xfrm>
            <a:prstGeom prst="rect">
              <a:avLst/>
            </a:prstGeom>
            <a:solidFill>
              <a:srgbClr val="80BD41">
                <a:alpha val="100000"/>
              </a:srgbClr>
            </a:solidFill>
          </p:spPr>
          <p:txBody>
            <a:bodyPr/>
            <a:lstStyle/>
            <a:p/>
          </p:txBody>
        </p:sp>
        <p:sp>
          <p:nvSpPr>
            <p:cNvPr id="60" name="rc60"/>
            <p:cNvSpPr/>
            <p:nvPr/>
          </p:nvSpPr>
          <p:spPr>
            <a:xfrm>
              <a:off x="3675481" y="3462961"/>
              <a:ext cx="209058" cy="74442"/>
            </a:xfrm>
            <a:prstGeom prst="rect">
              <a:avLst/>
            </a:prstGeom>
            <a:solidFill>
              <a:srgbClr val="0058AB">
                <a:alpha val="100000"/>
              </a:srgbClr>
            </a:solidFill>
          </p:spPr>
          <p:txBody>
            <a:bodyPr/>
            <a:lstStyle/>
            <a:p/>
          </p:txBody>
        </p:sp>
        <p:sp>
          <p:nvSpPr>
            <p:cNvPr id="61" name="rc61"/>
            <p:cNvSpPr/>
            <p:nvPr/>
          </p:nvSpPr>
          <p:spPr>
            <a:xfrm>
              <a:off x="3675481" y="3537404"/>
              <a:ext cx="209058" cy="23508"/>
            </a:xfrm>
            <a:prstGeom prst="rect">
              <a:avLst/>
            </a:prstGeom>
            <a:solidFill>
              <a:srgbClr val="1CABE2">
                <a:alpha val="100000"/>
              </a:srgbClr>
            </a:solidFill>
          </p:spPr>
          <p:txBody>
            <a:bodyPr/>
            <a:lstStyle/>
            <a:p/>
          </p:txBody>
        </p:sp>
        <p:sp>
          <p:nvSpPr>
            <p:cNvPr id="62" name="rc62"/>
            <p:cNvSpPr/>
            <p:nvPr/>
          </p:nvSpPr>
          <p:spPr>
            <a:xfrm>
              <a:off x="3907768" y="3662781"/>
              <a:ext cx="209058" cy="1022606"/>
            </a:xfrm>
            <a:prstGeom prst="rect">
              <a:avLst/>
            </a:prstGeom>
            <a:solidFill>
              <a:srgbClr val="80BD41">
                <a:alpha val="100000"/>
              </a:srgbClr>
            </a:solidFill>
          </p:spPr>
          <p:txBody>
            <a:bodyPr/>
            <a:lstStyle/>
            <a:p/>
          </p:txBody>
        </p:sp>
        <p:sp>
          <p:nvSpPr>
            <p:cNvPr id="63" name="rc63"/>
            <p:cNvSpPr/>
            <p:nvPr/>
          </p:nvSpPr>
          <p:spPr>
            <a:xfrm>
              <a:off x="3907768" y="3537404"/>
              <a:ext cx="209058" cy="101868"/>
            </a:xfrm>
            <a:prstGeom prst="rect">
              <a:avLst/>
            </a:prstGeom>
            <a:solidFill>
              <a:srgbClr val="0058AB">
                <a:alpha val="100000"/>
              </a:srgbClr>
            </a:solidFill>
          </p:spPr>
          <p:txBody>
            <a:bodyPr/>
            <a:lstStyle/>
            <a:p/>
          </p:txBody>
        </p:sp>
        <p:sp>
          <p:nvSpPr>
            <p:cNvPr id="64" name="rc64"/>
            <p:cNvSpPr/>
            <p:nvPr/>
          </p:nvSpPr>
          <p:spPr>
            <a:xfrm>
              <a:off x="3907768" y="3639272"/>
              <a:ext cx="209058" cy="23508"/>
            </a:xfrm>
            <a:prstGeom prst="rect">
              <a:avLst/>
            </a:prstGeom>
            <a:solidFill>
              <a:srgbClr val="1CABE2">
                <a:alpha val="100000"/>
              </a:srgbClr>
            </a:solidFill>
          </p:spPr>
          <p:txBody>
            <a:bodyPr/>
            <a:lstStyle/>
            <a:p/>
          </p:txBody>
        </p:sp>
        <p:sp>
          <p:nvSpPr>
            <p:cNvPr id="65" name="rc65"/>
            <p:cNvSpPr/>
            <p:nvPr/>
          </p:nvSpPr>
          <p:spPr>
            <a:xfrm>
              <a:off x="4140056" y="3576584"/>
              <a:ext cx="209058" cy="1108802"/>
            </a:xfrm>
            <a:prstGeom prst="rect">
              <a:avLst/>
            </a:prstGeom>
            <a:solidFill>
              <a:srgbClr val="80BD41">
                <a:alpha val="100000"/>
              </a:srgbClr>
            </a:solidFill>
          </p:spPr>
          <p:txBody>
            <a:bodyPr/>
            <a:lstStyle/>
            <a:p/>
          </p:txBody>
        </p:sp>
        <p:sp>
          <p:nvSpPr>
            <p:cNvPr id="66" name="rc66"/>
            <p:cNvSpPr/>
            <p:nvPr/>
          </p:nvSpPr>
          <p:spPr>
            <a:xfrm>
              <a:off x="4140056" y="3396354"/>
              <a:ext cx="209058" cy="152803"/>
            </a:xfrm>
            <a:prstGeom prst="rect">
              <a:avLst/>
            </a:prstGeom>
            <a:solidFill>
              <a:srgbClr val="0058AB">
                <a:alpha val="100000"/>
              </a:srgbClr>
            </a:solidFill>
          </p:spPr>
          <p:txBody>
            <a:bodyPr/>
            <a:lstStyle/>
            <a:p/>
          </p:txBody>
        </p:sp>
        <p:sp>
          <p:nvSpPr>
            <p:cNvPr id="67" name="rc67"/>
            <p:cNvSpPr/>
            <p:nvPr/>
          </p:nvSpPr>
          <p:spPr>
            <a:xfrm>
              <a:off x="4140056" y="3549158"/>
              <a:ext cx="209058" cy="27426"/>
            </a:xfrm>
            <a:prstGeom prst="rect">
              <a:avLst/>
            </a:prstGeom>
            <a:solidFill>
              <a:srgbClr val="1CABE2">
                <a:alpha val="100000"/>
              </a:srgbClr>
            </a:solidFill>
          </p:spPr>
          <p:txBody>
            <a:bodyPr/>
            <a:lstStyle/>
            <a:p/>
          </p:txBody>
        </p:sp>
        <p:sp>
          <p:nvSpPr>
            <p:cNvPr id="68" name="rc68"/>
            <p:cNvSpPr/>
            <p:nvPr/>
          </p:nvSpPr>
          <p:spPr>
            <a:xfrm>
              <a:off x="4372343" y="3795994"/>
              <a:ext cx="209058" cy="889393"/>
            </a:xfrm>
            <a:prstGeom prst="rect">
              <a:avLst/>
            </a:prstGeom>
            <a:solidFill>
              <a:srgbClr val="80BD41">
                <a:alpha val="100000"/>
              </a:srgbClr>
            </a:solidFill>
          </p:spPr>
          <p:txBody>
            <a:bodyPr/>
            <a:lstStyle/>
            <a:p/>
          </p:txBody>
        </p:sp>
        <p:sp>
          <p:nvSpPr>
            <p:cNvPr id="69" name="rc69"/>
            <p:cNvSpPr/>
            <p:nvPr/>
          </p:nvSpPr>
          <p:spPr>
            <a:xfrm>
              <a:off x="4372343" y="3627518"/>
              <a:ext cx="209058" cy="137131"/>
            </a:xfrm>
            <a:prstGeom prst="rect">
              <a:avLst/>
            </a:prstGeom>
            <a:solidFill>
              <a:srgbClr val="0058AB">
                <a:alpha val="100000"/>
              </a:srgbClr>
            </a:solidFill>
          </p:spPr>
          <p:txBody>
            <a:bodyPr/>
            <a:lstStyle/>
            <a:p/>
          </p:txBody>
        </p:sp>
        <p:sp>
          <p:nvSpPr>
            <p:cNvPr id="70" name="rc70"/>
            <p:cNvSpPr/>
            <p:nvPr/>
          </p:nvSpPr>
          <p:spPr>
            <a:xfrm>
              <a:off x="4372343" y="3764649"/>
              <a:ext cx="209058" cy="31344"/>
            </a:xfrm>
            <a:prstGeom prst="rect">
              <a:avLst/>
            </a:prstGeom>
            <a:solidFill>
              <a:srgbClr val="1CABE2">
                <a:alpha val="100000"/>
              </a:srgbClr>
            </a:solidFill>
          </p:spPr>
          <p:txBody>
            <a:bodyPr/>
            <a:lstStyle/>
            <a:p/>
          </p:txBody>
        </p:sp>
        <p:sp>
          <p:nvSpPr>
            <p:cNvPr id="71" name="rc71"/>
            <p:cNvSpPr/>
            <p:nvPr/>
          </p:nvSpPr>
          <p:spPr>
            <a:xfrm>
              <a:off x="4604630" y="3850846"/>
              <a:ext cx="209058" cy="834540"/>
            </a:xfrm>
            <a:prstGeom prst="rect">
              <a:avLst/>
            </a:prstGeom>
            <a:solidFill>
              <a:srgbClr val="80BD41">
                <a:alpha val="100000"/>
              </a:srgbClr>
            </a:solidFill>
          </p:spPr>
          <p:txBody>
            <a:bodyPr/>
            <a:lstStyle/>
            <a:p/>
          </p:txBody>
        </p:sp>
        <p:sp>
          <p:nvSpPr>
            <p:cNvPr id="72" name="rc72"/>
            <p:cNvSpPr/>
            <p:nvPr/>
          </p:nvSpPr>
          <p:spPr>
            <a:xfrm>
              <a:off x="4604630" y="3705879"/>
              <a:ext cx="209058" cy="125376"/>
            </a:xfrm>
            <a:prstGeom prst="rect">
              <a:avLst/>
            </a:prstGeom>
            <a:solidFill>
              <a:srgbClr val="0058AB">
                <a:alpha val="100000"/>
              </a:srgbClr>
            </a:solidFill>
          </p:spPr>
          <p:txBody>
            <a:bodyPr/>
            <a:lstStyle/>
            <a:p/>
          </p:txBody>
        </p:sp>
        <p:sp>
          <p:nvSpPr>
            <p:cNvPr id="73" name="rc73"/>
            <p:cNvSpPr/>
            <p:nvPr/>
          </p:nvSpPr>
          <p:spPr>
            <a:xfrm>
              <a:off x="4604630" y="3831256"/>
              <a:ext cx="209058" cy="19590"/>
            </a:xfrm>
            <a:prstGeom prst="rect">
              <a:avLst/>
            </a:prstGeom>
            <a:solidFill>
              <a:srgbClr val="1CABE2">
                <a:alpha val="100000"/>
              </a:srgbClr>
            </a:solidFill>
          </p:spPr>
          <p:txBody>
            <a:bodyPr/>
            <a:lstStyle/>
            <a:p/>
          </p:txBody>
        </p:sp>
        <p:sp>
          <p:nvSpPr>
            <p:cNvPr id="74" name="rc74"/>
            <p:cNvSpPr/>
            <p:nvPr/>
          </p:nvSpPr>
          <p:spPr>
            <a:xfrm>
              <a:off x="4836917" y="3909617"/>
              <a:ext cx="209058" cy="775770"/>
            </a:xfrm>
            <a:prstGeom prst="rect">
              <a:avLst/>
            </a:prstGeom>
            <a:solidFill>
              <a:srgbClr val="80BD41">
                <a:alpha val="100000"/>
              </a:srgbClr>
            </a:solidFill>
          </p:spPr>
          <p:txBody>
            <a:bodyPr/>
            <a:lstStyle/>
            <a:p/>
          </p:txBody>
        </p:sp>
        <p:sp>
          <p:nvSpPr>
            <p:cNvPr id="75" name="rc75"/>
            <p:cNvSpPr/>
            <p:nvPr/>
          </p:nvSpPr>
          <p:spPr>
            <a:xfrm>
              <a:off x="4836917" y="3784240"/>
              <a:ext cx="209058" cy="62688"/>
            </a:xfrm>
            <a:prstGeom prst="rect">
              <a:avLst/>
            </a:prstGeom>
            <a:solidFill>
              <a:srgbClr val="0058AB">
                <a:alpha val="100000"/>
              </a:srgbClr>
            </a:solidFill>
          </p:spPr>
          <p:txBody>
            <a:bodyPr/>
            <a:lstStyle/>
            <a:p/>
          </p:txBody>
        </p:sp>
        <p:sp>
          <p:nvSpPr>
            <p:cNvPr id="76" name="rc76"/>
            <p:cNvSpPr/>
            <p:nvPr/>
          </p:nvSpPr>
          <p:spPr>
            <a:xfrm>
              <a:off x="4836917" y="3846928"/>
              <a:ext cx="209058" cy="62688"/>
            </a:xfrm>
            <a:prstGeom prst="rect">
              <a:avLst/>
            </a:prstGeom>
            <a:solidFill>
              <a:srgbClr val="1CABE2">
                <a:alpha val="100000"/>
              </a:srgbClr>
            </a:solidFill>
          </p:spPr>
          <p:txBody>
            <a:bodyPr/>
            <a:lstStyle/>
            <a:p/>
          </p:txBody>
        </p:sp>
        <p:sp>
          <p:nvSpPr>
            <p:cNvPr id="77" name="rc77"/>
            <p:cNvSpPr/>
            <p:nvPr/>
          </p:nvSpPr>
          <p:spPr>
            <a:xfrm>
              <a:off x="5069205" y="3956633"/>
              <a:ext cx="209058" cy="728753"/>
            </a:xfrm>
            <a:prstGeom prst="rect">
              <a:avLst/>
            </a:prstGeom>
            <a:solidFill>
              <a:srgbClr val="80BD41">
                <a:alpha val="100000"/>
              </a:srgbClr>
            </a:solidFill>
          </p:spPr>
          <p:txBody>
            <a:bodyPr/>
            <a:lstStyle/>
            <a:p/>
          </p:txBody>
        </p:sp>
        <p:sp>
          <p:nvSpPr>
            <p:cNvPr id="78" name="rc78"/>
            <p:cNvSpPr/>
            <p:nvPr/>
          </p:nvSpPr>
          <p:spPr>
            <a:xfrm>
              <a:off x="5069205" y="3858682"/>
              <a:ext cx="209058" cy="97950"/>
            </a:xfrm>
            <a:prstGeom prst="rect">
              <a:avLst/>
            </a:prstGeom>
            <a:solidFill>
              <a:srgbClr val="0058AB">
                <a:alpha val="100000"/>
              </a:srgbClr>
            </a:solidFill>
          </p:spPr>
          <p:txBody>
            <a:bodyPr/>
            <a:lstStyle/>
            <a:p/>
          </p:txBody>
        </p:sp>
        <p:sp>
          <p:nvSpPr>
            <p:cNvPr id="79" name="rc79"/>
            <p:cNvSpPr/>
            <p:nvPr/>
          </p:nvSpPr>
          <p:spPr>
            <a:xfrm>
              <a:off x="5069205" y="3956633"/>
              <a:ext cx="209058" cy="0"/>
            </a:xfrm>
            <a:prstGeom prst="rect">
              <a:avLst/>
            </a:prstGeom>
            <a:solidFill>
              <a:srgbClr val="1CABE2">
                <a:alpha val="100000"/>
              </a:srgbClr>
            </a:solidFill>
          </p:spPr>
          <p:txBody>
            <a:bodyPr/>
            <a:lstStyle/>
            <a:p/>
          </p:txBody>
        </p:sp>
        <p:sp>
          <p:nvSpPr>
            <p:cNvPr id="80" name="rc80"/>
            <p:cNvSpPr/>
            <p:nvPr/>
          </p:nvSpPr>
          <p:spPr>
            <a:xfrm>
              <a:off x="5301492" y="3933125"/>
              <a:ext cx="209058" cy="752261"/>
            </a:xfrm>
            <a:prstGeom prst="rect">
              <a:avLst/>
            </a:prstGeom>
            <a:solidFill>
              <a:srgbClr val="80BD41">
                <a:alpha val="100000"/>
              </a:srgbClr>
            </a:solidFill>
          </p:spPr>
          <p:txBody>
            <a:bodyPr/>
            <a:lstStyle/>
            <a:p/>
          </p:txBody>
        </p:sp>
        <p:sp>
          <p:nvSpPr>
            <p:cNvPr id="81" name="rc81"/>
            <p:cNvSpPr/>
            <p:nvPr/>
          </p:nvSpPr>
          <p:spPr>
            <a:xfrm>
              <a:off x="5301492" y="3850846"/>
              <a:ext cx="209058" cy="50934"/>
            </a:xfrm>
            <a:prstGeom prst="rect">
              <a:avLst/>
            </a:prstGeom>
            <a:solidFill>
              <a:srgbClr val="0058AB">
                <a:alpha val="100000"/>
              </a:srgbClr>
            </a:solidFill>
          </p:spPr>
          <p:txBody>
            <a:bodyPr/>
            <a:lstStyle/>
            <a:p/>
          </p:txBody>
        </p:sp>
        <p:sp>
          <p:nvSpPr>
            <p:cNvPr id="82" name="rc82"/>
            <p:cNvSpPr/>
            <p:nvPr/>
          </p:nvSpPr>
          <p:spPr>
            <a:xfrm>
              <a:off x="5301492" y="3901781"/>
              <a:ext cx="209058" cy="31344"/>
            </a:xfrm>
            <a:prstGeom prst="rect">
              <a:avLst/>
            </a:prstGeom>
            <a:solidFill>
              <a:srgbClr val="1CABE2">
                <a:alpha val="100000"/>
              </a:srgbClr>
            </a:solidFill>
          </p:spPr>
          <p:txBody>
            <a:bodyPr/>
            <a:lstStyle/>
            <a:p/>
          </p:txBody>
        </p:sp>
        <p:sp>
          <p:nvSpPr>
            <p:cNvPr id="83" name="rc83"/>
            <p:cNvSpPr/>
            <p:nvPr/>
          </p:nvSpPr>
          <p:spPr>
            <a:xfrm>
              <a:off x="5533779" y="3952715"/>
              <a:ext cx="209058" cy="732671"/>
            </a:xfrm>
            <a:prstGeom prst="rect">
              <a:avLst/>
            </a:prstGeom>
            <a:solidFill>
              <a:srgbClr val="80BD41">
                <a:alpha val="100000"/>
              </a:srgbClr>
            </a:solidFill>
          </p:spPr>
          <p:txBody>
            <a:bodyPr/>
            <a:lstStyle/>
            <a:p/>
          </p:txBody>
        </p:sp>
        <p:sp>
          <p:nvSpPr>
            <p:cNvPr id="84" name="rc84"/>
            <p:cNvSpPr/>
            <p:nvPr/>
          </p:nvSpPr>
          <p:spPr>
            <a:xfrm>
              <a:off x="5533779" y="3854764"/>
              <a:ext cx="209058" cy="82278"/>
            </a:xfrm>
            <a:prstGeom prst="rect">
              <a:avLst/>
            </a:prstGeom>
            <a:solidFill>
              <a:srgbClr val="0058AB">
                <a:alpha val="100000"/>
              </a:srgbClr>
            </a:solidFill>
          </p:spPr>
          <p:txBody>
            <a:bodyPr/>
            <a:lstStyle/>
            <a:p/>
          </p:txBody>
        </p:sp>
        <p:sp>
          <p:nvSpPr>
            <p:cNvPr id="85" name="rc85"/>
            <p:cNvSpPr/>
            <p:nvPr/>
          </p:nvSpPr>
          <p:spPr>
            <a:xfrm>
              <a:off x="5533779" y="3937043"/>
              <a:ext cx="209058" cy="15672"/>
            </a:xfrm>
            <a:prstGeom prst="rect">
              <a:avLst/>
            </a:prstGeom>
            <a:solidFill>
              <a:srgbClr val="1CABE2">
                <a:alpha val="100000"/>
              </a:srgbClr>
            </a:solidFill>
          </p:spPr>
          <p:txBody>
            <a:bodyPr/>
            <a:lstStyle/>
            <a:p/>
          </p:txBody>
        </p:sp>
        <p:sp>
          <p:nvSpPr>
            <p:cNvPr id="86" name="rc86"/>
            <p:cNvSpPr/>
            <p:nvPr/>
          </p:nvSpPr>
          <p:spPr>
            <a:xfrm>
              <a:off x="5766066" y="3944879"/>
              <a:ext cx="209058" cy="740507"/>
            </a:xfrm>
            <a:prstGeom prst="rect">
              <a:avLst/>
            </a:prstGeom>
            <a:solidFill>
              <a:srgbClr val="80BD41">
                <a:alpha val="100000"/>
              </a:srgbClr>
            </a:solidFill>
          </p:spPr>
          <p:txBody>
            <a:bodyPr/>
            <a:lstStyle/>
            <a:p/>
          </p:txBody>
        </p:sp>
        <p:sp>
          <p:nvSpPr>
            <p:cNvPr id="87" name="rc87"/>
            <p:cNvSpPr/>
            <p:nvPr/>
          </p:nvSpPr>
          <p:spPr>
            <a:xfrm>
              <a:off x="5766066" y="3854764"/>
              <a:ext cx="209058" cy="66606"/>
            </a:xfrm>
            <a:prstGeom prst="rect">
              <a:avLst/>
            </a:prstGeom>
            <a:solidFill>
              <a:srgbClr val="0058AB">
                <a:alpha val="100000"/>
              </a:srgbClr>
            </a:solidFill>
          </p:spPr>
          <p:txBody>
            <a:bodyPr/>
            <a:lstStyle/>
            <a:p/>
          </p:txBody>
        </p:sp>
        <p:sp>
          <p:nvSpPr>
            <p:cNvPr id="88" name="rc88"/>
            <p:cNvSpPr/>
            <p:nvPr/>
          </p:nvSpPr>
          <p:spPr>
            <a:xfrm>
              <a:off x="5766066" y="3921371"/>
              <a:ext cx="209058" cy="23508"/>
            </a:xfrm>
            <a:prstGeom prst="rect">
              <a:avLst/>
            </a:prstGeom>
            <a:solidFill>
              <a:srgbClr val="1CABE2">
                <a:alpha val="100000"/>
              </a:srgbClr>
            </a:solidFill>
          </p:spPr>
          <p:txBody>
            <a:bodyPr/>
            <a:lstStyle/>
            <a:p/>
          </p:txBody>
        </p:sp>
        <p:sp>
          <p:nvSpPr>
            <p:cNvPr id="89" name="rc89"/>
            <p:cNvSpPr/>
            <p:nvPr/>
          </p:nvSpPr>
          <p:spPr>
            <a:xfrm>
              <a:off x="5998354" y="3937043"/>
              <a:ext cx="209058" cy="748343"/>
            </a:xfrm>
            <a:prstGeom prst="rect">
              <a:avLst/>
            </a:prstGeom>
            <a:solidFill>
              <a:srgbClr val="80BD41">
                <a:alpha val="100000"/>
              </a:srgbClr>
            </a:solidFill>
          </p:spPr>
          <p:txBody>
            <a:bodyPr/>
            <a:lstStyle/>
            <a:p/>
          </p:txBody>
        </p:sp>
        <p:sp>
          <p:nvSpPr>
            <p:cNvPr id="90" name="rc90"/>
            <p:cNvSpPr/>
            <p:nvPr/>
          </p:nvSpPr>
          <p:spPr>
            <a:xfrm>
              <a:off x="5998354" y="3854764"/>
              <a:ext cx="209058" cy="74442"/>
            </a:xfrm>
            <a:prstGeom prst="rect">
              <a:avLst/>
            </a:prstGeom>
            <a:solidFill>
              <a:srgbClr val="0058AB">
                <a:alpha val="100000"/>
              </a:srgbClr>
            </a:solidFill>
          </p:spPr>
          <p:txBody>
            <a:bodyPr/>
            <a:lstStyle/>
            <a:p/>
          </p:txBody>
        </p:sp>
        <p:sp>
          <p:nvSpPr>
            <p:cNvPr id="91" name="rc91"/>
            <p:cNvSpPr/>
            <p:nvPr/>
          </p:nvSpPr>
          <p:spPr>
            <a:xfrm>
              <a:off x="5998354" y="3929207"/>
              <a:ext cx="209058" cy="7836"/>
            </a:xfrm>
            <a:prstGeom prst="rect">
              <a:avLst/>
            </a:prstGeom>
            <a:solidFill>
              <a:srgbClr val="1CABE2">
                <a:alpha val="100000"/>
              </a:srgbClr>
            </a:solidFill>
          </p:spPr>
          <p:txBody>
            <a:bodyPr/>
            <a:lstStyle/>
            <a:p/>
          </p:txBody>
        </p:sp>
        <p:sp>
          <p:nvSpPr>
            <p:cNvPr id="92" name="rc92"/>
            <p:cNvSpPr/>
            <p:nvPr/>
          </p:nvSpPr>
          <p:spPr>
            <a:xfrm>
              <a:off x="6230641" y="3944879"/>
              <a:ext cx="209058" cy="740507"/>
            </a:xfrm>
            <a:prstGeom prst="rect">
              <a:avLst/>
            </a:prstGeom>
            <a:solidFill>
              <a:srgbClr val="80BD41">
                <a:alpha val="100000"/>
              </a:srgbClr>
            </a:solidFill>
          </p:spPr>
          <p:txBody>
            <a:bodyPr/>
            <a:lstStyle/>
            <a:p/>
          </p:txBody>
        </p:sp>
        <p:sp>
          <p:nvSpPr>
            <p:cNvPr id="93" name="rc93"/>
            <p:cNvSpPr/>
            <p:nvPr/>
          </p:nvSpPr>
          <p:spPr>
            <a:xfrm>
              <a:off x="6230641" y="3882190"/>
              <a:ext cx="209058" cy="54852"/>
            </a:xfrm>
            <a:prstGeom prst="rect">
              <a:avLst/>
            </a:prstGeom>
            <a:solidFill>
              <a:srgbClr val="0058AB">
                <a:alpha val="100000"/>
              </a:srgbClr>
            </a:solidFill>
          </p:spPr>
          <p:txBody>
            <a:bodyPr/>
            <a:lstStyle/>
            <a:p/>
          </p:txBody>
        </p:sp>
        <p:sp>
          <p:nvSpPr>
            <p:cNvPr id="94" name="rc94"/>
            <p:cNvSpPr/>
            <p:nvPr/>
          </p:nvSpPr>
          <p:spPr>
            <a:xfrm>
              <a:off x="6230641" y="3937043"/>
              <a:ext cx="209058" cy="7836"/>
            </a:xfrm>
            <a:prstGeom prst="rect">
              <a:avLst/>
            </a:prstGeom>
            <a:solidFill>
              <a:srgbClr val="1CABE2">
                <a:alpha val="100000"/>
              </a:srgbClr>
            </a:solidFill>
          </p:spPr>
          <p:txBody>
            <a:bodyPr/>
            <a:lstStyle/>
            <a:p/>
          </p:txBody>
        </p:sp>
        <p:sp>
          <p:nvSpPr>
            <p:cNvPr id="95" name="rc95"/>
            <p:cNvSpPr/>
            <p:nvPr/>
          </p:nvSpPr>
          <p:spPr>
            <a:xfrm>
              <a:off x="6462928" y="3972305"/>
              <a:ext cx="209058" cy="713081"/>
            </a:xfrm>
            <a:prstGeom prst="rect">
              <a:avLst/>
            </a:prstGeom>
            <a:solidFill>
              <a:srgbClr val="80BD41">
                <a:alpha val="100000"/>
              </a:srgbClr>
            </a:solidFill>
          </p:spPr>
          <p:txBody>
            <a:bodyPr/>
            <a:lstStyle/>
            <a:p/>
          </p:txBody>
        </p:sp>
        <p:sp>
          <p:nvSpPr>
            <p:cNvPr id="96" name="rc96"/>
            <p:cNvSpPr/>
            <p:nvPr/>
          </p:nvSpPr>
          <p:spPr>
            <a:xfrm>
              <a:off x="6462928" y="3901781"/>
              <a:ext cx="209058" cy="54852"/>
            </a:xfrm>
            <a:prstGeom prst="rect">
              <a:avLst/>
            </a:prstGeom>
            <a:solidFill>
              <a:srgbClr val="0058AB">
                <a:alpha val="100000"/>
              </a:srgbClr>
            </a:solidFill>
          </p:spPr>
          <p:txBody>
            <a:bodyPr/>
            <a:lstStyle/>
            <a:p/>
          </p:txBody>
        </p:sp>
        <p:sp>
          <p:nvSpPr>
            <p:cNvPr id="97" name="rc97"/>
            <p:cNvSpPr/>
            <p:nvPr/>
          </p:nvSpPr>
          <p:spPr>
            <a:xfrm>
              <a:off x="6462928" y="3956633"/>
              <a:ext cx="209058" cy="15672"/>
            </a:xfrm>
            <a:prstGeom prst="rect">
              <a:avLst/>
            </a:prstGeom>
            <a:solidFill>
              <a:srgbClr val="1CABE2">
                <a:alpha val="100000"/>
              </a:srgbClr>
            </a:solidFill>
          </p:spPr>
          <p:txBody>
            <a:bodyPr/>
            <a:lstStyle/>
            <a:p/>
          </p:txBody>
        </p:sp>
        <p:sp>
          <p:nvSpPr>
            <p:cNvPr id="98" name="rc98"/>
            <p:cNvSpPr/>
            <p:nvPr/>
          </p:nvSpPr>
          <p:spPr>
            <a:xfrm>
              <a:off x="6695215" y="4011485"/>
              <a:ext cx="209058" cy="673901"/>
            </a:xfrm>
            <a:prstGeom prst="rect">
              <a:avLst/>
            </a:prstGeom>
            <a:solidFill>
              <a:srgbClr val="80BD41">
                <a:alpha val="100000"/>
              </a:srgbClr>
            </a:solidFill>
          </p:spPr>
          <p:txBody>
            <a:bodyPr/>
            <a:lstStyle/>
            <a:p/>
          </p:txBody>
        </p:sp>
        <p:sp>
          <p:nvSpPr>
            <p:cNvPr id="99" name="rc99"/>
            <p:cNvSpPr/>
            <p:nvPr/>
          </p:nvSpPr>
          <p:spPr>
            <a:xfrm>
              <a:off x="6695215" y="3917453"/>
              <a:ext cx="209058" cy="94032"/>
            </a:xfrm>
            <a:prstGeom prst="rect">
              <a:avLst/>
            </a:prstGeom>
            <a:solidFill>
              <a:srgbClr val="0058AB">
                <a:alpha val="100000"/>
              </a:srgbClr>
            </a:solidFill>
          </p:spPr>
          <p:txBody>
            <a:bodyPr/>
            <a:lstStyle/>
            <a:p/>
          </p:txBody>
        </p:sp>
        <p:sp>
          <p:nvSpPr>
            <p:cNvPr id="100" name="rc100"/>
            <p:cNvSpPr/>
            <p:nvPr/>
          </p:nvSpPr>
          <p:spPr>
            <a:xfrm>
              <a:off x="6695215" y="4011485"/>
              <a:ext cx="209058" cy="0"/>
            </a:xfrm>
            <a:prstGeom prst="rect">
              <a:avLst/>
            </a:prstGeom>
            <a:solidFill>
              <a:srgbClr val="1CABE2">
                <a:alpha val="100000"/>
              </a:srgbClr>
            </a:solidFill>
          </p:spPr>
          <p:txBody>
            <a:bodyPr/>
            <a:lstStyle/>
            <a:p/>
          </p:txBody>
        </p:sp>
        <p:sp>
          <p:nvSpPr>
            <p:cNvPr id="101" name="rc101"/>
            <p:cNvSpPr/>
            <p:nvPr/>
          </p:nvSpPr>
          <p:spPr>
            <a:xfrm>
              <a:off x="6927503" y="4015403"/>
              <a:ext cx="209058" cy="669983"/>
            </a:xfrm>
            <a:prstGeom prst="rect">
              <a:avLst/>
            </a:prstGeom>
            <a:solidFill>
              <a:srgbClr val="80BD41">
                <a:alpha val="100000"/>
              </a:srgbClr>
            </a:solidFill>
          </p:spPr>
          <p:txBody>
            <a:bodyPr/>
            <a:lstStyle/>
            <a:p/>
          </p:txBody>
        </p:sp>
        <p:sp>
          <p:nvSpPr>
            <p:cNvPr id="102" name="rc102"/>
            <p:cNvSpPr/>
            <p:nvPr/>
          </p:nvSpPr>
          <p:spPr>
            <a:xfrm>
              <a:off x="6927503" y="3925289"/>
              <a:ext cx="209058" cy="82278"/>
            </a:xfrm>
            <a:prstGeom prst="rect">
              <a:avLst/>
            </a:prstGeom>
            <a:solidFill>
              <a:srgbClr val="0058AB">
                <a:alpha val="100000"/>
              </a:srgbClr>
            </a:solidFill>
          </p:spPr>
          <p:txBody>
            <a:bodyPr/>
            <a:lstStyle/>
            <a:p/>
          </p:txBody>
        </p:sp>
        <p:sp>
          <p:nvSpPr>
            <p:cNvPr id="103" name="rc103"/>
            <p:cNvSpPr/>
            <p:nvPr/>
          </p:nvSpPr>
          <p:spPr>
            <a:xfrm>
              <a:off x="6927503" y="4007567"/>
              <a:ext cx="209058" cy="7836"/>
            </a:xfrm>
            <a:prstGeom prst="rect">
              <a:avLst/>
            </a:prstGeom>
            <a:solidFill>
              <a:srgbClr val="1CABE2">
                <a:alpha val="100000"/>
              </a:srgbClr>
            </a:solidFill>
          </p:spPr>
          <p:txBody>
            <a:bodyPr/>
            <a:lstStyle/>
            <a:p/>
          </p:txBody>
        </p:sp>
        <p:sp>
          <p:nvSpPr>
            <p:cNvPr id="104" name="rc104"/>
            <p:cNvSpPr/>
            <p:nvPr/>
          </p:nvSpPr>
          <p:spPr>
            <a:xfrm>
              <a:off x="7159790" y="3921371"/>
              <a:ext cx="209058" cy="71627"/>
            </a:xfrm>
            <a:prstGeom prst="rect">
              <a:avLst/>
            </a:prstGeom>
            <a:solidFill>
              <a:srgbClr val="F26A21">
                <a:alpha val="100000"/>
              </a:srgbClr>
            </a:solidFill>
          </p:spPr>
          <p:txBody>
            <a:bodyPr/>
            <a:lstStyle/>
            <a:p/>
          </p:txBody>
        </p:sp>
        <p:sp>
          <p:nvSpPr>
            <p:cNvPr id="105" name="rc105"/>
            <p:cNvSpPr/>
            <p:nvPr/>
          </p:nvSpPr>
          <p:spPr>
            <a:xfrm>
              <a:off x="7159790" y="3992998"/>
              <a:ext cx="209058" cy="692388"/>
            </a:xfrm>
            <a:prstGeom prst="rect">
              <a:avLst/>
            </a:prstGeom>
            <a:solidFill>
              <a:srgbClr val="FFC20E">
                <a:alpha val="100000"/>
              </a:srgbClr>
            </a:solidFill>
          </p:spPr>
          <p:txBody>
            <a:bodyPr/>
            <a:lstStyle/>
            <a:p/>
          </p:txBody>
        </p:sp>
        <p:sp>
          <p:nvSpPr>
            <p:cNvPr id="106" name="rc106"/>
            <p:cNvSpPr/>
            <p:nvPr/>
          </p:nvSpPr>
          <p:spPr>
            <a:xfrm>
              <a:off x="7392077" y="3917453"/>
              <a:ext cx="209058" cy="62355"/>
            </a:xfrm>
            <a:prstGeom prst="rect">
              <a:avLst/>
            </a:prstGeom>
            <a:solidFill>
              <a:srgbClr val="F26A21">
                <a:alpha val="100000"/>
              </a:srgbClr>
            </a:solidFill>
          </p:spPr>
          <p:txBody>
            <a:bodyPr/>
            <a:lstStyle/>
            <a:p/>
          </p:txBody>
        </p:sp>
        <p:sp>
          <p:nvSpPr>
            <p:cNvPr id="107" name="rc107"/>
            <p:cNvSpPr/>
            <p:nvPr/>
          </p:nvSpPr>
          <p:spPr>
            <a:xfrm>
              <a:off x="7392077" y="3979808"/>
              <a:ext cx="209058" cy="705578"/>
            </a:xfrm>
            <a:prstGeom prst="rect">
              <a:avLst/>
            </a:prstGeom>
            <a:solidFill>
              <a:srgbClr val="FFC20E">
                <a:alpha val="100000"/>
              </a:srgbClr>
            </a:solidFill>
          </p:spPr>
          <p:txBody>
            <a:bodyPr/>
            <a:lstStyle/>
            <a:p/>
          </p:txBody>
        </p:sp>
        <p:sp>
          <p:nvSpPr>
            <p:cNvPr id="108" name="rc108"/>
            <p:cNvSpPr/>
            <p:nvPr/>
          </p:nvSpPr>
          <p:spPr>
            <a:xfrm>
              <a:off x="7624364" y="3909617"/>
              <a:ext cx="209058" cy="54283"/>
            </a:xfrm>
            <a:prstGeom prst="rect">
              <a:avLst/>
            </a:prstGeom>
            <a:solidFill>
              <a:srgbClr val="F26A21">
                <a:alpha val="100000"/>
              </a:srgbClr>
            </a:solidFill>
          </p:spPr>
          <p:txBody>
            <a:bodyPr/>
            <a:lstStyle/>
            <a:p/>
          </p:txBody>
        </p:sp>
        <p:sp>
          <p:nvSpPr>
            <p:cNvPr id="109" name="rc109"/>
            <p:cNvSpPr/>
            <p:nvPr/>
          </p:nvSpPr>
          <p:spPr>
            <a:xfrm>
              <a:off x="7624364" y="3963900"/>
              <a:ext cx="209058" cy="721486"/>
            </a:xfrm>
            <a:prstGeom prst="rect">
              <a:avLst/>
            </a:prstGeom>
            <a:solidFill>
              <a:srgbClr val="FFC20E">
                <a:alpha val="100000"/>
              </a:srgbClr>
            </a:solidFill>
          </p:spPr>
          <p:txBody>
            <a:bodyPr/>
            <a:lstStyle/>
            <a:p/>
          </p:txBody>
        </p:sp>
        <p:sp>
          <p:nvSpPr>
            <p:cNvPr id="110" name="rc110"/>
            <p:cNvSpPr/>
            <p:nvPr/>
          </p:nvSpPr>
          <p:spPr>
            <a:xfrm>
              <a:off x="7856652" y="3897862"/>
              <a:ext cx="209058" cy="47256"/>
            </a:xfrm>
            <a:prstGeom prst="rect">
              <a:avLst/>
            </a:prstGeom>
            <a:solidFill>
              <a:srgbClr val="F26A21">
                <a:alpha val="100000"/>
              </a:srgbClr>
            </a:solidFill>
          </p:spPr>
          <p:txBody>
            <a:bodyPr/>
            <a:lstStyle/>
            <a:p/>
          </p:txBody>
        </p:sp>
        <p:sp>
          <p:nvSpPr>
            <p:cNvPr id="111" name="rc111"/>
            <p:cNvSpPr/>
            <p:nvPr/>
          </p:nvSpPr>
          <p:spPr>
            <a:xfrm>
              <a:off x="7856652" y="3945119"/>
              <a:ext cx="209058" cy="740267"/>
            </a:xfrm>
            <a:prstGeom prst="rect">
              <a:avLst/>
            </a:prstGeom>
            <a:solidFill>
              <a:srgbClr val="FFC20E">
                <a:alpha val="100000"/>
              </a:srgbClr>
            </a:solidFill>
          </p:spPr>
          <p:txBody>
            <a:bodyPr/>
            <a:lstStyle/>
            <a:p/>
          </p:txBody>
        </p:sp>
        <p:sp>
          <p:nvSpPr>
            <p:cNvPr id="112" name="rc112"/>
            <p:cNvSpPr/>
            <p:nvPr/>
          </p:nvSpPr>
          <p:spPr>
            <a:xfrm>
              <a:off x="8088939" y="3886108"/>
              <a:ext cx="209058" cy="41139"/>
            </a:xfrm>
            <a:prstGeom prst="rect">
              <a:avLst/>
            </a:prstGeom>
            <a:solidFill>
              <a:srgbClr val="F26A21">
                <a:alpha val="100000"/>
              </a:srgbClr>
            </a:solidFill>
          </p:spPr>
          <p:txBody>
            <a:bodyPr/>
            <a:lstStyle/>
            <a:p/>
          </p:txBody>
        </p:sp>
        <p:sp>
          <p:nvSpPr>
            <p:cNvPr id="113" name="rc113"/>
            <p:cNvSpPr/>
            <p:nvPr/>
          </p:nvSpPr>
          <p:spPr>
            <a:xfrm>
              <a:off x="8088939" y="3927248"/>
              <a:ext cx="209058" cy="758139"/>
            </a:xfrm>
            <a:prstGeom prst="rect">
              <a:avLst/>
            </a:prstGeom>
            <a:solidFill>
              <a:srgbClr val="FFC20E">
                <a:alpha val="100000"/>
              </a:srgbClr>
            </a:solidFill>
          </p:spPr>
          <p:txBody>
            <a:bodyPr/>
            <a:lstStyle/>
            <a:p/>
          </p:txBody>
        </p:sp>
        <p:sp>
          <p:nvSpPr>
            <p:cNvPr id="114" name="pl114"/>
            <p:cNvSpPr/>
            <p:nvPr/>
          </p:nvSpPr>
          <p:spPr>
            <a:xfrm>
              <a:off x="1224851" y="2097449"/>
              <a:ext cx="5807181" cy="290482"/>
            </a:xfrm>
            <a:custGeom>
              <a:avLst/>
              <a:pathLst>
                <a:path w="5807181" h="290482">
                  <a:moveTo>
                    <a:pt x="0" y="0"/>
                  </a:moveTo>
                  <a:lnTo>
                    <a:pt x="232287" y="0"/>
                  </a:lnTo>
                  <a:lnTo>
                    <a:pt x="464574" y="0"/>
                  </a:lnTo>
                  <a:lnTo>
                    <a:pt x="696861" y="26407"/>
                  </a:lnTo>
                  <a:lnTo>
                    <a:pt x="929148" y="52815"/>
                  </a:lnTo>
                  <a:lnTo>
                    <a:pt x="1161436" y="26407"/>
                  </a:lnTo>
                  <a:lnTo>
                    <a:pt x="1393723" y="132037"/>
                  </a:lnTo>
                  <a:lnTo>
                    <a:pt x="1626010" y="158445"/>
                  </a:lnTo>
                  <a:lnTo>
                    <a:pt x="1858297" y="184852"/>
                  </a:lnTo>
                  <a:lnTo>
                    <a:pt x="2090585" y="184852"/>
                  </a:lnTo>
                  <a:lnTo>
                    <a:pt x="2322872" y="184852"/>
                  </a:lnTo>
                  <a:lnTo>
                    <a:pt x="2555159" y="105630"/>
                  </a:lnTo>
                  <a:lnTo>
                    <a:pt x="2787446" y="184852"/>
                  </a:lnTo>
                  <a:lnTo>
                    <a:pt x="3019734" y="264075"/>
                  </a:lnTo>
                  <a:lnTo>
                    <a:pt x="3252021" y="290482"/>
                  </a:lnTo>
                  <a:lnTo>
                    <a:pt x="3484308" y="290482"/>
                  </a:lnTo>
                  <a:lnTo>
                    <a:pt x="3716595" y="132037"/>
                  </a:lnTo>
                  <a:lnTo>
                    <a:pt x="3948883" y="264075"/>
                  </a:lnTo>
                  <a:lnTo>
                    <a:pt x="4181170" y="105630"/>
                  </a:lnTo>
                  <a:lnTo>
                    <a:pt x="4413457" y="211260"/>
                  </a:lnTo>
                  <a:lnTo>
                    <a:pt x="4645744" y="158445"/>
                  </a:lnTo>
                  <a:lnTo>
                    <a:pt x="4878032" y="184852"/>
                  </a:lnTo>
                  <a:lnTo>
                    <a:pt x="5110319" y="132037"/>
                  </a:lnTo>
                  <a:lnTo>
                    <a:pt x="5342606" y="132037"/>
                  </a:lnTo>
                  <a:lnTo>
                    <a:pt x="5574893" y="264075"/>
                  </a:lnTo>
                  <a:lnTo>
                    <a:pt x="5807181" y="237667"/>
                  </a:lnTo>
                </a:path>
              </a:pathLst>
            </a:custGeom>
            <a:ln w="27101" cap="flat">
              <a:solidFill>
                <a:srgbClr val="0058AB">
                  <a:alpha val="100000"/>
                </a:srgbClr>
              </a:solidFill>
              <a:prstDash val="solid"/>
              <a:round/>
            </a:ln>
          </p:spPr>
          <p:txBody>
            <a:bodyPr/>
            <a:lstStyle/>
            <a:p/>
          </p:txBody>
        </p:sp>
        <p:sp>
          <p:nvSpPr>
            <p:cNvPr id="115" name="pl115"/>
            <p:cNvSpPr/>
            <p:nvPr/>
          </p:nvSpPr>
          <p:spPr>
            <a:xfrm>
              <a:off x="1224851" y="2097449"/>
              <a:ext cx="5807181" cy="369705"/>
            </a:xfrm>
            <a:custGeom>
              <a:avLst/>
              <a:pathLst>
                <a:path w="5807181" h="369705">
                  <a:moveTo>
                    <a:pt x="0" y="0"/>
                  </a:moveTo>
                  <a:lnTo>
                    <a:pt x="232287" y="26407"/>
                  </a:lnTo>
                  <a:lnTo>
                    <a:pt x="464574" y="52815"/>
                  </a:lnTo>
                  <a:lnTo>
                    <a:pt x="696861" y="52815"/>
                  </a:lnTo>
                  <a:lnTo>
                    <a:pt x="929148" y="79222"/>
                  </a:lnTo>
                  <a:lnTo>
                    <a:pt x="1161436" y="52815"/>
                  </a:lnTo>
                  <a:lnTo>
                    <a:pt x="1393723" y="158445"/>
                  </a:lnTo>
                  <a:lnTo>
                    <a:pt x="1626010" y="184852"/>
                  </a:lnTo>
                  <a:lnTo>
                    <a:pt x="1858297" y="184852"/>
                  </a:lnTo>
                  <a:lnTo>
                    <a:pt x="2090585" y="211260"/>
                  </a:lnTo>
                  <a:lnTo>
                    <a:pt x="2322872" y="211260"/>
                  </a:lnTo>
                  <a:lnTo>
                    <a:pt x="2555159" y="158445"/>
                  </a:lnTo>
                  <a:lnTo>
                    <a:pt x="2787446" y="237667"/>
                  </a:lnTo>
                  <a:lnTo>
                    <a:pt x="3019734" y="316890"/>
                  </a:lnTo>
                  <a:lnTo>
                    <a:pt x="3252021" y="369705"/>
                  </a:lnTo>
                  <a:lnTo>
                    <a:pt x="3484308" y="343297"/>
                  </a:lnTo>
                  <a:lnTo>
                    <a:pt x="3716595" y="316890"/>
                  </a:lnTo>
                  <a:lnTo>
                    <a:pt x="3948883" y="264075"/>
                  </a:lnTo>
                  <a:lnTo>
                    <a:pt x="4181170" y="211260"/>
                  </a:lnTo>
                  <a:lnTo>
                    <a:pt x="4413457" y="264075"/>
                  </a:lnTo>
                  <a:lnTo>
                    <a:pt x="4645744" y="237667"/>
                  </a:lnTo>
                  <a:lnTo>
                    <a:pt x="4878032" y="211260"/>
                  </a:lnTo>
                  <a:lnTo>
                    <a:pt x="5110319" y="158445"/>
                  </a:lnTo>
                  <a:lnTo>
                    <a:pt x="5342606" y="184852"/>
                  </a:lnTo>
                  <a:lnTo>
                    <a:pt x="5574893" y="264075"/>
                  </a:lnTo>
                  <a:lnTo>
                    <a:pt x="5807181" y="264075"/>
                  </a:lnTo>
                </a:path>
              </a:pathLst>
            </a:custGeom>
            <a:ln w="27101" cap="flat">
              <a:solidFill>
                <a:srgbClr val="80BD41">
                  <a:alpha val="100000"/>
                </a:srgbClr>
              </a:solidFill>
              <a:prstDash val="solid"/>
              <a:round/>
            </a:ln>
          </p:spPr>
          <p:txBody>
            <a:bodyPr/>
            <a:lstStyle/>
            <a:p/>
          </p:txBody>
        </p:sp>
        <p:sp>
          <p:nvSpPr>
            <p:cNvPr id="116" name="tx116"/>
            <p:cNvSpPr/>
            <p:nvPr/>
          </p:nvSpPr>
          <p:spPr>
            <a:xfrm>
              <a:off x="1156522"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2317959"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3479395"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9" name="tx119"/>
            <p:cNvSpPr/>
            <p:nvPr/>
          </p:nvSpPr>
          <p:spPr>
            <a:xfrm>
              <a:off x="4640831"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0" name="tx120"/>
            <p:cNvSpPr/>
            <p:nvPr/>
          </p:nvSpPr>
          <p:spPr>
            <a:xfrm>
              <a:off x="5569980"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1" name="tx121"/>
            <p:cNvSpPr/>
            <p:nvPr/>
          </p:nvSpPr>
          <p:spPr>
            <a:xfrm>
              <a:off x="5802267"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2" name="tx122"/>
            <p:cNvSpPr/>
            <p:nvPr/>
          </p:nvSpPr>
          <p:spPr>
            <a:xfrm>
              <a:off x="6034555"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3" name="tx123"/>
            <p:cNvSpPr/>
            <p:nvPr/>
          </p:nvSpPr>
          <p:spPr>
            <a:xfrm>
              <a:off x="6266842"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6499129"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6731416"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6" name="tx126"/>
            <p:cNvSpPr/>
            <p:nvPr/>
          </p:nvSpPr>
          <p:spPr>
            <a:xfrm>
              <a:off x="6963704"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7" name="tx127"/>
            <p:cNvSpPr/>
            <p:nvPr/>
          </p:nvSpPr>
          <p:spPr>
            <a:xfrm>
              <a:off x="1156522"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2317959"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3479395"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0" name="tx130"/>
            <p:cNvSpPr/>
            <p:nvPr/>
          </p:nvSpPr>
          <p:spPr>
            <a:xfrm>
              <a:off x="4640831"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1" name="tx131"/>
            <p:cNvSpPr/>
            <p:nvPr/>
          </p:nvSpPr>
          <p:spPr>
            <a:xfrm>
              <a:off x="5569980"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2" name="tx132"/>
            <p:cNvSpPr/>
            <p:nvPr/>
          </p:nvSpPr>
          <p:spPr>
            <a:xfrm>
              <a:off x="5802267"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3" name="tx133"/>
            <p:cNvSpPr/>
            <p:nvPr/>
          </p:nvSpPr>
          <p:spPr>
            <a:xfrm>
              <a:off x="6034555"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4" name="tx134"/>
            <p:cNvSpPr/>
            <p:nvPr/>
          </p:nvSpPr>
          <p:spPr>
            <a:xfrm>
              <a:off x="6266842"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5" name="tx135"/>
            <p:cNvSpPr/>
            <p:nvPr/>
          </p:nvSpPr>
          <p:spPr>
            <a:xfrm>
              <a:off x="6499129"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6" name="tx136"/>
            <p:cNvSpPr/>
            <p:nvPr/>
          </p:nvSpPr>
          <p:spPr>
            <a:xfrm>
              <a:off x="6731416"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7" name="tx137"/>
            <p:cNvSpPr/>
            <p:nvPr/>
          </p:nvSpPr>
          <p:spPr>
            <a:xfrm>
              <a:off x="6963704"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8" name="tx138"/>
            <p:cNvSpPr/>
            <p:nvPr/>
          </p:nvSpPr>
          <p:spPr>
            <a:xfrm>
              <a:off x="635239"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5914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140" name="tx140"/>
            <p:cNvSpPr/>
            <p:nvPr/>
          </p:nvSpPr>
          <p:spPr>
            <a:xfrm>
              <a:off x="508103" y="307553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141" name="tx141"/>
            <p:cNvSpPr/>
            <p:nvPr/>
          </p:nvSpPr>
          <p:spPr>
            <a:xfrm>
              <a:off x="508103" y="229192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09684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25828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41972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5811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74259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0403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6543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1030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74259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597488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0716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39428"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6717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0403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04593" y="5522891"/>
              <a:ext cx="201455" cy="201456"/>
            </a:xfrm>
            <a:prstGeom prst="rect">
              <a:avLst/>
            </a:prstGeom>
            <a:solidFill>
              <a:srgbClr val="80BD41">
                <a:alpha val="100000"/>
              </a:srgbClr>
            </a:solidFill>
          </p:spPr>
          <p:txBody>
            <a:bodyPr/>
            <a:lstStyle/>
            <a:p/>
          </p:txBody>
        </p:sp>
        <p:sp>
          <p:nvSpPr>
            <p:cNvPr id="164" name="rc164"/>
            <p:cNvSpPr/>
            <p:nvPr/>
          </p:nvSpPr>
          <p:spPr>
            <a:xfrm>
              <a:off x="2506543" y="5522891"/>
              <a:ext cx="201456" cy="201456"/>
            </a:xfrm>
            <a:prstGeom prst="rect">
              <a:avLst/>
            </a:prstGeom>
            <a:solidFill>
              <a:srgbClr val="1CABE2">
                <a:alpha val="100000"/>
              </a:srgbClr>
            </a:solidFill>
          </p:spPr>
          <p:txBody>
            <a:bodyPr/>
            <a:lstStyle/>
            <a:p/>
          </p:txBody>
        </p:sp>
        <p:sp>
          <p:nvSpPr>
            <p:cNvPr id="165" name="rc165"/>
            <p:cNvSpPr/>
            <p:nvPr/>
          </p:nvSpPr>
          <p:spPr>
            <a:xfrm>
              <a:off x="3579366" y="5522891"/>
              <a:ext cx="201456" cy="201456"/>
            </a:xfrm>
            <a:prstGeom prst="rect">
              <a:avLst/>
            </a:prstGeom>
            <a:solidFill>
              <a:srgbClr val="0058AB">
                <a:alpha val="100000"/>
              </a:srgbClr>
            </a:solidFill>
          </p:spPr>
          <p:txBody>
            <a:bodyPr/>
            <a:lstStyle/>
            <a:p/>
          </p:txBody>
        </p:sp>
        <p:sp>
          <p:nvSpPr>
            <p:cNvPr id="166" name="rc166"/>
            <p:cNvSpPr/>
            <p:nvPr/>
          </p:nvSpPr>
          <p:spPr>
            <a:xfrm>
              <a:off x="4574699" y="5522891"/>
              <a:ext cx="201456" cy="201456"/>
            </a:xfrm>
            <a:prstGeom prst="rect">
              <a:avLst/>
            </a:prstGeom>
            <a:solidFill>
              <a:srgbClr val="FFC20E">
                <a:alpha val="100000"/>
              </a:srgbClr>
            </a:solidFill>
          </p:spPr>
          <p:txBody>
            <a:bodyPr/>
            <a:lstStyle/>
            <a:p/>
          </p:txBody>
        </p:sp>
        <p:sp>
          <p:nvSpPr>
            <p:cNvPr id="167" name="rc167"/>
            <p:cNvSpPr/>
            <p:nvPr/>
          </p:nvSpPr>
          <p:spPr>
            <a:xfrm>
              <a:off x="6478833" y="5522891"/>
              <a:ext cx="201455" cy="201456"/>
            </a:xfrm>
            <a:prstGeom prst="rect">
              <a:avLst/>
            </a:prstGeom>
            <a:solidFill>
              <a:srgbClr val="F26A21">
                <a:alpha val="100000"/>
              </a:srgbClr>
            </a:solidFill>
          </p:spPr>
          <p:txBody>
            <a:bodyPr/>
            <a:lstStyle/>
            <a:p/>
          </p:txBody>
        </p:sp>
        <p:sp>
          <p:nvSpPr>
            <p:cNvPr id="168" name="tx168"/>
            <p:cNvSpPr/>
            <p:nvPr/>
          </p:nvSpPr>
          <p:spPr>
            <a:xfrm>
              <a:off x="1884638"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78658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85941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854744"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75887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436664"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76590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0376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03299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761438"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761438" y="1511762"/>
              <a:ext cx="45293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San Marino</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San Marino is projected to have a  small increase (&lt;10,000) in the number of surviving infants by 2030. Therefore, to achieve the IA2030 ZD target, more (~2.26%) children need to be vaccinated with DTP1 each year.</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628425"/>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3784052"/>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2939680"/>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2095307"/>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8" name="pl8"/>
            <p:cNvSpPr/>
            <p:nvPr/>
          </p:nvSpPr>
          <p:spPr>
            <a:xfrm>
              <a:off x="697869" y="505061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9" name="pl9"/>
            <p:cNvSpPr/>
            <p:nvPr/>
          </p:nvSpPr>
          <p:spPr>
            <a:xfrm>
              <a:off x="697869" y="4206239"/>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3361866"/>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2517493"/>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2" name="pl12"/>
            <p:cNvSpPr/>
            <p:nvPr/>
          </p:nvSpPr>
          <p:spPr>
            <a:xfrm>
              <a:off x="697869" y="167312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3" name="pl13"/>
            <p:cNvSpPr/>
            <p:nvPr/>
          </p:nvSpPr>
          <p:spPr>
            <a:xfrm>
              <a:off x="1189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359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8240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2884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52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2172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681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146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610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074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539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0037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4681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932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396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8861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325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37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254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7190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1834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647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1122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576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041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827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078621" y="4543988"/>
              <a:ext cx="221797" cy="506623"/>
            </a:xfrm>
            <a:prstGeom prst="rect">
              <a:avLst/>
            </a:prstGeom>
            <a:solidFill>
              <a:srgbClr val="0058AB">
                <a:alpha val="100000"/>
              </a:srgbClr>
            </a:solidFill>
          </p:spPr>
          <p:txBody>
            <a:bodyPr/>
            <a:lstStyle/>
            <a:p/>
          </p:txBody>
        </p:sp>
        <p:sp>
          <p:nvSpPr>
            <p:cNvPr id="42" name="rc42"/>
            <p:cNvSpPr/>
            <p:nvPr/>
          </p:nvSpPr>
          <p:spPr>
            <a:xfrm>
              <a:off x="1325063" y="4459550"/>
              <a:ext cx="221797" cy="591060"/>
            </a:xfrm>
            <a:prstGeom prst="rect">
              <a:avLst/>
            </a:prstGeom>
            <a:solidFill>
              <a:srgbClr val="0058AB">
                <a:alpha val="100000"/>
              </a:srgbClr>
            </a:solidFill>
          </p:spPr>
          <p:txBody>
            <a:bodyPr/>
            <a:lstStyle/>
            <a:p/>
          </p:txBody>
        </p:sp>
        <p:sp>
          <p:nvSpPr>
            <p:cNvPr id="43" name="rc43"/>
            <p:cNvSpPr/>
            <p:nvPr/>
          </p:nvSpPr>
          <p:spPr>
            <a:xfrm>
              <a:off x="1571504" y="4459550"/>
              <a:ext cx="221797" cy="591060"/>
            </a:xfrm>
            <a:prstGeom prst="rect">
              <a:avLst/>
            </a:prstGeom>
            <a:solidFill>
              <a:srgbClr val="0058AB">
                <a:alpha val="100000"/>
              </a:srgbClr>
            </a:solidFill>
          </p:spPr>
          <p:txBody>
            <a:bodyPr/>
            <a:lstStyle/>
            <a:p/>
          </p:txBody>
        </p:sp>
        <p:sp>
          <p:nvSpPr>
            <p:cNvPr id="44" name="rc44"/>
            <p:cNvSpPr/>
            <p:nvPr/>
          </p:nvSpPr>
          <p:spPr>
            <a:xfrm>
              <a:off x="1817945" y="4290676"/>
              <a:ext cx="221797" cy="759935"/>
            </a:xfrm>
            <a:prstGeom prst="rect">
              <a:avLst/>
            </a:prstGeom>
            <a:solidFill>
              <a:srgbClr val="0058AB">
                <a:alpha val="100000"/>
              </a:srgbClr>
            </a:solidFill>
          </p:spPr>
          <p:txBody>
            <a:bodyPr/>
            <a:lstStyle/>
            <a:p/>
          </p:txBody>
        </p:sp>
        <p:sp>
          <p:nvSpPr>
            <p:cNvPr id="45" name="rc45"/>
            <p:cNvSpPr/>
            <p:nvPr/>
          </p:nvSpPr>
          <p:spPr>
            <a:xfrm>
              <a:off x="2064387" y="4037364"/>
              <a:ext cx="221797" cy="1013247"/>
            </a:xfrm>
            <a:prstGeom prst="rect">
              <a:avLst/>
            </a:prstGeom>
            <a:solidFill>
              <a:srgbClr val="0058AB">
                <a:alpha val="100000"/>
              </a:srgbClr>
            </a:solidFill>
          </p:spPr>
          <p:txBody>
            <a:bodyPr/>
            <a:lstStyle/>
            <a:p/>
          </p:txBody>
        </p:sp>
        <p:sp>
          <p:nvSpPr>
            <p:cNvPr id="46" name="rc46"/>
            <p:cNvSpPr/>
            <p:nvPr/>
          </p:nvSpPr>
          <p:spPr>
            <a:xfrm>
              <a:off x="2310828" y="4375113"/>
              <a:ext cx="221797" cy="675498"/>
            </a:xfrm>
            <a:prstGeom prst="rect">
              <a:avLst/>
            </a:prstGeom>
            <a:solidFill>
              <a:srgbClr val="0058AB">
                <a:alpha val="100000"/>
              </a:srgbClr>
            </a:solidFill>
          </p:spPr>
          <p:txBody>
            <a:bodyPr/>
            <a:lstStyle/>
            <a:p/>
          </p:txBody>
        </p:sp>
        <p:sp>
          <p:nvSpPr>
            <p:cNvPr id="47" name="rc47"/>
            <p:cNvSpPr/>
            <p:nvPr/>
          </p:nvSpPr>
          <p:spPr>
            <a:xfrm>
              <a:off x="2557269" y="3361866"/>
              <a:ext cx="221797" cy="1688745"/>
            </a:xfrm>
            <a:prstGeom prst="rect">
              <a:avLst/>
            </a:prstGeom>
            <a:solidFill>
              <a:srgbClr val="0058AB">
                <a:alpha val="100000"/>
              </a:srgbClr>
            </a:solidFill>
          </p:spPr>
          <p:txBody>
            <a:bodyPr/>
            <a:lstStyle/>
            <a:p/>
          </p:txBody>
        </p:sp>
        <p:sp>
          <p:nvSpPr>
            <p:cNvPr id="48" name="rc48"/>
            <p:cNvSpPr/>
            <p:nvPr/>
          </p:nvSpPr>
          <p:spPr>
            <a:xfrm>
              <a:off x="2803711" y="3108554"/>
              <a:ext cx="221797" cy="1942056"/>
            </a:xfrm>
            <a:prstGeom prst="rect">
              <a:avLst/>
            </a:prstGeom>
            <a:solidFill>
              <a:srgbClr val="0058AB">
                <a:alpha val="100000"/>
              </a:srgbClr>
            </a:solidFill>
          </p:spPr>
          <p:txBody>
            <a:bodyPr/>
            <a:lstStyle/>
            <a:p/>
          </p:txBody>
        </p:sp>
        <p:sp>
          <p:nvSpPr>
            <p:cNvPr id="49" name="rc49"/>
            <p:cNvSpPr/>
            <p:nvPr/>
          </p:nvSpPr>
          <p:spPr>
            <a:xfrm>
              <a:off x="3050152" y="2517493"/>
              <a:ext cx="221797" cy="2533117"/>
            </a:xfrm>
            <a:prstGeom prst="rect">
              <a:avLst/>
            </a:prstGeom>
            <a:solidFill>
              <a:srgbClr val="0058AB">
                <a:alpha val="100000"/>
              </a:srgbClr>
            </a:solidFill>
          </p:spPr>
          <p:txBody>
            <a:bodyPr/>
            <a:lstStyle/>
            <a:p/>
          </p:txBody>
        </p:sp>
        <p:sp>
          <p:nvSpPr>
            <p:cNvPr id="50" name="rc50"/>
            <p:cNvSpPr/>
            <p:nvPr/>
          </p:nvSpPr>
          <p:spPr>
            <a:xfrm>
              <a:off x="3296593" y="2770805"/>
              <a:ext cx="221797" cy="2279806"/>
            </a:xfrm>
            <a:prstGeom prst="rect">
              <a:avLst/>
            </a:prstGeom>
            <a:solidFill>
              <a:srgbClr val="0058AB">
                <a:alpha val="100000"/>
              </a:srgbClr>
            </a:solidFill>
          </p:spPr>
          <p:txBody>
            <a:bodyPr/>
            <a:lstStyle/>
            <a:p/>
          </p:txBody>
        </p:sp>
        <p:sp>
          <p:nvSpPr>
            <p:cNvPr id="51" name="rc51"/>
            <p:cNvSpPr/>
            <p:nvPr/>
          </p:nvSpPr>
          <p:spPr>
            <a:xfrm>
              <a:off x="3543035" y="2686368"/>
              <a:ext cx="221797" cy="2364243"/>
            </a:xfrm>
            <a:prstGeom prst="rect">
              <a:avLst/>
            </a:prstGeom>
            <a:solidFill>
              <a:srgbClr val="0058AB">
                <a:alpha val="100000"/>
              </a:srgbClr>
            </a:solidFill>
          </p:spPr>
          <p:txBody>
            <a:bodyPr/>
            <a:lstStyle/>
            <a:p/>
          </p:txBody>
        </p:sp>
        <p:sp>
          <p:nvSpPr>
            <p:cNvPr id="52" name="rc52"/>
            <p:cNvSpPr/>
            <p:nvPr/>
          </p:nvSpPr>
          <p:spPr>
            <a:xfrm>
              <a:off x="3789476" y="3446303"/>
              <a:ext cx="221797" cy="1604307"/>
            </a:xfrm>
            <a:prstGeom prst="rect">
              <a:avLst/>
            </a:prstGeom>
            <a:solidFill>
              <a:srgbClr val="0058AB">
                <a:alpha val="100000"/>
              </a:srgbClr>
            </a:solidFill>
          </p:spPr>
          <p:txBody>
            <a:bodyPr/>
            <a:lstStyle/>
            <a:p/>
          </p:txBody>
        </p:sp>
        <p:sp>
          <p:nvSpPr>
            <p:cNvPr id="53" name="rc53"/>
            <p:cNvSpPr/>
            <p:nvPr/>
          </p:nvSpPr>
          <p:spPr>
            <a:xfrm>
              <a:off x="4035917" y="2855242"/>
              <a:ext cx="221797" cy="2195368"/>
            </a:xfrm>
            <a:prstGeom prst="rect">
              <a:avLst/>
            </a:prstGeom>
            <a:solidFill>
              <a:srgbClr val="0058AB">
                <a:alpha val="100000"/>
              </a:srgbClr>
            </a:solidFill>
          </p:spPr>
          <p:txBody>
            <a:bodyPr/>
            <a:lstStyle/>
            <a:p/>
          </p:txBody>
        </p:sp>
        <p:sp>
          <p:nvSpPr>
            <p:cNvPr id="54" name="rc54"/>
            <p:cNvSpPr/>
            <p:nvPr/>
          </p:nvSpPr>
          <p:spPr>
            <a:xfrm>
              <a:off x="4282359" y="1757558"/>
              <a:ext cx="221797" cy="3293053"/>
            </a:xfrm>
            <a:prstGeom prst="rect">
              <a:avLst/>
            </a:prstGeom>
            <a:solidFill>
              <a:srgbClr val="0058AB">
                <a:alpha val="100000"/>
              </a:srgbClr>
            </a:solidFill>
          </p:spPr>
          <p:txBody>
            <a:bodyPr/>
            <a:lstStyle/>
            <a:p/>
          </p:txBody>
        </p:sp>
        <p:sp>
          <p:nvSpPr>
            <p:cNvPr id="55" name="rc55"/>
            <p:cNvSpPr/>
            <p:nvPr/>
          </p:nvSpPr>
          <p:spPr>
            <a:xfrm>
              <a:off x="4528800" y="2095307"/>
              <a:ext cx="221797" cy="2955304"/>
            </a:xfrm>
            <a:prstGeom prst="rect">
              <a:avLst/>
            </a:prstGeom>
            <a:solidFill>
              <a:srgbClr val="0058AB">
                <a:alpha val="100000"/>
              </a:srgbClr>
            </a:solidFill>
          </p:spPr>
          <p:txBody>
            <a:bodyPr/>
            <a:lstStyle/>
            <a:p/>
          </p:txBody>
        </p:sp>
        <p:sp>
          <p:nvSpPr>
            <p:cNvPr id="56" name="rc56"/>
            <p:cNvSpPr/>
            <p:nvPr/>
          </p:nvSpPr>
          <p:spPr>
            <a:xfrm>
              <a:off x="4775241" y="2348619"/>
              <a:ext cx="221797" cy="2701992"/>
            </a:xfrm>
            <a:prstGeom prst="rect">
              <a:avLst/>
            </a:prstGeom>
            <a:solidFill>
              <a:srgbClr val="0058AB">
                <a:alpha val="100000"/>
              </a:srgbClr>
            </a:solidFill>
          </p:spPr>
          <p:txBody>
            <a:bodyPr/>
            <a:lstStyle/>
            <a:p/>
          </p:txBody>
        </p:sp>
        <p:sp>
          <p:nvSpPr>
            <p:cNvPr id="57" name="rc57"/>
            <p:cNvSpPr/>
            <p:nvPr/>
          </p:nvSpPr>
          <p:spPr>
            <a:xfrm>
              <a:off x="5021683" y="3699615"/>
              <a:ext cx="221797" cy="1350996"/>
            </a:xfrm>
            <a:prstGeom prst="rect">
              <a:avLst/>
            </a:prstGeom>
            <a:solidFill>
              <a:srgbClr val="0058AB">
                <a:alpha val="100000"/>
              </a:srgbClr>
            </a:solidFill>
          </p:spPr>
          <p:txBody>
            <a:bodyPr/>
            <a:lstStyle/>
            <a:p/>
          </p:txBody>
        </p:sp>
        <p:sp>
          <p:nvSpPr>
            <p:cNvPr id="58" name="rc58"/>
            <p:cNvSpPr/>
            <p:nvPr/>
          </p:nvSpPr>
          <p:spPr>
            <a:xfrm>
              <a:off x="5268124" y="2939680"/>
              <a:ext cx="221797" cy="2110931"/>
            </a:xfrm>
            <a:prstGeom prst="rect">
              <a:avLst/>
            </a:prstGeom>
            <a:solidFill>
              <a:srgbClr val="0058AB">
                <a:alpha val="100000"/>
              </a:srgbClr>
            </a:solidFill>
          </p:spPr>
          <p:txBody>
            <a:bodyPr/>
            <a:lstStyle/>
            <a:p/>
          </p:txBody>
        </p:sp>
        <p:sp>
          <p:nvSpPr>
            <p:cNvPr id="59" name="rc59"/>
            <p:cNvSpPr/>
            <p:nvPr/>
          </p:nvSpPr>
          <p:spPr>
            <a:xfrm>
              <a:off x="5514565" y="3952927"/>
              <a:ext cx="221797" cy="1097684"/>
            </a:xfrm>
            <a:prstGeom prst="rect">
              <a:avLst/>
            </a:prstGeom>
            <a:solidFill>
              <a:srgbClr val="0058AB">
                <a:alpha val="100000"/>
              </a:srgbClr>
            </a:solidFill>
          </p:spPr>
          <p:txBody>
            <a:bodyPr/>
            <a:lstStyle/>
            <a:p/>
          </p:txBody>
        </p:sp>
        <p:sp>
          <p:nvSpPr>
            <p:cNvPr id="60" name="rc60"/>
            <p:cNvSpPr/>
            <p:nvPr/>
          </p:nvSpPr>
          <p:spPr>
            <a:xfrm>
              <a:off x="5761007" y="3277429"/>
              <a:ext cx="221797" cy="1773182"/>
            </a:xfrm>
            <a:prstGeom prst="rect">
              <a:avLst/>
            </a:prstGeom>
            <a:solidFill>
              <a:srgbClr val="0058AB">
                <a:alpha val="100000"/>
              </a:srgbClr>
            </a:solidFill>
          </p:spPr>
          <p:txBody>
            <a:bodyPr/>
            <a:lstStyle/>
            <a:p/>
          </p:txBody>
        </p:sp>
        <p:sp>
          <p:nvSpPr>
            <p:cNvPr id="61" name="rc61"/>
            <p:cNvSpPr/>
            <p:nvPr/>
          </p:nvSpPr>
          <p:spPr>
            <a:xfrm>
              <a:off x="6007448" y="3615178"/>
              <a:ext cx="221797" cy="1435433"/>
            </a:xfrm>
            <a:prstGeom prst="rect">
              <a:avLst/>
            </a:prstGeom>
            <a:solidFill>
              <a:srgbClr val="0058AB">
                <a:alpha val="100000"/>
              </a:srgbClr>
            </a:solidFill>
          </p:spPr>
          <p:txBody>
            <a:bodyPr/>
            <a:lstStyle/>
            <a:p/>
          </p:txBody>
        </p:sp>
        <p:sp>
          <p:nvSpPr>
            <p:cNvPr id="62" name="rc62"/>
            <p:cNvSpPr/>
            <p:nvPr/>
          </p:nvSpPr>
          <p:spPr>
            <a:xfrm>
              <a:off x="6253889" y="3446303"/>
              <a:ext cx="221797" cy="1604307"/>
            </a:xfrm>
            <a:prstGeom prst="rect">
              <a:avLst/>
            </a:prstGeom>
            <a:solidFill>
              <a:srgbClr val="0058AB">
                <a:alpha val="100000"/>
              </a:srgbClr>
            </a:solidFill>
          </p:spPr>
          <p:txBody>
            <a:bodyPr/>
            <a:lstStyle/>
            <a:p/>
          </p:txBody>
        </p:sp>
        <p:sp>
          <p:nvSpPr>
            <p:cNvPr id="63" name="rc63"/>
            <p:cNvSpPr/>
            <p:nvPr/>
          </p:nvSpPr>
          <p:spPr>
            <a:xfrm>
              <a:off x="6500331" y="3868490"/>
              <a:ext cx="221797" cy="1182121"/>
            </a:xfrm>
            <a:prstGeom prst="rect">
              <a:avLst/>
            </a:prstGeom>
            <a:solidFill>
              <a:srgbClr val="0058AB">
                <a:alpha val="100000"/>
              </a:srgbClr>
            </a:solidFill>
          </p:spPr>
          <p:txBody>
            <a:bodyPr/>
            <a:lstStyle/>
            <a:p/>
          </p:txBody>
        </p:sp>
        <p:sp>
          <p:nvSpPr>
            <p:cNvPr id="64" name="rc64"/>
            <p:cNvSpPr/>
            <p:nvPr/>
          </p:nvSpPr>
          <p:spPr>
            <a:xfrm>
              <a:off x="6746772" y="3868490"/>
              <a:ext cx="221797" cy="1182121"/>
            </a:xfrm>
            <a:prstGeom prst="rect">
              <a:avLst/>
            </a:prstGeom>
            <a:solidFill>
              <a:srgbClr val="0058AB">
                <a:alpha val="100000"/>
              </a:srgbClr>
            </a:solidFill>
          </p:spPr>
          <p:txBody>
            <a:bodyPr/>
            <a:lstStyle/>
            <a:p/>
          </p:txBody>
        </p:sp>
        <p:sp>
          <p:nvSpPr>
            <p:cNvPr id="65" name="rc65"/>
            <p:cNvSpPr/>
            <p:nvPr/>
          </p:nvSpPr>
          <p:spPr>
            <a:xfrm>
              <a:off x="6993213" y="3024117"/>
              <a:ext cx="221797" cy="2026494"/>
            </a:xfrm>
            <a:prstGeom prst="rect">
              <a:avLst/>
            </a:prstGeom>
            <a:solidFill>
              <a:srgbClr val="0058AB">
                <a:alpha val="100000"/>
              </a:srgbClr>
            </a:solidFill>
          </p:spPr>
          <p:txBody>
            <a:bodyPr/>
            <a:lstStyle/>
            <a:p/>
          </p:txBody>
        </p:sp>
        <p:sp>
          <p:nvSpPr>
            <p:cNvPr id="66" name="rc66"/>
            <p:cNvSpPr/>
            <p:nvPr/>
          </p:nvSpPr>
          <p:spPr>
            <a:xfrm>
              <a:off x="7239655" y="3277429"/>
              <a:ext cx="221797" cy="1773182"/>
            </a:xfrm>
            <a:prstGeom prst="rect">
              <a:avLst/>
            </a:prstGeom>
            <a:solidFill>
              <a:srgbClr val="0058AB">
                <a:alpha val="100000"/>
              </a:srgbClr>
            </a:solidFill>
          </p:spPr>
          <p:txBody>
            <a:bodyPr/>
            <a:lstStyle/>
            <a:p/>
          </p:txBody>
        </p:sp>
        <p:sp>
          <p:nvSpPr>
            <p:cNvPr id="67" name="rc67"/>
            <p:cNvSpPr/>
            <p:nvPr/>
          </p:nvSpPr>
          <p:spPr>
            <a:xfrm>
              <a:off x="8471861" y="4206239"/>
              <a:ext cx="221797" cy="844372"/>
            </a:xfrm>
            <a:prstGeom prst="rect">
              <a:avLst/>
            </a:prstGeom>
            <a:solidFill>
              <a:srgbClr val="69DBFF">
                <a:alpha val="100000"/>
              </a:srgbClr>
            </a:solidFill>
          </p:spPr>
          <p:txBody>
            <a:bodyPr/>
            <a:lstStyle/>
            <a:p/>
          </p:txBody>
        </p:sp>
        <p:sp>
          <p:nvSpPr>
            <p:cNvPr id="68" name="pl68"/>
            <p:cNvSpPr/>
            <p:nvPr/>
          </p:nvSpPr>
          <p:spPr>
            <a:xfrm>
              <a:off x="6118347" y="3277429"/>
              <a:ext cx="2464413" cy="886591"/>
            </a:xfrm>
            <a:custGeom>
              <a:avLst/>
              <a:pathLst>
                <a:path w="2464413" h="886591">
                  <a:moveTo>
                    <a:pt x="0" y="0"/>
                  </a:moveTo>
                  <a:lnTo>
                    <a:pt x="246441" y="88659"/>
                  </a:lnTo>
                  <a:lnTo>
                    <a:pt x="492882" y="177318"/>
                  </a:lnTo>
                  <a:lnTo>
                    <a:pt x="739324" y="265977"/>
                  </a:lnTo>
                  <a:lnTo>
                    <a:pt x="985765" y="354636"/>
                  </a:lnTo>
                  <a:lnTo>
                    <a:pt x="1232206" y="443295"/>
                  </a:lnTo>
                  <a:lnTo>
                    <a:pt x="1478648" y="531954"/>
                  </a:lnTo>
                  <a:lnTo>
                    <a:pt x="1725089" y="620613"/>
                  </a:lnTo>
                  <a:lnTo>
                    <a:pt x="1971530" y="709272"/>
                  </a:lnTo>
                  <a:lnTo>
                    <a:pt x="2217972" y="797932"/>
                  </a:lnTo>
                  <a:lnTo>
                    <a:pt x="2464413" y="886591"/>
                  </a:lnTo>
                </a:path>
              </a:pathLst>
            </a:custGeom>
            <a:ln w="13550" cap="flat">
              <a:solidFill>
                <a:srgbClr val="000000">
                  <a:alpha val="100000"/>
                </a:srgbClr>
              </a:solidFill>
              <a:prstDash val="solid"/>
              <a:round/>
            </a:ln>
          </p:spPr>
          <p:txBody>
            <a:bodyPr/>
            <a:lstStyle/>
            <a:p/>
          </p:txBody>
        </p:sp>
        <p:sp>
          <p:nvSpPr>
            <p:cNvPr id="69" name="pt69"/>
            <p:cNvSpPr/>
            <p:nvPr/>
          </p:nvSpPr>
          <p:spPr>
            <a:xfrm>
              <a:off x="6093521" y="32526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39962" y="33412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586403" y="34299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32845" y="35185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079286" y="36072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25727" y="36958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572169" y="37845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18610" y="38732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65051" y="39618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11493" y="40505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57934" y="41391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571671"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635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82" name="tx82"/>
            <p:cNvSpPr/>
            <p:nvPr/>
          </p:nvSpPr>
          <p:spPr>
            <a:xfrm>
              <a:off x="508103" y="33192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83" name="tx83"/>
            <p:cNvSpPr/>
            <p:nvPr/>
          </p:nvSpPr>
          <p:spPr>
            <a:xfrm>
              <a:off x="508103" y="247479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84" name="tx84"/>
            <p:cNvSpPr/>
            <p:nvPr/>
          </p:nvSpPr>
          <p:spPr>
            <a:xfrm>
              <a:off x="508103" y="16304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85" name="tx85"/>
            <p:cNvSpPr/>
            <p:nvPr/>
          </p:nvSpPr>
          <p:spPr>
            <a:xfrm rot="-5400000">
              <a:off x="10686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3150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5615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807927"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054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3008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5472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7937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04016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2866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5330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7794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0259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27234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51880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76525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116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2581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045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75101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599745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438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49033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367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69832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6184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550153" y="5900002"/>
              <a:ext cx="201456" cy="201456"/>
            </a:xfrm>
            <a:prstGeom prst="rect">
              <a:avLst/>
            </a:prstGeom>
            <a:solidFill>
              <a:srgbClr val="0058AB">
                <a:alpha val="100000"/>
              </a:srgbClr>
            </a:solidFill>
          </p:spPr>
          <p:txBody>
            <a:bodyPr/>
            <a:lstStyle/>
            <a:p/>
          </p:txBody>
        </p:sp>
        <p:sp>
          <p:nvSpPr>
            <p:cNvPr id="115" name="rc115"/>
            <p:cNvSpPr/>
            <p:nvPr/>
          </p:nvSpPr>
          <p:spPr>
            <a:xfrm>
              <a:off x="4452240" y="5900002"/>
              <a:ext cx="201456" cy="201456"/>
            </a:xfrm>
            <a:prstGeom prst="rect">
              <a:avLst/>
            </a:prstGeom>
            <a:solidFill>
              <a:srgbClr val="69DBFF">
                <a:alpha val="100000"/>
              </a:srgbClr>
            </a:solidFill>
          </p:spPr>
          <p:txBody>
            <a:bodyPr/>
            <a:lstStyle/>
            <a:p/>
          </p:txBody>
        </p:sp>
        <p:sp>
          <p:nvSpPr>
            <p:cNvPr id="116" name="tx116"/>
            <p:cNvSpPr/>
            <p:nvPr/>
          </p:nvSpPr>
          <p:spPr>
            <a:xfrm>
              <a:off x="3830198"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73228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754964" y="1330710"/>
              <a:ext cx="62623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San Marino</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33%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33%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15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484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754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349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619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889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90495"/>
              <a:ext cx="239888" cy="1217525"/>
            </a:xfrm>
            <a:prstGeom prst="rect">
              <a:avLst/>
            </a:prstGeom>
            <a:solidFill>
              <a:srgbClr val="80BD41">
                <a:alpha val="100000"/>
              </a:srgbClr>
            </a:solidFill>
          </p:spPr>
          <p:txBody>
            <a:bodyPr/>
            <a:lstStyle/>
            <a:p/>
          </p:txBody>
        </p:sp>
        <p:sp>
          <p:nvSpPr>
            <p:cNvPr id="24" name="rc24"/>
            <p:cNvSpPr/>
            <p:nvPr/>
          </p:nvSpPr>
          <p:spPr>
            <a:xfrm>
              <a:off x="1296273" y="3067304"/>
              <a:ext cx="239888" cy="23190"/>
            </a:xfrm>
            <a:prstGeom prst="rect">
              <a:avLst/>
            </a:prstGeom>
            <a:solidFill>
              <a:srgbClr val="1CABE2">
                <a:alpha val="100000"/>
              </a:srgbClr>
            </a:solidFill>
          </p:spPr>
          <p:txBody>
            <a:bodyPr/>
            <a:lstStyle/>
            <a:p/>
          </p:txBody>
        </p:sp>
        <p:sp>
          <p:nvSpPr>
            <p:cNvPr id="25" name="rc25"/>
            <p:cNvSpPr/>
            <p:nvPr/>
          </p:nvSpPr>
          <p:spPr>
            <a:xfrm>
              <a:off x="1562816" y="2993866"/>
              <a:ext cx="239888" cy="1314155"/>
            </a:xfrm>
            <a:prstGeom prst="rect">
              <a:avLst/>
            </a:prstGeom>
            <a:solidFill>
              <a:srgbClr val="80BD41">
                <a:alpha val="100000"/>
              </a:srgbClr>
            </a:solidFill>
          </p:spPr>
          <p:txBody>
            <a:bodyPr/>
            <a:lstStyle/>
            <a:p/>
          </p:txBody>
        </p:sp>
        <p:sp>
          <p:nvSpPr>
            <p:cNvPr id="26" name="rc26"/>
            <p:cNvSpPr/>
            <p:nvPr/>
          </p:nvSpPr>
          <p:spPr>
            <a:xfrm>
              <a:off x="1562816" y="2966810"/>
              <a:ext cx="239888" cy="27056"/>
            </a:xfrm>
            <a:prstGeom prst="rect">
              <a:avLst/>
            </a:prstGeom>
            <a:solidFill>
              <a:srgbClr val="1CABE2">
                <a:alpha val="100000"/>
              </a:srgbClr>
            </a:solidFill>
          </p:spPr>
          <p:txBody>
            <a:bodyPr/>
            <a:lstStyle/>
            <a:p/>
          </p:txBody>
        </p:sp>
        <p:sp>
          <p:nvSpPr>
            <p:cNvPr id="27" name="rc27"/>
            <p:cNvSpPr/>
            <p:nvPr/>
          </p:nvSpPr>
          <p:spPr>
            <a:xfrm>
              <a:off x="1829360" y="3071169"/>
              <a:ext cx="239888" cy="1236851"/>
            </a:xfrm>
            <a:prstGeom prst="rect">
              <a:avLst/>
            </a:prstGeom>
            <a:solidFill>
              <a:srgbClr val="80BD41">
                <a:alpha val="100000"/>
              </a:srgbClr>
            </a:solidFill>
          </p:spPr>
          <p:txBody>
            <a:bodyPr/>
            <a:lstStyle/>
            <a:p/>
          </p:txBody>
        </p:sp>
        <p:sp>
          <p:nvSpPr>
            <p:cNvPr id="28" name="rc28"/>
            <p:cNvSpPr/>
            <p:nvPr/>
          </p:nvSpPr>
          <p:spPr>
            <a:xfrm>
              <a:off x="1829360" y="3044113"/>
              <a:ext cx="239888" cy="27056"/>
            </a:xfrm>
            <a:prstGeom prst="rect">
              <a:avLst/>
            </a:prstGeom>
            <a:solidFill>
              <a:srgbClr val="1CABE2">
                <a:alpha val="100000"/>
              </a:srgbClr>
            </a:solidFill>
          </p:spPr>
          <p:txBody>
            <a:bodyPr/>
            <a:lstStyle/>
            <a:p/>
          </p:txBody>
        </p:sp>
        <p:sp>
          <p:nvSpPr>
            <p:cNvPr id="29" name="rc29"/>
            <p:cNvSpPr/>
            <p:nvPr/>
          </p:nvSpPr>
          <p:spPr>
            <a:xfrm>
              <a:off x="2095903" y="3198720"/>
              <a:ext cx="239888" cy="1109301"/>
            </a:xfrm>
            <a:prstGeom prst="rect">
              <a:avLst/>
            </a:prstGeom>
            <a:solidFill>
              <a:srgbClr val="80BD41">
                <a:alpha val="100000"/>
              </a:srgbClr>
            </a:solidFill>
          </p:spPr>
          <p:txBody>
            <a:bodyPr/>
            <a:lstStyle/>
            <a:p/>
          </p:txBody>
        </p:sp>
        <p:sp>
          <p:nvSpPr>
            <p:cNvPr id="30" name="rc30"/>
            <p:cNvSpPr/>
            <p:nvPr/>
          </p:nvSpPr>
          <p:spPr>
            <a:xfrm>
              <a:off x="2095903" y="3163933"/>
              <a:ext cx="239888" cy="34786"/>
            </a:xfrm>
            <a:prstGeom prst="rect">
              <a:avLst/>
            </a:prstGeom>
            <a:solidFill>
              <a:srgbClr val="1CABE2">
                <a:alpha val="100000"/>
              </a:srgbClr>
            </a:solidFill>
          </p:spPr>
          <p:txBody>
            <a:bodyPr/>
            <a:lstStyle/>
            <a:p/>
          </p:txBody>
        </p:sp>
        <p:sp>
          <p:nvSpPr>
            <p:cNvPr id="31" name="rc31"/>
            <p:cNvSpPr/>
            <p:nvPr/>
          </p:nvSpPr>
          <p:spPr>
            <a:xfrm>
              <a:off x="2362446" y="3210315"/>
              <a:ext cx="239888" cy="1097705"/>
            </a:xfrm>
            <a:prstGeom prst="rect">
              <a:avLst/>
            </a:prstGeom>
            <a:solidFill>
              <a:srgbClr val="80BD41">
                <a:alpha val="100000"/>
              </a:srgbClr>
            </a:solidFill>
          </p:spPr>
          <p:txBody>
            <a:bodyPr/>
            <a:lstStyle/>
            <a:p/>
          </p:txBody>
        </p:sp>
        <p:sp>
          <p:nvSpPr>
            <p:cNvPr id="32" name="rc32"/>
            <p:cNvSpPr/>
            <p:nvPr/>
          </p:nvSpPr>
          <p:spPr>
            <a:xfrm>
              <a:off x="2362446" y="3163933"/>
              <a:ext cx="239888" cy="46381"/>
            </a:xfrm>
            <a:prstGeom prst="rect">
              <a:avLst/>
            </a:prstGeom>
            <a:solidFill>
              <a:srgbClr val="1CABE2">
                <a:alpha val="100000"/>
              </a:srgbClr>
            </a:solidFill>
          </p:spPr>
          <p:txBody>
            <a:bodyPr/>
            <a:lstStyle/>
            <a:p/>
          </p:txBody>
        </p:sp>
        <p:sp>
          <p:nvSpPr>
            <p:cNvPr id="33" name="rc33"/>
            <p:cNvSpPr/>
            <p:nvPr/>
          </p:nvSpPr>
          <p:spPr>
            <a:xfrm>
              <a:off x="2628989" y="3287618"/>
              <a:ext cx="239888" cy="1020402"/>
            </a:xfrm>
            <a:prstGeom prst="rect">
              <a:avLst/>
            </a:prstGeom>
            <a:solidFill>
              <a:srgbClr val="80BD41">
                <a:alpha val="100000"/>
              </a:srgbClr>
            </a:solidFill>
          </p:spPr>
          <p:txBody>
            <a:bodyPr/>
            <a:lstStyle/>
            <a:p/>
          </p:txBody>
        </p:sp>
        <p:sp>
          <p:nvSpPr>
            <p:cNvPr id="34" name="rc34"/>
            <p:cNvSpPr/>
            <p:nvPr/>
          </p:nvSpPr>
          <p:spPr>
            <a:xfrm>
              <a:off x="2628989" y="3256697"/>
              <a:ext cx="239888" cy="30921"/>
            </a:xfrm>
            <a:prstGeom prst="rect">
              <a:avLst/>
            </a:prstGeom>
            <a:solidFill>
              <a:srgbClr val="1CABE2">
                <a:alpha val="100000"/>
              </a:srgbClr>
            </a:solidFill>
          </p:spPr>
          <p:txBody>
            <a:bodyPr/>
            <a:lstStyle/>
            <a:p/>
          </p:txBody>
        </p:sp>
        <p:sp>
          <p:nvSpPr>
            <p:cNvPr id="35" name="rc35"/>
            <p:cNvSpPr/>
            <p:nvPr/>
          </p:nvSpPr>
          <p:spPr>
            <a:xfrm>
              <a:off x="2895532" y="3299214"/>
              <a:ext cx="239888" cy="1008807"/>
            </a:xfrm>
            <a:prstGeom prst="rect">
              <a:avLst/>
            </a:prstGeom>
            <a:solidFill>
              <a:srgbClr val="80BD41">
                <a:alpha val="100000"/>
              </a:srgbClr>
            </a:solidFill>
          </p:spPr>
          <p:txBody>
            <a:bodyPr/>
            <a:lstStyle/>
            <a:p/>
          </p:txBody>
        </p:sp>
        <p:sp>
          <p:nvSpPr>
            <p:cNvPr id="36" name="rc36"/>
            <p:cNvSpPr/>
            <p:nvPr/>
          </p:nvSpPr>
          <p:spPr>
            <a:xfrm>
              <a:off x="2895532" y="3221911"/>
              <a:ext cx="239888" cy="77303"/>
            </a:xfrm>
            <a:prstGeom prst="rect">
              <a:avLst/>
            </a:prstGeom>
            <a:solidFill>
              <a:srgbClr val="1CABE2">
                <a:alpha val="100000"/>
              </a:srgbClr>
            </a:solidFill>
          </p:spPr>
          <p:txBody>
            <a:bodyPr/>
            <a:lstStyle/>
            <a:p/>
          </p:txBody>
        </p:sp>
        <p:sp>
          <p:nvSpPr>
            <p:cNvPr id="37" name="rc37"/>
            <p:cNvSpPr/>
            <p:nvPr/>
          </p:nvSpPr>
          <p:spPr>
            <a:xfrm>
              <a:off x="3162075" y="3306944"/>
              <a:ext cx="239888" cy="1001076"/>
            </a:xfrm>
            <a:prstGeom prst="rect">
              <a:avLst/>
            </a:prstGeom>
            <a:solidFill>
              <a:srgbClr val="80BD41">
                <a:alpha val="100000"/>
              </a:srgbClr>
            </a:solidFill>
          </p:spPr>
          <p:txBody>
            <a:bodyPr/>
            <a:lstStyle/>
            <a:p/>
          </p:txBody>
        </p:sp>
        <p:sp>
          <p:nvSpPr>
            <p:cNvPr id="38" name="rc38"/>
            <p:cNvSpPr/>
            <p:nvPr/>
          </p:nvSpPr>
          <p:spPr>
            <a:xfrm>
              <a:off x="3162075" y="3218046"/>
              <a:ext cx="239888" cy="88898"/>
            </a:xfrm>
            <a:prstGeom prst="rect">
              <a:avLst/>
            </a:prstGeom>
            <a:solidFill>
              <a:srgbClr val="1CABE2">
                <a:alpha val="100000"/>
              </a:srgbClr>
            </a:solidFill>
          </p:spPr>
          <p:txBody>
            <a:bodyPr/>
            <a:lstStyle/>
            <a:p/>
          </p:txBody>
        </p:sp>
        <p:sp>
          <p:nvSpPr>
            <p:cNvPr id="39" name="rc39"/>
            <p:cNvSpPr/>
            <p:nvPr/>
          </p:nvSpPr>
          <p:spPr>
            <a:xfrm>
              <a:off x="3428618" y="3121416"/>
              <a:ext cx="239888" cy="1186604"/>
            </a:xfrm>
            <a:prstGeom prst="rect">
              <a:avLst/>
            </a:prstGeom>
            <a:solidFill>
              <a:srgbClr val="80BD41">
                <a:alpha val="100000"/>
              </a:srgbClr>
            </a:solidFill>
          </p:spPr>
          <p:txBody>
            <a:bodyPr/>
            <a:lstStyle/>
            <a:p/>
          </p:txBody>
        </p:sp>
        <p:sp>
          <p:nvSpPr>
            <p:cNvPr id="40" name="rc40"/>
            <p:cNvSpPr/>
            <p:nvPr/>
          </p:nvSpPr>
          <p:spPr>
            <a:xfrm>
              <a:off x="3428618" y="3005462"/>
              <a:ext cx="239888" cy="115954"/>
            </a:xfrm>
            <a:prstGeom prst="rect">
              <a:avLst/>
            </a:prstGeom>
            <a:solidFill>
              <a:srgbClr val="1CABE2">
                <a:alpha val="100000"/>
              </a:srgbClr>
            </a:solidFill>
          </p:spPr>
          <p:txBody>
            <a:bodyPr/>
            <a:lstStyle/>
            <a:p/>
          </p:txBody>
        </p:sp>
        <p:sp>
          <p:nvSpPr>
            <p:cNvPr id="41" name="rc41"/>
            <p:cNvSpPr/>
            <p:nvPr/>
          </p:nvSpPr>
          <p:spPr>
            <a:xfrm>
              <a:off x="3695161" y="3264427"/>
              <a:ext cx="239888" cy="1043593"/>
            </a:xfrm>
            <a:prstGeom prst="rect">
              <a:avLst/>
            </a:prstGeom>
            <a:solidFill>
              <a:srgbClr val="80BD41">
                <a:alpha val="100000"/>
              </a:srgbClr>
            </a:solidFill>
          </p:spPr>
          <p:txBody>
            <a:bodyPr/>
            <a:lstStyle/>
            <a:p/>
          </p:txBody>
        </p:sp>
        <p:sp>
          <p:nvSpPr>
            <p:cNvPr id="42" name="rc42"/>
            <p:cNvSpPr/>
            <p:nvPr/>
          </p:nvSpPr>
          <p:spPr>
            <a:xfrm>
              <a:off x="3695161" y="3160068"/>
              <a:ext cx="239888" cy="104359"/>
            </a:xfrm>
            <a:prstGeom prst="rect">
              <a:avLst/>
            </a:prstGeom>
            <a:solidFill>
              <a:srgbClr val="1CABE2">
                <a:alpha val="100000"/>
              </a:srgbClr>
            </a:solidFill>
          </p:spPr>
          <p:txBody>
            <a:bodyPr/>
            <a:lstStyle/>
            <a:p/>
          </p:txBody>
        </p:sp>
        <p:sp>
          <p:nvSpPr>
            <p:cNvPr id="43" name="rc43"/>
            <p:cNvSpPr/>
            <p:nvPr/>
          </p:nvSpPr>
          <p:spPr>
            <a:xfrm>
              <a:off x="3961705" y="3198720"/>
              <a:ext cx="239888" cy="1109301"/>
            </a:xfrm>
            <a:prstGeom prst="rect">
              <a:avLst/>
            </a:prstGeom>
            <a:solidFill>
              <a:srgbClr val="80BD41">
                <a:alpha val="100000"/>
              </a:srgbClr>
            </a:solidFill>
          </p:spPr>
          <p:txBody>
            <a:bodyPr/>
            <a:lstStyle/>
            <a:p/>
          </p:txBody>
        </p:sp>
        <p:sp>
          <p:nvSpPr>
            <p:cNvPr id="44" name="rc44"/>
            <p:cNvSpPr/>
            <p:nvPr/>
          </p:nvSpPr>
          <p:spPr>
            <a:xfrm>
              <a:off x="3961705" y="3090495"/>
              <a:ext cx="239888" cy="108224"/>
            </a:xfrm>
            <a:prstGeom prst="rect">
              <a:avLst/>
            </a:prstGeom>
            <a:solidFill>
              <a:srgbClr val="1CABE2">
                <a:alpha val="100000"/>
              </a:srgbClr>
            </a:solidFill>
          </p:spPr>
          <p:txBody>
            <a:bodyPr/>
            <a:lstStyle/>
            <a:p/>
          </p:txBody>
        </p:sp>
        <p:sp>
          <p:nvSpPr>
            <p:cNvPr id="45" name="rc45"/>
            <p:cNvSpPr/>
            <p:nvPr/>
          </p:nvSpPr>
          <p:spPr>
            <a:xfrm>
              <a:off x="4228248" y="3175529"/>
              <a:ext cx="239888" cy="1132492"/>
            </a:xfrm>
            <a:prstGeom prst="rect">
              <a:avLst/>
            </a:prstGeom>
            <a:solidFill>
              <a:srgbClr val="80BD41">
                <a:alpha val="100000"/>
              </a:srgbClr>
            </a:solidFill>
          </p:spPr>
          <p:txBody>
            <a:bodyPr/>
            <a:lstStyle/>
            <a:p/>
          </p:txBody>
        </p:sp>
        <p:sp>
          <p:nvSpPr>
            <p:cNvPr id="46" name="rc46"/>
            <p:cNvSpPr/>
            <p:nvPr/>
          </p:nvSpPr>
          <p:spPr>
            <a:xfrm>
              <a:off x="4228248" y="3102091"/>
              <a:ext cx="239888" cy="73438"/>
            </a:xfrm>
            <a:prstGeom prst="rect">
              <a:avLst/>
            </a:prstGeom>
            <a:solidFill>
              <a:srgbClr val="1CABE2">
                <a:alpha val="100000"/>
              </a:srgbClr>
            </a:solidFill>
          </p:spPr>
          <p:txBody>
            <a:bodyPr/>
            <a:lstStyle/>
            <a:p/>
          </p:txBody>
        </p:sp>
        <p:sp>
          <p:nvSpPr>
            <p:cNvPr id="47" name="rc47"/>
            <p:cNvSpPr/>
            <p:nvPr/>
          </p:nvSpPr>
          <p:spPr>
            <a:xfrm>
              <a:off x="4494791" y="3276023"/>
              <a:ext cx="239888" cy="1031998"/>
            </a:xfrm>
            <a:prstGeom prst="rect">
              <a:avLst/>
            </a:prstGeom>
            <a:solidFill>
              <a:srgbClr val="80BD41">
                <a:alpha val="100000"/>
              </a:srgbClr>
            </a:solidFill>
          </p:spPr>
          <p:txBody>
            <a:bodyPr/>
            <a:lstStyle/>
            <a:p/>
          </p:txBody>
        </p:sp>
        <p:sp>
          <p:nvSpPr>
            <p:cNvPr id="48" name="rc48"/>
            <p:cNvSpPr/>
            <p:nvPr/>
          </p:nvSpPr>
          <p:spPr>
            <a:xfrm>
              <a:off x="4494791" y="3175529"/>
              <a:ext cx="239888" cy="100494"/>
            </a:xfrm>
            <a:prstGeom prst="rect">
              <a:avLst/>
            </a:prstGeom>
            <a:solidFill>
              <a:srgbClr val="1CABE2">
                <a:alpha val="100000"/>
              </a:srgbClr>
            </a:solidFill>
          </p:spPr>
          <p:txBody>
            <a:bodyPr/>
            <a:lstStyle/>
            <a:p/>
          </p:txBody>
        </p:sp>
        <p:sp>
          <p:nvSpPr>
            <p:cNvPr id="49" name="rc49"/>
            <p:cNvSpPr/>
            <p:nvPr/>
          </p:nvSpPr>
          <p:spPr>
            <a:xfrm>
              <a:off x="4761334" y="3187124"/>
              <a:ext cx="239888" cy="1120896"/>
            </a:xfrm>
            <a:prstGeom prst="rect">
              <a:avLst/>
            </a:prstGeom>
            <a:solidFill>
              <a:srgbClr val="80BD41">
                <a:alpha val="100000"/>
              </a:srgbClr>
            </a:solidFill>
          </p:spPr>
          <p:txBody>
            <a:bodyPr/>
            <a:lstStyle/>
            <a:p/>
          </p:txBody>
        </p:sp>
        <p:sp>
          <p:nvSpPr>
            <p:cNvPr id="50" name="rc50"/>
            <p:cNvSpPr/>
            <p:nvPr/>
          </p:nvSpPr>
          <p:spPr>
            <a:xfrm>
              <a:off x="4761334" y="3036383"/>
              <a:ext cx="239888" cy="150741"/>
            </a:xfrm>
            <a:prstGeom prst="rect">
              <a:avLst/>
            </a:prstGeom>
            <a:solidFill>
              <a:srgbClr val="1CABE2">
                <a:alpha val="100000"/>
              </a:srgbClr>
            </a:solidFill>
          </p:spPr>
          <p:txBody>
            <a:bodyPr/>
            <a:lstStyle/>
            <a:p/>
          </p:txBody>
        </p:sp>
        <p:sp>
          <p:nvSpPr>
            <p:cNvPr id="51" name="rc51"/>
            <p:cNvSpPr/>
            <p:nvPr/>
          </p:nvSpPr>
          <p:spPr>
            <a:xfrm>
              <a:off x="5027877" y="3399708"/>
              <a:ext cx="239888" cy="908313"/>
            </a:xfrm>
            <a:prstGeom prst="rect">
              <a:avLst/>
            </a:prstGeom>
            <a:solidFill>
              <a:srgbClr val="80BD41">
                <a:alpha val="100000"/>
              </a:srgbClr>
            </a:solidFill>
          </p:spPr>
          <p:txBody>
            <a:bodyPr/>
            <a:lstStyle/>
            <a:p/>
          </p:txBody>
        </p:sp>
        <p:sp>
          <p:nvSpPr>
            <p:cNvPr id="52" name="rc52"/>
            <p:cNvSpPr/>
            <p:nvPr/>
          </p:nvSpPr>
          <p:spPr>
            <a:xfrm>
              <a:off x="5027877" y="3264427"/>
              <a:ext cx="239888" cy="135280"/>
            </a:xfrm>
            <a:prstGeom prst="rect">
              <a:avLst/>
            </a:prstGeom>
            <a:solidFill>
              <a:srgbClr val="1CABE2">
                <a:alpha val="100000"/>
              </a:srgbClr>
            </a:solidFill>
          </p:spPr>
          <p:txBody>
            <a:bodyPr/>
            <a:lstStyle/>
            <a:p/>
          </p:txBody>
        </p:sp>
        <p:sp>
          <p:nvSpPr>
            <p:cNvPr id="53" name="rc53"/>
            <p:cNvSpPr/>
            <p:nvPr/>
          </p:nvSpPr>
          <p:spPr>
            <a:xfrm>
              <a:off x="5294420" y="3465416"/>
              <a:ext cx="239888" cy="842605"/>
            </a:xfrm>
            <a:prstGeom prst="rect">
              <a:avLst/>
            </a:prstGeom>
            <a:solidFill>
              <a:srgbClr val="80BD41">
                <a:alpha val="100000"/>
              </a:srgbClr>
            </a:solidFill>
          </p:spPr>
          <p:txBody>
            <a:bodyPr/>
            <a:lstStyle/>
            <a:p/>
          </p:txBody>
        </p:sp>
        <p:sp>
          <p:nvSpPr>
            <p:cNvPr id="54" name="rc54"/>
            <p:cNvSpPr/>
            <p:nvPr/>
          </p:nvSpPr>
          <p:spPr>
            <a:xfrm>
              <a:off x="5294420" y="3341731"/>
              <a:ext cx="239888" cy="123685"/>
            </a:xfrm>
            <a:prstGeom prst="rect">
              <a:avLst/>
            </a:prstGeom>
            <a:solidFill>
              <a:srgbClr val="1CABE2">
                <a:alpha val="100000"/>
              </a:srgbClr>
            </a:solidFill>
          </p:spPr>
          <p:txBody>
            <a:bodyPr/>
            <a:lstStyle/>
            <a:p/>
          </p:txBody>
        </p:sp>
        <p:sp>
          <p:nvSpPr>
            <p:cNvPr id="55" name="rc55"/>
            <p:cNvSpPr/>
            <p:nvPr/>
          </p:nvSpPr>
          <p:spPr>
            <a:xfrm>
              <a:off x="5560963" y="3480877"/>
              <a:ext cx="239888" cy="827144"/>
            </a:xfrm>
            <a:prstGeom prst="rect">
              <a:avLst/>
            </a:prstGeom>
            <a:solidFill>
              <a:srgbClr val="80BD41">
                <a:alpha val="100000"/>
              </a:srgbClr>
            </a:solidFill>
          </p:spPr>
          <p:txBody>
            <a:bodyPr/>
            <a:lstStyle/>
            <a:p/>
          </p:txBody>
        </p:sp>
        <p:sp>
          <p:nvSpPr>
            <p:cNvPr id="56" name="rc56"/>
            <p:cNvSpPr/>
            <p:nvPr/>
          </p:nvSpPr>
          <p:spPr>
            <a:xfrm>
              <a:off x="5560963" y="3419034"/>
              <a:ext cx="239888" cy="61842"/>
            </a:xfrm>
            <a:prstGeom prst="rect">
              <a:avLst/>
            </a:prstGeom>
            <a:solidFill>
              <a:srgbClr val="1CABE2">
                <a:alpha val="100000"/>
              </a:srgbClr>
            </a:solidFill>
          </p:spPr>
          <p:txBody>
            <a:bodyPr/>
            <a:lstStyle/>
            <a:p/>
          </p:txBody>
        </p:sp>
        <p:sp>
          <p:nvSpPr>
            <p:cNvPr id="57" name="rc57"/>
            <p:cNvSpPr/>
            <p:nvPr/>
          </p:nvSpPr>
          <p:spPr>
            <a:xfrm>
              <a:off x="5827506" y="3589101"/>
              <a:ext cx="239888" cy="718920"/>
            </a:xfrm>
            <a:prstGeom prst="rect">
              <a:avLst/>
            </a:prstGeom>
            <a:solidFill>
              <a:srgbClr val="80BD41">
                <a:alpha val="100000"/>
              </a:srgbClr>
            </a:solidFill>
          </p:spPr>
          <p:txBody>
            <a:bodyPr/>
            <a:lstStyle/>
            <a:p/>
          </p:txBody>
        </p:sp>
        <p:sp>
          <p:nvSpPr>
            <p:cNvPr id="58" name="rc58"/>
            <p:cNvSpPr/>
            <p:nvPr/>
          </p:nvSpPr>
          <p:spPr>
            <a:xfrm>
              <a:off x="5827506" y="3492472"/>
              <a:ext cx="239888" cy="96629"/>
            </a:xfrm>
            <a:prstGeom prst="rect">
              <a:avLst/>
            </a:prstGeom>
            <a:solidFill>
              <a:srgbClr val="1CABE2">
                <a:alpha val="100000"/>
              </a:srgbClr>
            </a:solidFill>
          </p:spPr>
          <p:txBody>
            <a:bodyPr/>
            <a:lstStyle/>
            <a:p/>
          </p:txBody>
        </p:sp>
        <p:sp>
          <p:nvSpPr>
            <p:cNvPr id="59" name="rc59"/>
            <p:cNvSpPr/>
            <p:nvPr/>
          </p:nvSpPr>
          <p:spPr>
            <a:xfrm>
              <a:off x="6094049" y="3534989"/>
              <a:ext cx="239888" cy="773032"/>
            </a:xfrm>
            <a:prstGeom prst="rect">
              <a:avLst/>
            </a:prstGeom>
            <a:solidFill>
              <a:srgbClr val="80BD41">
                <a:alpha val="100000"/>
              </a:srgbClr>
            </a:solidFill>
          </p:spPr>
          <p:txBody>
            <a:bodyPr/>
            <a:lstStyle/>
            <a:p/>
          </p:txBody>
        </p:sp>
        <p:sp>
          <p:nvSpPr>
            <p:cNvPr id="60" name="rc60"/>
            <p:cNvSpPr/>
            <p:nvPr/>
          </p:nvSpPr>
          <p:spPr>
            <a:xfrm>
              <a:off x="6094049" y="3484742"/>
              <a:ext cx="239888" cy="50247"/>
            </a:xfrm>
            <a:prstGeom prst="rect">
              <a:avLst/>
            </a:prstGeom>
            <a:solidFill>
              <a:srgbClr val="1CABE2">
                <a:alpha val="100000"/>
              </a:srgbClr>
            </a:solidFill>
          </p:spPr>
          <p:txBody>
            <a:bodyPr/>
            <a:lstStyle/>
            <a:p/>
          </p:txBody>
        </p:sp>
        <p:sp>
          <p:nvSpPr>
            <p:cNvPr id="61" name="rc61"/>
            <p:cNvSpPr/>
            <p:nvPr/>
          </p:nvSpPr>
          <p:spPr>
            <a:xfrm>
              <a:off x="6360593" y="3569775"/>
              <a:ext cx="239888" cy="738245"/>
            </a:xfrm>
            <a:prstGeom prst="rect">
              <a:avLst/>
            </a:prstGeom>
            <a:solidFill>
              <a:srgbClr val="80BD41">
                <a:alpha val="100000"/>
              </a:srgbClr>
            </a:solidFill>
          </p:spPr>
          <p:txBody>
            <a:bodyPr/>
            <a:lstStyle/>
            <a:p/>
          </p:txBody>
        </p:sp>
        <p:sp>
          <p:nvSpPr>
            <p:cNvPr id="62" name="rc62"/>
            <p:cNvSpPr/>
            <p:nvPr/>
          </p:nvSpPr>
          <p:spPr>
            <a:xfrm>
              <a:off x="6360593" y="3488607"/>
              <a:ext cx="239888" cy="81168"/>
            </a:xfrm>
            <a:prstGeom prst="rect">
              <a:avLst/>
            </a:prstGeom>
            <a:solidFill>
              <a:srgbClr val="1CABE2">
                <a:alpha val="100000"/>
              </a:srgbClr>
            </a:solidFill>
          </p:spPr>
          <p:txBody>
            <a:bodyPr/>
            <a:lstStyle/>
            <a:p/>
          </p:txBody>
        </p:sp>
        <p:sp>
          <p:nvSpPr>
            <p:cNvPr id="63" name="rc63"/>
            <p:cNvSpPr/>
            <p:nvPr/>
          </p:nvSpPr>
          <p:spPr>
            <a:xfrm>
              <a:off x="6627136" y="3554315"/>
              <a:ext cx="239888" cy="753706"/>
            </a:xfrm>
            <a:prstGeom prst="rect">
              <a:avLst/>
            </a:prstGeom>
            <a:solidFill>
              <a:srgbClr val="80BD41">
                <a:alpha val="100000"/>
              </a:srgbClr>
            </a:solidFill>
          </p:spPr>
          <p:txBody>
            <a:bodyPr/>
            <a:lstStyle/>
            <a:p/>
          </p:txBody>
        </p:sp>
        <p:sp>
          <p:nvSpPr>
            <p:cNvPr id="64" name="rc64"/>
            <p:cNvSpPr/>
            <p:nvPr/>
          </p:nvSpPr>
          <p:spPr>
            <a:xfrm>
              <a:off x="6627136" y="3488607"/>
              <a:ext cx="239888" cy="65707"/>
            </a:xfrm>
            <a:prstGeom prst="rect">
              <a:avLst/>
            </a:prstGeom>
            <a:solidFill>
              <a:srgbClr val="1CABE2">
                <a:alpha val="100000"/>
              </a:srgbClr>
            </a:solidFill>
          </p:spPr>
          <p:txBody>
            <a:bodyPr/>
            <a:lstStyle/>
            <a:p/>
          </p:txBody>
        </p:sp>
        <p:sp>
          <p:nvSpPr>
            <p:cNvPr id="65" name="rc65"/>
            <p:cNvSpPr/>
            <p:nvPr/>
          </p:nvSpPr>
          <p:spPr>
            <a:xfrm>
              <a:off x="6893679" y="3562045"/>
              <a:ext cx="239888" cy="745976"/>
            </a:xfrm>
            <a:prstGeom prst="rect">
              <a:avLst/>
            </a:prstGeom>
            <a:solidFill>
              <a:srgbClr val="80BD41">
                <a:alpha val="100000"/>
              </a:srgbClr>
            </a:solidFill>
          </p:spPr>
          <p:txBody>
            <a:bodyPr/>
            <a:lstStyle/>
            <a:p/>
          </p:txBody>
        </p:sp>
        <p:sp>
          <p:nvSpPr>
            <p:cNvPr id="66" name="rc66"/>
            <p:cNvSpPr/>
            <p:nvPr/>
          </p:nvSpPr>
          <p:spPr>
            <a:xfrm>
              <a:off x="6893679" y="3488607"/>
              <a:ext cx="239888" cy="73438"/>
            </a:xfrm>
            <a:prstGeom prst="rect">
              <a:avLst/>
            </a:prstGeom>
            <a:solidFill>
              <a:srgbClr val="1CABE2">
                <a:alpha val="100000"/>
              </a:srgbClr>
            </a:solidFill>
          </p:spPr>
          <p:txBody>
            <a:bodyPr/>
            <a:lstStyle/>
            <a:p/>
          </p:txBody>
        </p:sp>
        <p:sp>
          <p:nvSpPr>
            <p:cNvPr id="67" name="rc67"/>
            <p:cNvSpPr/>
            <p:nvPr/>
          </p:nvSpPr>
          <p:spPr>
            <a:xfrm>
              <a:off x="7160222" y="3569775"/>
              <a:ext cx="239888" cy="738245"/>
            </a:xfrm>
            <a:prstGeom prst="rect">
              <a:avLst/>
            </a:prstGeom>
            <a:solidFill>
              <a:srgbClr val="80BD41">
                <a:alpha val="100000"/>
              </a:srgbClr>
            </a:solidFill>
          </p:spPr>
          <p:txBody>
            <a:bodyPr/>
            <a:lstStyle/>
            <a:p/>
          </p:txBody>
        </p:sp>
        <p:sp>
          <p:nvSpPr>
            <p:cNvPr id="68" name="rc68"/>
            <p:cNvSpPr/>
            <p:nvPr/>
          </p:nvSpPr>
          <p:spPr>
            <a:xfrm>
              <a:off x="7160222" y="3515663"/>
              <a:ext cx="239888" cy="54112"/>
            </a:xfrm>
            <a:prstGeom prst="rect">
              <a:avLst/>
            </a:prstGeom>
            <a:solidFill>
              <a:srgbClr val="1CABE2">
                <a:alpha val="100000"/>
              </a:srgbClr>
            </a:solidFill>
          </p:spPr>
          <p:txBody>
            <a:bodyPr/>
            <a:lstStyle/>
            <a:p/>
          </p:txBody>
        </p:sp>
        <p:sp>
          <p:nvSpPr>
            <p:cNvPr id="69" name="rc69"/>
            <p:cNvSpPr/>
            <p:nvPr/>
          </p:nvSpPr>
          <p:spPr>
            <a:xfrm>
              <a:off x="7426765" y="3589101"/>
              <a:ext cx="239888" cy="718920"/>
            </a:xfrm>
            <a:prstGeom prst="rect">
              <a:avLst/>
            </a:prstGeom>
            <a:solidFill>
              <a:srgbClr val="80BD41">
                <a:alpha val="100000"/>
              </a:srgbClr>
            </a:solidFill>
          </p:spPr>
          <p:txBody>
            <a:bodyPr/>
            <a:lstStyle/>
            <a:p/>
          </p:txBody>
        </p:sp>
        <p:sp>
          <p:nvSpPr>
            <p:cNvPr id="70" name="rc70"/>
            <p:cNvSpPr/>
            <p:nvPr/>
          </p:nvSpPr>
          <p:spPr>
            <a:xfrm>
              <a:off x="7426765" y="3534989"/>
              <a:ext cx="239888" cy="54112"/>
            </a:xfrm>
            <a:prstGeom prst="rect">
              <a:avLst/>
            </a:prstGeom>
            <a:solidFill>
              <a:srgbClr val="1CABE2">
                <a:alpha val="100000"/>
              </a:srgbClr>
            </a:solidFill>
          </p:spPr>
          <p:txBody>
            <a:bodyPr/>
            <a:lstStyle/>
            <a:p/>
          </p:txBody>
        </p:sp>
        <p:sp>
          <p:nvSpPr>
            <p:cNvPr id="71" name="rc71"/>
            <p:cNvSpPr/>
            <p:nvPr/>
          </p:nvSpPr>
          <p:spPr>
            <a:xfrm>
              <a:off x="7693308" y="3643213"/>
              <a:ext cx="239888" cy="664807"/>
            </a:xfrm>
            <a:prstGeom prst="rect">
              <a:avLst/>
            </a:prstGeom>
            <a:solidFill>
              <a:srgbClr val="80BD41">
                <a:alpha val="100000"/>
              </a:srgbClr>
            </a:solidFill>
          </p:spPr>
          <p:txBody>
            <a:bodyPr/>
            <a:lstStyle/>
            <a:p/>
          </p:txBody>
        </p:sp>
        <p:sp>
          <p:nvSpPr>
            <p:cNvPr id="72" name="rc72"/>
            <p:cNvSpPr/>
            <p:nvPr/>
          </p:nvSpPr>
          <p:spPr>
            <a:xfrm>
              <a:off x="7693308" y="3550449"/>
              <a:ext cx="239888" cy="92763"/>
            </a:xfrm>
            <a:prstGeom prst="rect">
              <a:avLst/>
            </a:prstGeom>
            <a:solidFill>
              <a:srgbClr val="1CABE2">
                <a:alpha val="100000"/>
              </a:srgbClr>
            </a:solidFill>
          </p:spPr>
          <p:txBody>
            <a:bodyPr/>
            <a:lstStyle/>
            <a:p/>
          </p:txBody>
        </p:sp>
        <p:sp>
          <p:nvSpPr>
            <p:cNvPr id="73" name="rc73"/>
            <p:cNvSpPr/>
            <p:nvPr/>
          </p:nvSpPr>
          <p:spPr>
            <a:xfrm>
              <a:off x="7959851" y="3639348"/>
              <a:ext cx="239888" cy="668673"/>
            </a:xfrm>
            <a:prstGeom prst="rect">
              <a:avLst/>
            </a:prstGeom>
            <a:solidFill>
              <a:srgbClr val="80BD41">
                <a:alpha val="100000"/>
              </a:srgbClr>
            </a:solidFill>
          </p:spPr>
          <p:txBody>
            <a:bodyPr/>
            <a:lstStyle/>
            <a:p/>
          </p:txBody>
        </p:sp>
        <p:sp>
          <p:nvSpPr>
            <p:cNvPr id="74" name="rc74"/>
            <p:cNvSpPr/>
            <p:nvPr/>
          </p:nvSpPr>
          <p:spPr>
            <a:xfrm>
              <a:off x="7959851" y="3558180"/>
              <a:ext cx="239888" cy="81168"/>
            </a:xfrm>
            <a:prstGeom prst="rect">
              <a:avLst/>
            </a:prstGeom>
            <a:solidFill>
              <a:srgbClr val="1CABE2">
                <a:alpha val="100000"/>
              </a:srgbClr>
            </a:solidFill>
          </p:spPr>
          <p:txBody>
            <a:bodyPr/>
            <a:lstStyle/>
            <a:p/>
          </p:txBody>
        </p:sp>
        <p:sp>
          <p:nvSpPr>
            <p:cNvPr id="75" name="pl75"/>
            <p:cNvSpPr/>
            <p:nvPr/>
          </p:nvSpPr>
          <p:spPr>
            <a:xfrm>
              <a:off x="1416218" y="2117376"/>
              <a:ext cx="6663577" cy="245888"/>
            </a:xfrm>
            <a:custGeom>
              <a:avLst/>
              <a:pathLst>
                <a:path w="6663577" h="245888">
                  <a:moveTo>
                    <a:pt x="0" y="0"/>
                  </a:moveTo>
                  <a:lnTo>
                    <a:pt x="266543" y="0"/>
                  </a:lnTo>
                  <a:lnTo>
                    <a:pt x="533086" y="0"/>
                  </a:lnTo>
                  <a:lnTo>
                    <a:pt x="799629" y="22353"/>
                  </a:lnTo>
                  <a:lnTo>
                    <a:pt x="1066172" y="44707"/>
                  </a:lnTo>
                  <a:lnTo>
                    <a:pt x="1332715" y="22353"/>
                  </a:lnTo>
                  <a:lnTo>
                    <a:pt x="1599258" y="111767"/>
                  </a:lnTo>
                  <a:lnTo>
                    <a:pt x="1865801" y="134121"/>
                  </a:lnTo>
                  <a:lnTo>
                    <a:pt x="2132344" y="156474"/>
                  </a:lnTo>
                  <a:lnTo>
                    <a:pt x="2398888" y="156474"/>
                  </a:lnTo>
                  <a:lnTo>
                    <a:pt x="2665431" y="156474"/>
                  </a:lnTo>
                  <a:lnTo>
                    <a:pt x="2931974" y="89414"/>
                  </a:lnTo>
                  <a:lnTo>
                    <a:pt x="3198517" y="156474"/>
                  </a:lnTo>
                  <a:lnTo>
                    <a:pt x="3465060" y="223535"/>
                  </a:lnTo>
                  <a:lnTo>
                    <a:pt x="3731603" y="245888"/>
                  </a:lnTo>
                  <a:lnTo>
                    <a:pt x="3998146" y="245888"/>
                  </a:lnTo>
                  <a:lnTo>
                    <a:pt x="4264689" y="111767"/>
                  </a:lnTo>
                  <a:lnTo>
                    <a:pt x="4531233" y="223535"/>
                  </a:lnTo>
                  <a:lnTo>
                    <a:pt x="4797776" y="89414"/>
                  </a:lnTo>
                  <a:lnTo>
                    <a:pt x="5064319" y="178828"/>
                  </a:lnTo>
                  <a:lnTo>
                    <a:pt x="5330862" y="134121"/>
                  </a:lnTo>
                  <a:lnTo>
                    <a:pt x="5597405" y="156474"/>
                  </a:lnTo>
                  <a:lnTo>
                    <a:pt x="5863948" y="111767"/>
                  </a:lnTo>
                  <a:lnTo>
                    <a:pt x="6130491" y="111767"/>
                  </a:lnTo>
                  <a:lnTo>
                    <a:pt x="6397034" y="223535"/>
                  </a:lnTo>
                  <a:lnTo>
                    <a:pt x="6663577" y="201181"/>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1310408" y="293137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2643124" y="312077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3975839" y="295456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5308555" y="320580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6374727" y="335268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6641271" y="335268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6907814" y="335268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7174357" y="337973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7440900" y="339906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tx96"/>
            <p:cNvSpPr/>
            <p:nvPr/>
          </p:nvSpPr>
          <p:spPr>
            <a:xfrm>
              <a:off x="7707443" y="341452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7" name="tx97"/>
            <p:cNvSpPr/>
            <p:nvPr/>
          </p:nvSpPr>
          <p:spPr>
            <a:xfrm>
              <a:off x="7973986" y="342225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8" name="pl98"/>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655386" y="34828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1" name="tx111"/>
            <p:cNvSpPr/>
            <p:nvPr/>
          </p:nvSpPr>
          <p:spPr>
            <a:xfrm>
              <a:off x="655386" y="27098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2" name="tx112"/>
            <p:cNvSpPr/>
            <p:nvPr/>
          </p:nvSpPr>
          <p:spPr>
            <a:xfrm>
              <a:off x="655386" y="19368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13" name="tx11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rot="-5400000">
              <a:off x="100707" y="308275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0" name="tx13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1" name="pl13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2" name="tx13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3" name="rc133"/>
            <p:cNvSpPr/>
            <p:nvPr/>
          </p:nvSpPr>
          <p:spPr>
            <a:xfrm>
              <a:off x="4056806" y="5180747"/>
              <a:ext cx="201456" cy="201456"/>
            </a:xfrm>
            <a:prstGeom prst="rect">
              <a:avLst/>
            </a:prstGeom>
            <a:solidFill>
              <a:srgbClr val="1CABE2">
                <a:alpha val="100000"/>
              </a:srgbClr>
            </a:solidFill>
          </p:spPr>
          <p:txBody>
            <a:bodyPr/>
            <a:lstStyle/>
            <a:p/>
          </p:txBody>
        </p:sp>
        <p:sp>
          <p:nvSpPr>
            <p:cNvPr id="134" name="rc134"/>
            <p:cNvSpPr/>
            <p:nvPr/>
          </p:nvSpPr>
          <p:spPr>
            <a:xfrm>
              <a:off x="6014964" y="5180747"/>
              <a:ext cx="201456" cy="201456"/>
            </a:xfrm>
            <a:prstGeom prst="rect">
              <a:avLst/>
            </a:prstGeom>
            <a:solidFill>
              <a:srgbClr val="80BD41">
                <a:alpha val="100000"/>
              </a:srgbClr>
            </a:solidFill>
          </p:spPr>
          <p:txBody>
            <a:bodyPr/>
            <a:lstStyle/>
            <a:p/>
          </p:txBody>
        </p:sp>
        <p:sp>
          <p:nvSpPr>
            <p:cNvPr id="135" name="tx13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6" name="tx13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7" name="tx13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38" name="tx138"/>
            <p:cNvSpPr/>
            <p:nvPr/>
          </p:nvSpPr>
          <p:spPr>
            <a:xfrm>
              <a:off x="951100" y="1592892"/>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San Marino, 2000-2025</a:t>
              </a:r>
            </a:p>
          </p:txBody>
        </p:sp>
        <p:sp>
          <p:nvSpPr>
            <p:cNvPr id="139" name="pl139"/>
            <p:cNvSpPr/>
            <p:nvPr/>
          </p:nvSpPr>
          <p:spPr>
            <a:xfrm>
              <a:off x="207159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36222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517288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7235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827417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284691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39756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482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49884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954972"/>
              <a:ext cx="5923459" cy="129091"/>
            </a:xfrm>
            <a:prstGeom prst="rect">
              <a:avLst/>
            </a:prstGeom>
            <a:solidFill>
              <a:srgbClr val="80BD41">
                <a:alpha val="100000"/>
              </a:srgbClr>
            </a:solidFill>
          </p:spPr>
          <p:txBody>
            <a:bodyPr/>
            <a:lstStyle/>
            <a:p/>
          </p:txBody>
        </p:sp>
        <p:sp>
          <p:nvSpPr>
            <p:cNvPr id="153" name="rc153"/>
            <p:cNvSpPr/>
            <p:nvPr/>
          </p:nvSpPr>
          <p:spPr>
            <a:xfrm>
              <a:off x="7219733" y="5954972"/>
              <a:ext cx="651270" cy="129091"/>
            </a:xfrm>
            <a:prstGeom prst="rect">
              <a:avLst/>
            </a:prstGeom>
            <a:solidFill>
              <a:srgbClr val="1CABE2">
                <a:alpha val="100000"/>
              </a:srgbClr>
            </a:solidFill>
          </p:spPr>
          <p:txBody>
            <a:bodyPr/>
            <a:lstStyle/>
            <a:p/>
          </p:txBody>
        </p:sp>
        <p:sp>
          <p:nvSpPr>
            <p:cNvPr id="154" name="rc154"/>
            <p:cNvSpPr/>
            <p:nvPr/>
          </p:nvSpPr>
          <p:spPr>
            <a:xfrm>
              <a:off x="1296273" y="5793607"/>
              <a:ext cx="5334215" cy="129091"/>
            </a:xfrm>
            <a:prstGeom prst="rect">
              <a:avLst/>
            </a:prstGeom>
            <a:solidFill>
              <a:srgbClr val="80BD41">
                <a:alpha val="100000"/>
              </a:srgbClr>
            </a:solidFill>
          </p:spPr>
          <p:txBody>
            <a:bodyPr/>
            <a:lstStyle/>
            <a:p/>
          </p:txBody>
        </p:sp>
        <p:sp>
          <p:nvSpPr>
            <p:cNvPr id="155" name="rc155"/>
            <p:cNvSpPr/>
            <p:nvPr/>
          </p:nvSpPr>
          <p:spPr>
            <a:xfrm>
              <a:off x="6630488" y="5793607"/>
              <a:ext cx="744309" cy="129091"/>
            </a:xfrm>
            <a:prstGeom prst="rect">
              <a:avLst/>
            </a:prstGeom>
            <a:solidFill>
              <a:srgbClr val="1CABE2">
                <a:alpha val="100000"/>
              </a:srgbClr>
            </a:solidFill>
          </p:spPr>
          <p:txBody>
            <a:bodyPr/>
            <a:lstStyle/>
            <a:p/>
          </p:txBody>
        </p:sp>
        <p:sp>
          <p:nvSpPr>
            <p:cNvPr id="156" name="rc156"/>
            <p:cNvSpPr/>
            <p:nvPr/>
          </p:nvSpPr>
          <p:spPr>
            <a:xfrm>
              <a:off x="1296273" y="5632243"/>
              <a:ext cx="5365227" cy="129091"/>
            </a:xfrm>
            <a:prstGeom prst="rect">
              <a:avLst/>
            </a:prstGeom>
            <a:solidFill>
              <a:srgbClr val="80BD41">
                <a:alpha val="100000"/>
              </a:srgbClr>
            </a:solidFill>
          </p:spPr>
          <p:txBody>
            <a:bodyPr/>
            <a:lstStyle/>
            <a:p/>
          </p:txBody>
        </p:sp>
        <p:sp>
          <p:nvSpPr>
            <p:cNvPr id="157" name="rc157"/>
            <p:cNvSpPr/>
            <p:nvPr/>
          </p:nvSpPr>
          <p:spPr>
            <a:xfrm>
              <a:off x="6661501" y="5632243"/>
              <a:ext cx="651270" cy="129091"/>
            </a:xfrm>
            <a:prstGeom prst="rect">
              <a:avLst/>
            </a:prstGeom>
            <a:solidFill>
              <a:srgbClr val="1CABE2">
                <a:alpha val="100000"/>
              </a:srgbClr>
            </a:solidFill>
          </p:spPr>
          <p:txBody>
            <a:bodyPr/>
            <a:lstStyle/>
            <a:p/>
          </p:txBody>
        </p:sp>
        <p:sp>
          <p:nvSpPr>
            <p:cNvPr id="158" name="tx158"/>
            <p:cNvSpPr/>
            <p:nvPr/>
          </p:nvSpPr>
          <p:spPr>
            <a:xfrm>
              <a:off x="8069513" y="597638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9" name="tx159"/>
            <p:cNvSpPr/>
            <p:nvPr/>
          </p:nvSpPr>
          <p:spPr>
            <a:xfrm>
              <a:off x="7548497" y="5815017"/>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0" name="tx160"/>
            <p:cNvSpPr/>
            <p:nvPr/>
          </p:nvSpPr>
          <p:spPr>
            <a:xfrm>
              <a:off x="7483370" y="56536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1" name="tx16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4" name="tx16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5" name="tx165"/>
            <p:cNvSpPr/>
            <p:nvPr/>
          </p:nvSpPr>
          <p:spPr>
            <a:xfrm>
              <a:off x="276922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66" name="tx166"/>
            <p:cNvSpPr/>
            <p:nvPr/>
          </p:nvSpPr>
          <p:spPr>
            <a:xfrm>
              <a:off x="428101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7" name="tx167"/>
            <p:cNvSpPr/>
            <p:nvPr/>
          </p:nvSpPr>
          <p:spPr>
            <a:xfrm>
              <a:off x="583166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68" name="tx168"/>
            <p:cNvSpPr/>
            <p:nvPr/>
          </p:nvSpPr>
          <p:spPr>
            <a:xfrm>
              <a:off x="738230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9" name="tx169"/>
            <p:cNvSpPr/>
            <p:nvPr/>
          </p:nvSpPr>
          <p:spPr>
            <a:xfrm>
              <a:off x="4386922" y="6339750"/>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70" name="tx17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(89%) was relatively constant within 1% compared to 2019 (90%).
The number of children vaccinated with DTP1 decreased between 2019 and 2025.
The number of surviving infants decreased between 2019 and 2025.
In 2025, fewer children were vaccinated than in 2019.
In 2025, there were fewer surviving infants (target population) than in 2019.</a:t>
            </a:r>
          </a:p>
        </p:txBody>
      </p:sp>
      <p:sp>
        <p:nvSpPr>
          <p:cNvPr id="1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73" name=""/>
          <p:cNvGrpSpPr/>
          <p:nvPr/>
        </p:nvGrpSpPr>
        <p:grpSpPr>
          <a:xfrm>
            <a:off x="292608" y="1051560"/>
            <a:ext cx="8595360" cy="28575"/>
            <a:chOff x="292608" y="1051560"/>
            <a:chExt cx="8595360" cy="28575"/>
          </a:xfrm>
        </p:grpSpPr>
        <p:sp>
          <p:nvSpPr>
            <p:cNvPr id="17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San Marino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306198"/>
            </a:xfrm>
            <a:custGeom>
              <a:avLst/>
              <a:pathLst>
                <a:path w="3397293" h="306198">
                  <a:moveTo>
                    <a:pt x="0" y="0"/>
                  </a:moveTo>
                  <a:lnTo>
                    <a:pt x="135891" y="21871"/>
                  </a:lnTo>
                  <a:lnTo>
                    <a:pt x="271783" y="43742"/>
                  </a:lnTo>
                  <a:lnTo>
                    <a:pt x="407675" y="43742"/>
                  </a:lnTo>
                  <a:lnTo>
                    <a:pt x="543566" y="65614"/>
                  </a:lnTo>
                  <a:lnTo>
                    <a:pt x="679458" y="43742"/>
                  </a:lnTo>
                  <a:lnTo>
                    <a:pt x="815350" y="131228"/>
                  </a:lnTo>
                  <a:lnTo>
                    <a:pt x="951242" y="153099"/>
                  </a:lnTo>
                  <a:lnTo>
                    <a:pt x="1087133" y="153099"/>
                  </a:lnTo>
                  <a:lnTo>
                    <a:pt x="1223025" y="174970"/>
                  </a:lnTo>
                  <a:lnTo>
                    <a:pt x="1358917" y="174970"/>
                  </a:lnTo>
                  <a:lnTo>
                    <a:pt x="1494809" y="131228"/>
                  </a:lnTo>
                  <a:lnTo>
                    <a:pt x="1630700" y="196842"/>
                  </a:lnTo>
                  <a:lnTo>
                    <a:pt x="1766592" y="262456"/>
                  </a:lnTo>
                  <a:lnTo>
                    <a:pt x="1902484" y="306198"/>
                  </a:lnTo>
                  <a:lnTo>
                    <a:pt x="2038375" y="284327"/>
                  </a:lnTo>
                  <a:lnTo>
                    <a:pt x="2174267" y="262456"/>
                  </a:lnTo>
                  <a:lnTo>
                    <a:pt x="2310159" y="218713"/>
                  </a:lnTo>
                  <a:lnTo>
                    <a:pt x="2446051" y="174970"/>
                  </a:lnTo>
                  <a:lnTo>
                    <a:pt x="2581942" y="218713"/>
                  </a:lnTo>
                  <a:lnTo>
                    <a:pt x="2717834" y="196842"/>
                  </a:lnTo>
                  <a:lnTo>
                    <a:pt x="2853726" y="174970"/>
                  </a:lnTo>
                  <a:lnTo>
                    <a:pt x="2989618" y="131228"/>
                  </a:lnTo>
                  <a:lnTo>
                    <a:pt x="3125509" y="153099"/>
                  </a:lnTo>
                  <a:lnTo>
                    <a:pt x="3261401" y="218713"/>
                  </a:lnTo>
                  <a:lnTo>
                    <a:pt x="3397293" y="2187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306198"/>
            </a:xfrm>
            <a:custGeom>
              <a:avLst/>
              <a:pathLst>
                <a:path w="3397293" h="306198">
                  <a:moveTo>
                    <a:pt x="0" y="0"/>
                  </a:moveTo>
                  <a:lnTo>
                    <a:pt x="135891" y="21871"/>
                  </a:lnTo>
                  <a:lnTo>
                    <a:pt x="271783" y="43742"/>
                  </a:lnTo>
                  <a:lnTo>
                    <a:pt x="407675" y="43742"/>
                  </a:lnTo>
                  <a:lnTo>
                    <a:pt x="543566" y="65614"/>
                  </a:lnTo>
                  <a:lnTo>
                    <a:pt x="679458" y="43742"/>
                  </a:lnTo>
                  <a:lnTo>
                    <a:pt x="815350" y="131228"/>
                  </a:lnTo>
                  <a:lnTo>
                    <a:pt x="951242" y="153099"/>
                  </a:lnTo>
                  <a:lnTo>
                    <a:pt x="1087133" y="153099"/>
                  </a:lnTo>
                  <a:lnTo>
                    <a:pt x="1223025" y="174970"/>
                  </a:lnTo>
                  <a:lnTo>
                    <a:pt x="1358917" y="174970"/>
                  </a:lnTo>
                  <a:lnTo>
                    <a:pt x="1494809" y="131228"/>
                  </a:lnTo>
                  <a:lnTo>
                    <a:pt x="1630700" y="196842"/>
                  </a:lnTo>
                  <a:lnTo>
                    <a:pt x="1766592" y="262456"/>
                  </a:lnTo>
                  <a:lnTo>
                    <a:pt x="1902484" y="306198"/>
                  </a:lnTo>
                  <a:lnTo>
                    <a:pt x="2038375" y="284327"/>
                  </a:lnTo>
                  <a:lnTo>
                    <a:pt x="2174267" y="262456"/>
                  </a:lnTo>
                  <a:lnTo>
                    <a:pt x="2310159" y="218713"/>
                  </a:lnTo>
                  <a:lnTo>
                    <a:pt x="2446051" y="174970"/>
                  </a:lnTo>
                  <a:lnTo>
                    <a:pt x="2581942" y="218713"/>
                  </a:lnTo>
                  <a:lnTo>
                    <a:pt x="2717834" y="196842"/>
                  </a:lnTo>
                  <a:lnTo>
                    <a:pt x="2853726" y="174970"/>
                  </a:lnTo>
                  <a:lnTo>
                    <a:pt x="2989618" y="131228"/>
                  </a:lnTo>
                  <a:lnTo>
                    <a:pt x="3125509" y="153099"/>
                  </a:lnTo>
                  <a:lnTo>
                    <a:pt x="3261401" y="218713"/>
                  </a:lnTo>
                  <a:lnTo>
                    <a:pt x="3397293" y="2187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306198"/>
            </a:xfrm>
            <a:custGeom>
              <a:avLst/>
              <a:pathLst>
                <a:path w="3397293" h="306198">
                  <a:moveTo>
                    <a:pt x="0" y="0"/>
                  </a:moveTo>
                  <a:lnTo>
                    <a:pt x="135891" y="21871"/>
                  </a:lnTo>
                  <a:lnTo>
                    <a:pt x="271783" y="43742"/>
                  </a:lnTo>
                  <a:lnTo>
                    <a:pt x="407675" y="43742"/>
                  </a:lnTo>
                  <a:lnTo>
                    <a:pt x="543566" y="65614"/>
                  </a:lnTo>
                  <a:lnTo>
                    <a:pt x="679458" y="43742"/>
                  </a:lnTo>
                  <a:lnTo>
                    <a:pt x="815350" y="131228"/>
                  </a:lnTo>
                  <a:lnTo>
                    <a:pt x="951242" y="153099"/>
                  </a:lnTo>
                  <a:lnTo>
                    <a:pt x="1087133" y="153099"/>
                  </a:lnTo>
                  <a:lnTo>
                    <a:pt x="1223025" y="174970"/>
                  </a:lnTo>
                  <a:lnTo>
                    <a:pt x="1358917" y="174970"/>
                  </a:lnTo>
                  <a:lnTo>
                    <a:pt x="1494809" y="131228"/>
                  </a:lnTo>
                  <a:lnTo>
                    <a:pt x="1630700" y="196842"/>
                  </a:lnTo>
                  <a:lnTo>
                    <a:pt x="1766592" y="262456"/>
                  </a:lnTo>
                  <a:lnTo>
                    <a:pt x="1902484" y="306198"/>
                  </a:lnTo>
                  <a:lnTo>
                    <a:pt x="2038375" y="284327"/>
                  </a:lnTo>
                  <a:lnTo>
                    <a:pt x="2174267" y="262456"/>
                  </a:lnTo>
                  <a:lnTo>
                    <a:pt x="2310159" y="218713"/>
                  </a:lnTo>
                  <a:lnTo>
                    <a:pt x="2446051" y="174970"/>
                  </a:lnTo>
                  <a:lnTo>
                    <a:pt x="2581942" y="218713"/>
                  </a:lnTo>
                  <a:lnTo>
                    <a:pt x="2717834" y="196842"/>
                  </a:lnTo>
                  <a:lnTo>
                    <a:pt x="2853726" y="174970"/>
                  </a:lnTo>
                  <a:lnTo>
                    <a:pt x="2989618" y="131228"/>
                  </a:lnTo>
                  <a:lnTo>
                    <a:pt x="3125509" y="153099"/>
                  </a:lnTo>
                  <a:lnTo>
                    <a:pt x="3261401" y="218713"/>
                  </a:lnTo>
                  <a:lnTo>
                    <a:pt x="3397293" y="2187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707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707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4379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0624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37866" y="4988970"/>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San Marino</a:t>
              </a:r>
            </a:p>
          </p:txBody>
        </p:sp>
        <p:sp>
          <p:nvSpPr>
            <p:cNvPr id="60" name="tx60"/>
            <p:cNvSpPr/>
            <p:nvPr/>
          </p:nvSpPr>
          <p:spPr>
            <a:xfrm>
              <a:off x="261089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7334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51434" y="1403693"/>
              <a:ext cx="27363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San Marino, 2000-2025</a:t>
              </a:r>
            </a:p>
          </p:txBody>
        </p:sp>
        <p:sp>
          <p:nvSpPr>
            <p:cNvPr id="63" name="pl63"/>
            <p:cNvSpPr/>
            <p:nvPr/>
          </p:nvSpPr>
          <p:spPr>
            <a:xfrm>
              <a:off x="5267799" y="41272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518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763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009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89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1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386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38641"/>
              <a:ext cx="3397293" cy="945614"/>
            </a:xfrm>
            <a:custGeom>
              <a:avLst/>
              <a:pathLst>
                <a:path w="3397293" h="945614">
                  <a:moveTo>
                    <a:pt x="0" y="0"/>
                  </a:moveTo>
                  <a:lnTo>
                    <a:pt x="135891" y="67543"/>
                  </a:lnTo>
                  <a:lnTo>
                    <a:pt x="271783" y="135087"/>
                  </a:lnTo>
                  <a:lnTo>
                    <a:pt x="407675" y="135087"/>
                  </a:lnTo>
                  <a:lnTo>
                    <a:pt x="543566" y="202631"/>
                  </a:lnTo>
                  <a:lnTo>
                    <a:pt x="679458" y="135087"/>
                  </a:lnTo>
                  <a:lnTo>
                    <a:pt x="815350" y="405263"/>
                  </a:lnTo>
                  <a:lnTo>
                    <a:pt x="951242" y="472807"/>
                  </a:lnTo>
                  <a:lnTo>
                    <a:pt x="1087133" y="472807"/>
                  </a:lnTo>
                  <a:lnTo>
                    <a:pt x="1223025" y="540350"/>
                  </a:lnTo>
                  <a:lnTo>
                    <a:pt x="1358917" y="540350"/>
                  </a:lnTo>
                  <a:lnTo>
                    <a:pt x="1494809" y="405263"/>
                  </a:lnTo>
                  <a:lnTo>
                    <a:pt x="1630700" y="607894"/>
                  </a:lnTo>
                  <a:lnTo>
                    <a:pt x="1766592" y="810526"/>
                  </a:lnTo>
                  <a:lnTo>
                    <a:pt x="1902484" y="945614"/>
                  </a:lnTo>
                  <a:lnTo>
                    <a:pt x="2038375" y="878070"/>
                  </a:lnTo>
                  <a:lnTo>
                    <a:pt x="2174267" y="810526"/>
                  </a:lnTo>
                  <a:lnTo>
                    <a:pt x="2310159" y="675438"/>
                  </a:lnTo>
                  <a:lnTo>
                    <a:pt x="2446051" y="540350"/>
                  </a:lnTo>
                  <a:lnTo>
                    <a:pt x="2581942" y="675438"/>
                  </a:lnTo>
                  <a:lnTo>
                    <a:pt x="2717834" y="607894"/>
                  </a:lnTo>
                  <a:lnTo>
                    <a:pt x="2853726" y="540350"/>
                  </a:lnTo>
                  <a:lnTo>
                    <a:pt x="2989618" y="405263"/>
                  </a:lnTo>
                  <a:lnTo>
                    <a:pt x="3125509" y="472807"/>
                  </a:lnTo>
                  <a:lnTo>
                    <a:pt x="3261401" y="675438"/>
                  </a:lnTo>
                  <a:lnTo>
                    <a:pt x="3397293" y="675438"/>
                  </a:lnTo>
                </a:path>
              </a:pathLst>
            </a:custGeom>
            <a:ln w="27101" cap="flat">
              <a:solidFill>
                <a:srgbClr val="0058AB">
                  <a:alpha val="100000"/>
                </a:srgbClr>
              </a:solidFill>
              <a:prstDash val="solid"/>
              <a:round/>
            </a:ln>
          </p:spPr>
          <p:txBody>
            <a:bodyPr/>
            <a:lstStyle/>
            <a:p/>
          </p:txBody>
        </p:sp>
        <p:sp>
          <p:nvSpPr>
            <p:cNvPr id="79" name="pl79"/>
            <p:cNvSpPr/>
            <p:nvPr/>
          </p:nvSpPr>
          <p:spPr>
            <a:xfrm>
              <a:off x="5437664" y="3114080"/>
              <a:ext cx="3397293" cy="945614"/>
            </a:xfrm>
            <a:custGeom>
              <a:avLst/>
              <a:pathLst>
                <a:path w="3397293" h="945614">
                  <a:moveTo>
                    <a:pt x="0" y="945614"/>
                  </a:moveTo>
                  <a:lnTo>
                    <a:pt x="135891" y="945614"/>
                  </a:lnTo>
                  <a:lnTo>
                    <a:pt x="271783" y="945614"/>
                  </a:lnTo>
                  <a:lnTo>
                    <a:pt x="407675" y="810526"/>
                  </a:lnTo>
                  <a:lnTo>
                    <a:pt x="543566" y="675438"/>
                  </a:lnTo>
                  <a:lnTo>
                    <a:pt x="679458" y="607894"/>
                  </a:lnTo>
                  <a:lnTo>
                    <a:pt x="815350" y="540350"/>
                  </a:lnTo>
                  <a:lnTo>
                    <a:pt x="951242" y="540350"/>
                  </a:lnTo>
                  <a:lnTo>
                    <a:pt x="1087133" y="337719"/>
                  </a:lnTo>
                  <a:lnTo>
                    <a:pt x="1223025" y="202631"/>
                  </a:lnTo>
                  <a:lnTo>
                    <a:pt x="1358917" y="202631"/>
                  </a:lnTo>
                  <a:lnTo>
                    <a:pt x="1494809" y="135087"/>
                  </a:lnTo>
                  <a:lnTo>
                    <a:pt x="1630700" y="135087"/>
                  </a:lnTo>
                  <a:lnTo>
                    <a:pt x="1766592" y="135087"/>
                  </a:lnTo>
                  <a:lnTo>
                    <a:pt x="1902484" y="135087"/>
                  </a:lnTo>
                  <a:lnTo>
                    <a:pt x="2038375" y="67543"/>
                  </a:lnTo>
                  <a:lnTo>
                    <a:pt x="2174267" y="0"/>
                  </a:lnTo>
                  <a:lnTo>
                    <a:pt x="2310159" y="0"/>
                  </a:lnTo>
                  <a:lnTo>
                    <a:pt x="2446051" y="0"/>
                  </a:lnTo>
                  <a:lnTo>
                    <a:pt x="2581942" y="0"/>
                  </a:lnTo>
                  <a:lnTo>
                    <a:pt x="2717834" y="202631"/>
                  </a:lnTo>
                  <a:lnTo>
                    <a:pt x="2853726" y="337719"/>
                  </a:lnTo>
                  <a:lnTo>
                    <a:pt x="2989618" y="67543"/>
                  </a:lnTo>
                  <a:lnTo>
                    <a:pt x="3125509" y="135087"/>
                  </a:lnTo>
                  <a:lnTo>
                    <a:pt x="3261401" y="135087"/>
                  </a:lnTo>
                  <a:lnTo>
                    <a:pt x="3397293" y="67543"/>
                  </a:lnTo>
                </a:path>
              </a:pathLst>
            </a:custGeom>
            <a:ln w="27101" cap="flat">
              <a:solidFill>
                <a:srgbClr val="80BD41">
                  <a:alpha val="100000"/>
                </a:srgbClr>
              </a:solidFill>
              <a:prstDash val="solid"/>
              <a:round/>
            </a:ln>
          </p:spPr>
          <p:txBody>
            <a:bodyPr/>
            <a:lstStyle/>
            <a:p/>
          </p:txBody>
        </p:sp>
        <p:sp>
          <p:nvSpPr>
            <p:cNvPr id="80" name="pl80"/>
            <p:cNvSpPr/>
            <p:nvPr/>
          </p:nvSpPr>
          <p:spPr>
            <a:xfrm>
              <a:off x="5437664" y="3046536"/>
              <a:ext cx="3397293" cy="202631"/>
            </a:xfrm>
            <a:custGeom>
              <a:avLst/>
              <a:pathLst>
                <a:path w="3397293" h="202631">
                  <a:moveTo>
                    <a:pt x="0" y="202631"/>
                  </a:moveTo>
                  <a:lnTo>
                    <a:pt x="135891" y="135087"/>
                  </a:lnTo>
                  <a:lnTo>
                    <a:pt x="271783" y="67543"/>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67543"/>
                  </a:lnTo>
                  <a:lnTo>
                    <a:pt x="1902484" y="67543"/>
                  </a:lnTo>
                  <a:lnTo>
                    <a:pt x="2038375" y="67543"/>
                  </a:lnTo>
                  <a:lnTo>
                    <a:pt x="2174267" y="67543"/>
                  </a:lnTo>
                  <a:lnTo>
                    <a:pt x="2310159" y="67543"/>
                  </a:lnTo>
                  <a:lnTo>
                    <a:pt x="2446051" y="67543"/>
                  </a:lnTo>
                  <a:lnTo>
                    <a:pt x="2581942" y="67543"/>
                  </a:lnTo>
                  <a:lnTo>
                    <a:pt x="2717834" y="135087"/>
                  </a:lnTo>
                  <a:lnTo>
                    <a:pt x="2853726" y="67543"/>
                  </a:lnTo>
                  <a:lnTo>
                    <a:pt x="2989618" y="67543"/>
                  </a:lnTo>
                  <a:lnTo>
                    <a:pt x="3125509" y="135087"/>
                  </a:lnTo>
                  <a:lnTo>
                    <a:pt x="3261401" y="135087"/>
                  </a:lnTo>
                  <a:lnTo>
                    <a:pt x="3397293" y="135087"/>
                  </a:lnTo>
                </a:path>
              </a:pathLst>
            </a:custGeom>
            <a:ln w="27101" cap="flat">
              <a:solidFill>
                <a:srgbClr val="961A49">
                  <a:alpha val="100000"/>
                </a:srgbClr>
              </a:solidFill>
              <a:prstDash val="solid"/>
              <a:round/>
            </a:ln>
          </p:spPr>
          <p:txBody>
            <a:bodyPr/>
            <a:lstStyle/>
            <a:p/>
          </p:txBody>
        </p:sp>
        <p:sp>
          <p:nvSpPr>
            <p:cNvPr id="81" name="pl81"/>
            <p:cNvSpPr/>
            <p:nvPr/>
          </p:nvSpPr>
          <p:spPr>
            <a:xfrm>
              <a:off x="5437664" y="311408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38641"/>
              <a:ext cx="3397293" cy="945614"/>
            </a:xfrm>
            <a:custGeom>
              <a:avLst/>
              <a:pathLst>
                <a:path w="3397293" h="945614">
                  <a:moveTo>
                    <a:pt x="0" y="0"/>
                  </a:moveTo>
                  <a:lnTo>
                    <a:pt x="135891" y="67543"/>
                  </a:lnTo>
                  <a:lnTo>
                    <a:pt x="271783" y="135087"/>
                  </a:lnTo>
                  <a:lnTo>
                    <a:pt x="407675" y="135087"/>
                  </a:lnTo>
                  <a:lnTo>
                    <a:pt x="543566" y="202631"/>
                  </a:lnTo>
                  <a:lnTo>
                    <a:pt x="679458" y="135087"/>
                  </a:lnTo>
                  <a:lnTo>
                    <a:pt x="815350" y="405263"/>
                  </a:lnTo>
                  <a:lnTo>
                    <a:pt x="951242" y="472807"/>
                  </a:lnTo>
                  <a:lnTo>
                    <a:pt x="1087133" y="472807"/>
                  </a:lnTo>
                  <a:lnTo>
                    <a:pt x="1223025" y="540350"/>
                  </a:lnTo>
                  <a:lnTo>
                    <a:pt x="1358917" y="540350"/>
                  </a:lnTo>
                  <a:lnTo>
                    <a:pt x="1494809" y="405263"/>
                  </a:lnTo>
                  <a:lnTo>
                    <a:pt x="1630700" y="607894"/>
                  </a:lnTo>
                  <a:lnTo>
                    <a:pt x="1766592" y="810526"/>
                  </a:lnTo>
                  <a:lnTo>
                    <a:pt x="1902484" y="945614"/>
                  </a:lnTo>
                  <a:lnTo>
                    <a:pt x="2038375" y="878070"/>
                  </a:lnTo>
                  <a:lnTo>
                    <a:pt x="2174267" y="810526"/>
                  </a:lnTo>
                  <a:lnTo>
                    <a:pt x="2310159" y="675438"/>
                  </a:lnTo>
                  <a:lnTo>
                    <a:pt x="2446051" y="540350"/>
                  </a:lnTo>
                  <a:lnTo>
                    <a:pt x="2581942" y="675438"/>
                  </a:lnTo>
                  <a:lnTo>
                    <a:pt x="2717834" y="607894"/>
                  </a:lnTo>
                  <a:lnTo>
                    <a:pt x="2853726" y="540350"/>
                  </a:lnTo>
                  <a:lnTo>
                    <a:pt x="2989618" y="405263"/>
                  </a:lnTo>
                  <a:lnTo>
                    <a:pt x="3125509" y="472807"/>
                  </a:lnTo>
                  <a:lnTo>
                    <a:pt x="3261401" y="675438"/>
                  </a:lnTo>
                  <a:lnTo>
                    <a:pt x="3397293" y="675438"/>
                  </a:lnTo>
                </a:path>
              </a:pathLst>
            </a:custGeom>
            <a:ln w="43362" cap="flat">
              <a:solidFill>
                <a:srgbClr val="000000">
                  <a:alpha val="100000"/>
                </a:srgbClr>
              </a:solidFill>
              <a:prstDash val="solid"/>
              <a:round/>
            </a:ln>
          </p:spPr>
          <p:txBody>
            <a:bodyPr/>
            <a:lstStyle/>
            <a:p/>
          </p:txBody>
        </p:sp>
        <p:sp>
          <p:nvSpPr>
            <p:cNvPr id="83" name="pl83"/>
            <p:cNvSpPr/>
            <p:nvPr/>
          </p:nvSpPr>
          <p:spPr>
            <a:xfrm>
              <a:off x="5437664" y="2127940"/>
              <a:ext cx="0" cy="310701"/>
            </a:xfrm>
            <a:custGeom>
              <a:avLst/>
              <a:pathLst>
                <a:path w="0" h="310701">
                  <a:moveTo>
                    <a:pt x="0" y="31070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127940"/>
              <a:ext cx="0" cy="445789"/>
            </a:xfrm>
            <a:custGeom>
              <a:avLst/>
              <a:pathLst>
                <a:path w="0" h="445789">
                  <a:moveTo>
                    <a:pt x="0" y="44578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127940"/>
              <a:ext cx="0" cy="851052"/>
            </a:xfrm>
            <a:custGeom>
              <a:avLst/>
              <a:pathLst>
                <a:path w="0" h="851052">
                  <a:moveTo>
                    <a:pt x="0" y="85105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127940"/>
              <a:ext cx="0" cy="1188772"/>
            </a:xfrm>
            <a:custGeom>
              <a:avLst/>
              <a:pathLst>
                <a:path w="0" h="1188772">
                  <a:moveTo>
                    <a:pt x="0" y="11887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127940"/>
              <a:ext cx="0" cy="986140"/>
            </a:xfrm>
            <a:custGeom>
              <a:avLst/>
              <a:pathLst>
                <a:path w="0" h="986140">
                  <a:moveTo>
                    <a:pt x="0" y="98614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127940"/>
              <a:ext cx="0" cy="986140"/>
            </a:xfrm>
            <a:custGeom>
              <a:avLst/>
              <a:pathLst>
                <a:path w="0" h="986140">
                  <a:moveTo>
                    <a:pt x="0" y="98614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127940"/>
              <a:ext cx="0" cy="986140"/>
            </a:xfrm>
            <a:custGeom>
              <a:avLst/>
              <a:pathLst>
                <a:path w="0" h="986140">
                  <a:moveTo>
                    <a:pt x="0" y="98614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38641"/>
              <a:ext cx="3397293" cy="945614"/>
            </a:xfrm>
            <a:custGeom>
              <a:avLst/>
              <a:pathLst>
                <a:path w="3397293" h="945614">
                  <a:moveTo>
                    <a:pt x="0" y="0"/>
                  </a:moveTo>
                  <a:lnTo>
                    <a:pt x="135891" y="67543"/>
                  </a:lnTo>
                  <a:lnTo>
                    <a:pt x="271783" y="135087"/>
                  </a:lnTo>
                  <a:lnTo>
                    <a:pt x="407675" y="135087"/>
                  </a:lnTo>
                  <a:lnTo>
                    <a:pt x="543566" y="202631"/>
                  </a:lnTo>
                  <a:lnTo>
                    <a:pt x="679458" y="135087"/>
                  </a:lnTo>
                  <a:lnTo>
                    <a:pt x="815350" y="405263"/>
                  </a:lnTo>
                  <a:lnTo>
                    <a:pt x="951242" y="472807"/>
                  </a:lnTo>
                  <a:lnTo>
                    <a:pt x="1087133" y="472807"/>
                  </a:lnTo>
                  <a:lnTo>
                    <a:pt x="1223025" y="540350"/>
                  </a:lnTo>
                  <a:lnTo>
                    <a:pt x="1358917" y="540350"/>
                  </a:lnTo>
                  <a:lnTo>
                    <a:pt x="1494809" y="405263"/>
                  </a:lnTo>
                  <a:lnTo>
                    <a:pt x="1630700" y="607894"/>
                  </a:lnTo>
                  <a:lnTo>
                    <a:pt x="1766592" y="810526"/>
                  </a:lnTo>
                  <a:lnTo>
                    <a:pt x="1902484" y="945614"/>
                  </a:lnTo>
                  <a:lnTo>
                    <a:pt x="2038375" y="878070"/>
                  </a:lnTo>
                  <a:lnTo>
                    <a:pt x="2174267" y="810526"/>
                  </a:lnTo>
                  <a:lnTo>
                    <a:pt x="2310159" y="675438"/>
                  </a:lnTo>
                  <a:lnTo>
                    <a:pt x="2446051" y="540350"/>
                  </a:lnTo>
                  <a:lnTo>
                    <a:pt x="2581942" y="675438"/>
                  </a:lnTo>
                  <a:lnTo>
                    <a:pt x="2717834" y="607894"/>
                  </a:lnTo>
                  <a:lnTo>
                    <a:pt x="2853726" y="540350"/>
                  </a:lnTo>
                  <a:lnTo>
                    <a:pt x="2989618" y="405263"/>
                  </a:lnTo>
                  <a:lnTo>
                    <a:pt x="3125509" y="472807"/>
                  </a:lnTo>
                  <a:lnTo>
                    <a:pt x="3261401" y="675438"/>
                  </a:lnTo>
                  <a:lnTo>
                    <a:pt x="3397293" y="675438"/>
                  </a:lnTo>
                </a:path>
              </a:pathLst>
            </a:custGeom>
            <a:ln w="27101" cap="flat">
              <a:solidFill>
                <a:srgbClr val="0058AB">
                  <a:alpha val="100000"/>
                </a:srgbClr>
              </a:solidFill>
              <a:prstDash val="solid"/>
              <a:round/>
            </a:ln>
          </p:spPr>
          <p:txBody>
            <a:bodyPr/>
            <a:lstStyle/>
            <a:p/>
          </p:txBody>
        </p:sp>
        <p:sp>
          <p:nvSpPr>
            <p:cNvPr id="91" name="tx91"/>
            <p:cNvSpPr/>
            <p:nvPr/>
          </p:nvSpPr>
          <p:spPr>
            <a:xfrm>
              <a:off x="5377374" y="20604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2" name="tx92"/>
            <p:cNvSpPr/>
            <p:nvPr/>
          </p:nvSpPr>
          <p:spPr>
            <a:xfrm>
              <a:off x="6086977" y="20604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766436" y="20618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427845" y="206042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989462" y="20604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0604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4812" y="20604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3142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3142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737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06196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865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58746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58746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66049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42294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854565" y="4988970"/>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San Marino</a:t>
              </a:r>
            </a:p>
          </p:txBody>
        </p:sp>
        <p:sp>
          <p:nvSpPr>
            <p:cNvPr id="117" name="tx117"/>
            <p:cNvSpPr/>
            <p:nvPr/>
          </p:nvSpPr>
          <p:spPr>
            <a:xfrm>
              <a:off x="692759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69004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04933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5136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9779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4422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90658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78149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2458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7101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1744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6387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7321564" cy="114824"/>
            </a:xfrm>
            <a:prstGeom prst="rect">
              <a:avLst/>
            </a:prstGeom>
            <a:solidFill>
              <a:srgbClr val="1CABE2">
                <a:alpha val="80000"/>
              </a:srgbClr>
            </a:solidFill>
          </p:spPr>
          <p:txBody>
            <a:bodyPr/>
            <a:lstStyle/>
            <a:p/>
          </p:txBody>
        </p:sp>
        <p:sp>
          <p:nvSpPr>
            <p:cNvPr id="135" name="rc135"/>
            <p:cNvSpPr/>
            <p:nvPr/>
          </p:nvSpPr>
          <p:spPr>
            <a:xfrm>
              <a:off x="1317178" y="5743865"/>
              <a:ext cx="7028702" cy="114824"/>
            </a:xfrm>
            <a:prstGeom prst="rect">
              <a:avLst/>
            </a:prstGeom>
            <a:solidFill>
              <a:srgbClr val="1CABE2">
                <a:alpha val="80000"/>
              </a:srgbClr>
            </a:solidFill>
          </p:spPr>
          <p:txBody>
            <a:bodyPr/>
            <a:lstStyle/>
            <a:p/>
          </p:txBody>
        </p:sp>
        <p:sp>
          <p:nvSpPr>
            <p:cNvPr id="136" name="rc136"/>
            <p:cNvSpPr/>
            <p:nvPr/>
          </p:nvSpPr>
          <p:spPr>
            <a:xfrm>
              <a:off x="1317178" y="5600334"/>
              <a:ext cx="6735839"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703797" y="610791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42" name="tx142"/>
            <p:cNvSpPr/>
            <p:nvPr/>
          </p:nvSpPr>
          <p:spPr>
            <a:xfrm>
              <a:off x="4090415"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3" name="tx143"/>
            <p:cNvSpPr/>
            <p:nvPr/>
          </p:nvSpPr>
          <p:spPr>
            <a:xfrm>
              <a:off x="5554728"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4" name="tx144"/>
            <p:cNvSpPr/>
            <p:nvPr/>
          </p:nvSpPr>
          <p:spPr>
            <a:xfrm>
              <a:off x="7019041"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5" name="tx145"/>
            <p:cNvSpPr/>
            <p:nvPr/>
          </p:nvSpPr>
          <p:spPr>
            <a:xfrm>
              <a:off x="8483354"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San Marino (88%) was 3 percentage points higher than the global average (85%) and 6 percentage points lower than the average across all non-programme countries (94%).
National DTP3 coverage was the same as in 2019 (88%).
The number of un- and undervaccinated children remained approximately the same (&lt;100) as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San Marino DTP3 coverage was 88% - this is the same as in 2019, but 3 percentage points higher than the global average (85%).</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San Marino ranked number 2 out of 41 countries for lowest DTP3 coverage (based on tied ranks).
San Marino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San Marino was among the countries with the lowest coverage, but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05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976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547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690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261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832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41916"/>
              <a:ext cx="239888" cy="1170093"/>
            </a:xfrm>
            <a:prstGeom prst="rect">
              <a:avLst/>
            </a:prstGeom>
            <a:solidFill>
              <a:srgbClr val="80BD41">
                <a:alpha val="100000"/>
              </a:srgbClr>
            </a:solidFill>
          </p:spPr>
          <p:txBody>
            <a:bodyPr/>
            <a:lstStyle/>
            <a:p/>
          </p:txBody>
        </p:sp>
        <p:sp>
          <p:nvSpPr>
            <p:cNvPr id="24" name="rc24"/>
            <p:cNvSpPr/>
            <p:nvPr/>
          </p:nvSpPr>
          <p:spPr>
            <a:xfrm>
              <a:off x="1296273" y="3019629"/>
              <a:ext cx="239888" cy="22287"/>
            </a:xfrm>
            <a:prstGeom prst="rect">
              <a:avLst/>
            </a:prstGeom>
            <a:solidFill>
              <a:srgbClr val="1CABE2">
                <a:alpha val="100000"/>
              </a:srgbClr>
            </a:solidFill>
          </p:spPr>
          <p:txBody>
            <a:bodyPr/>
            <a:lstStyle/>
            <a:p/>
          </p:txBody>
        </p:sp>
        <p:sp>
          <p:nvSpPr>
            <p:cNvPr id="25" name="rc25"/>
            <p:cNvSpPr/>
            <p:nvPr/>
          </p:nvSpPr>
          <p:spPr>
            <a:xfrm>
              <a:off x="1562816" y="2960195"/>
              <a:ext cx="239888" cy="1251813"/>
            </a:xfrm>
            <a:prstGeom prst="rect">
              <a:avLst/>
            </a:prstGeom>
            <a:solidFill>
              <a:srgbClr val="80BD41">
                <a:alpha val="100000"/>
              </a:srgbClr>
            </a:solidFill>
          </p:spPr>
          <p:txBody>
            <a:bodyPr/>
            <a:lstStyle/>
            <a:p/>
          </p:txBody>
        </p:sp>
        <p:sp>
          <p:nvSpPr>
            <p:cNvPr id="26" name="rc26"/>
            <p:cNvSpPr/>
            <p:nvPr/>
          </p:nvSpPr>
          <p:spPr>
            <a:xfrm>
              <a:off x="1562816" y="2923049"/>
              <a:ext cx="239888" cy="37145"/>
            </a:xfrm>
            <a:prstGeom prst="rect">
              <a:avLst/>
            </a:prstGeom>
            <a:solidFill>
              <a:srgbClr val="1CABE2">
                <a:alpha val="100000"/>
              </a:srgbClr>
            </a:solidFill>
          </p:spPr>
          <p:txBody>
            <a:bodyPr/>
            <a:lstStyle/>
            <a:p/>
          </p:txBody>
        </p:sp>
        <p:sp>
          <p:nvSpPr>
            <p:cNvPr id="27" name="rc27"/>
            <p:cNvSpPr/>
            <p:nvPr/>
          </p:nvSpPr>
          <p:spPr>
            <a:xfrm>
              <a:off x="1829360" y="3045631"/>
              <a:ext cx="239888" cy="1166378"/>
            </a:xfrm>
            <a:prstGeom prst="rect">
              <a:avLst/>
            </a:prstGeom>
            <a:solidFill>
              <a:srgbClr val="80BD41">
                <a:alpha val="100000"/>
              </a:srgbClr>
            </a:solidFill>
          </p:spPr>
          <p:txBody>
            <a:bodyPr/>
            <a:lstStyle/>
            <a:p/>
          </p:txBody>
        </p:sp>
        <p:sp>
          <p:nvSpPr>
            <p:cNvPr id="28" name="rc28"/>
            <p:cNvSpPr/>
            <p:nvPr/>
          </p:nvSpPr>
          <p:spPr>
            <a:xfrm>
              <a:off x="1829360" y="2997341"/>
              <a:ext cx="239888" cy="48289"/>
            </a:xfrm>
            <a:prstGeom prst="rect">
              <a:avLst/>
            </a:prstGeom>
            <a:solidFill>
              <a:srgbClr val="1CABE2">
                <a:alpha val="100000"/>
              </a:srgbClr>
            </a:solidFill>
          </p:spPr>
          <p:txBody>
            <a:bodyPr/>
            <a:lstStyle/>
            <a:p/>
          </p:txBody>
        </p:sp>
        <p:sp>
          <p:nvSpPr>
            <p:cNvPr id="29" name="rc29"/>
            <p:cNvSpPr/>
            <p:nvPr/>
          </p:nvSpPr>
          <p:spPr>
            <a:xfrm>
              <a:off x="2095903" y="3157068"/>
              <a:ext cx="239888" cy="1054941"/>
            </a:xfrm>
            <a:prstGeom prst="rect">
              <a:avLst/>
            </a:prstGeom>
            <a:solidFill>
              <a:srgbClr val="80BD41">
                <a:alpha val="100000"/>
              </a:srgbClr>
            </a:solidFill>
          </p:spPr>
          <p:txBody>
            <a:bodyPr/>
            <a:lstStyle/>
            <a:p/>
          </p:txBody>
        </p:sp>
        <p:sp>
          <p:nvSpPr>
            <p:cNvPr id="30" name="rc30"/>
            <p:cNvSpPr/>
            <p:nvPr/>
          </p:nvSpPr>
          <p:spPr>
            <a:xfrm>
              <a:off x="2095903" y="3112493"/>
              <a:ext cx="239888" cy="44574"/>
            </a:xfrm>
            <a:prstGeom prst="rect">
              <a:avLst/>
            </a:prstGeom>
            <a:solidFill>
              <a:srgbClr val="1CABE2">
                <a:alpha val="100000"/>
              </a:srgbClr>
            </a:solidFill>
          </p:spPr>
          <p:txBody>
            <a:bodyPr/>
            <a:lstStyle/>
            <a:p/>
          </p:txBody>
        </p:sp>
        <p:sp>
          <p:nvSpPr>
            <p:cNvPr id="31" name="rc31"/>
            <p:cNvSpPr/>
            <p:nvPr/>
          </p:nvSpPr>
          <p:spPr>
            <a:xfrm>
              <a:off x="2362446" y="3168212"/>
              <a:ext cx="239888" cy="1043797"/>
            </a:xfrm>
            <a:prstGeom prst="rect">
              <a:avLst/>
            </a:prstGeom>
            <a:solidFill>
              <a:srgbClr val="80BD41">
                <a:alpha val="100000"/>
              </a:srgbClr>
            </a:solidFill>
          </p:spPr>
          <p:txBody>
            <a:bodyPr/>
            <a:lstStyle/>
            <a:p/>
          </p:txBody>
        </p:sp>
        <p:sp>
          <p:nvSpPr>
            <p:cNvPr id="32" name="rc32"/>
            <p:cNvSpPr/>
            <p:nvPr/>
          </p:nvSpPr>
          <p:spPr>
            <a:xfrm>
              <a:off x="2362446" y="3112493"/>
              <a:ext cx="239888" cy="55718"/>
            </a:xfrm>
            <a:prstGeom prst="rect">
              <a:avLst/>
            </a:prstGeom>
            <a:solidFill>
              <a:srgbClr val="1CABE2">
                <a:alpha val="100000"/>
              </a:srgbClr>
            </a:solidFill>
          </p:spPr>
          <p:txBody>
            <a:bodyPr/>
            <a:lstStyle/>
            <a:p/>
          </p:txBody>
        </p:sp>
        <p:sp>
          <p:nvSpPr>
            <p:cNvPr id="33" name="rc33"/>
            <p:cNvSpPr/>
            <p:nvPr/>
          </p:nvSpPr>
          <p:spPr>
            <a:xfrm>
              <a:off x="2628989" y="3242503"/>
              <a:ext cx="239888" cy="969505"/>
            </a:xfrm>
            <a:prstGeom prst="rect">
              <a:avLst/>
            </a:prstGeom>
            <a:solidFill>
              <a:srgbClr val="80BD41">
                <a:alpha val="100000"/>
              </a:srgbClr>
            </a:solidFill>
          </p:spPr>
          <p:txBody>
            <a:bodyPr/>
            <a:lstStyle/>
            <a:p/>
          </p:txBody>
        </p:sp>
        <p:sp>
          <p:nvSpPr>
            <p:cNvPr id="34" name="rc34"/>
            <p:cNvSpPr/>
            <p:nvPr/>
          </p:nvSpPr>
          <p:spPr>
            <a:xfrm>
              <a:off x="2628989" y="3201643"/>
              <a:ext cx="239888" cy="40860"/>
            </a:xfrm>
            <a:prstGeom prst="rect">
              <a:avLst/>
            </a:prstGeom>
            <a:solidFill>
              <a:srgbClr val="1CABE2">
                <a:alpha val="100000"/>
              </a:srgbClr>
            </a:solidFill>
          </p:spPr>
          <p:txBody>
            <a:bodyPr/>
            <a:lstStyle/>
            <a:p/>
          </p:txBody>
        </p:sp>
        <p:sp>
          <p:nvSpPr>
            <p:cNvPr id="35" name="rc35"/>
            <p:cNvSpPr/>
            <p:nvPr/>
          </p:nvSpPr>
          <p:spPr>
            <a:xfrm>
              <a:off x="2895532" y="3249933"/>
              <a:ext cx="239888" cy="962076"/>
            </a:xfrm>
            <a:prstGeom prst="rect">
              <a:avLst/>
            </a:prstGeom>
            <a:solidFill>
              <a:srgbClr val="80BD41">
                <a:alpha val="100000"/>
              </a:srgbClr>
            </a:solidFill>
          </p:spPr>
          <p:txBody>
            <a:bodyPr/>
            <a:lstStyle/>
            <a:p/>
          </p:txBody>
        </p:sp>
        <p:sp>
          <p:nvSpPr>
            <p:cNvPr id="36" name="rc36"/>
            <p:cNvSpPr/>
            <p:nvPr/>
          </p:nvSpPr>
          <p:spPr>
            <a:xfrm>
              <a:off x="2895532" y="3168212"/>
              <a:ext cx="239888" cy="81720"/>
            </a:xfrm>
            <a:prstGeom prst="rect">
              <a:avLst/>
            </a:prstGeom>
            <a:solidFill>
              <a:srgbClr val="1CABE2">
                <a:alpha val="100000"/>
              </a:srgbClr>
            </a:solidFill>
          </p:spPr>
          <p:txBody>
            <a:bodyPr/>
            <a:lstStyle/>
            <a:p/>
          </p:txBody>
        </p:sp>
        <p:sp>
          <p:nvSpPr>
            <p:cNvPr id="37" name="rc37"/>
            <p:cNvSpPr/>
            <p:nvPr/>
          </p:nvSpPr>
          <p:spPr>
            <a:xfrm>
              <a:off x="3162075" y="3257362"/>
              <a:ext cx="239888" cy="954647"/>
            </a:xfrm>
            <a:prstGeom prst="rect">
              <a:avLst/>
            </a:prstGeom>
            <a:solidFill>
              <a:srgbClr val="80BD41">
                <a:alpha val="100000"/>
              </a:srgbClr>
            </a:solidFill>
          </p:spPr>
          <p:txBody>
            <a:bodyPr/>
            <a:lstStyle/>
            <a:p/>
          </p:txBody>
        </p:sp>
        <p:sp>
          <p:nvSpPr>
            <p:cNvPr id="38" name="rc38"/>
            <p:cNvSpPr/>
            <p:nvPr/>
          </p:nvSpPr>
          <p:spPr>
            <a:xfrm>
              <a:off x="3162075" y="3164497"/>
              <a:ext cx="239888" cy="92864"/>
            </a:xfrm>
            <a:prstGeom prst="rect">
              <a:avLst/>
            </a:prstGeom>
            <a:solidFill>
              <a:srgbClr val="1CABE2">
                <a:alpha val="100000"/>
              </a:srgbClr>
            </a:solidFill>
          </p:spPr>
          <p:txBody>
            <a:bodyPr/>
            <a:lstStyle/>
            <a:p/>
          </p:txBody>
        </p:sp>
        <p:sp>
          <p:nvSpPr>
            <p:cNvPr id="39" name="rc39"/>
            <p:cNvSpPr/>
            <p:nvPr/>
          </p:nvSpPr>
          <p:spPr>
            <a:xfrm>
              <a:off x="3428618" y="3071633"/>
              <a:ext cx="239888" cy="1140376"/>
            </a:xfrm>
            <a:prstGeom prst="rect">
              <a:avLst/>
            </a:prstGeom>
            <a:solidFill>
              <a:srgbClr val="80BD41">
                <a:alpha val="100000"/>
              </a:srgbClr>
            </a:solidFill>
          </p:spPr>
          <p:txBody>
            <a:bodyPr/>
            <a:lstStyle/>
            <a:p/>
          </p:txBody>
        </p:sp>
        <p:sp>
          <p:nvSpPr>
            <p:cNvPr id="40" name="rc40"/>
            <p:cNvSpPr/>
            <p:nvPr/>
          </p:nvSpPr>
          <p:spPr>
            <a:xfrm>
              <a:off x="3428618" y="2960195"/>
              <a:ext cx="239888" cy="111437"/>
            </a:xfrm>
            <a:prstGeom prst="rect">
              <a:avLst/>
            </a:prstGeom>
            <a:solidFill>
              <a:srgbClr val="1CABE2">
                <a:alpha val="100000"/>
              </a:srgbClr>
            </a:solidFill>
          </p:spPr>
          <p:txBody>
            <a:bodyPr/>
            <a:lstStyle/>
            <a:p/>
          </p:txBody>
        </p:sp>
        <p:sp>
          <p:nvSpPr>
            <p:cNvPr id="41" name="rc41"/>
            <p:cNvSpPr/>
            <p:nvPr/>
          </p:nvSpPr>
          <p:spPr>
            <a:xfrm>
              <a:off x="3695161" y="3220216"/>
              <a:ext cx="239888" cy="991793"/>
            </a:xfrm>
            <a:prstGeom prst="rect">
              <a:avLst/>
            </a:prstGeom>
            <a:solidFill>
              <a:srgbClr val="80BD41">
                <a:alpha val="100000"/>
              </a:srgbClr>
            </a:solidFill>
          </p:spPr>
          <p:txBody>
            <a:bodyPr/>
            <a:lstStyle/>
            <a:p/>
          </p:txBody>
        </p:sp>
        <p:sp>
          <p:nvSpPr>
            <p:cNvPr id="42" name="rc42"/>
            <p:cNvSpPr/>
            <p:nvPr/>
          </p:nvSpPr>
          <p:spPr>
            <a:xfrm>
              <a:off x="3695161" y="3108778"/>
              <a:ext cx="239888" cy="111437"/>
            </a:xfrm>
            <a:prstGeom prst="rect">
              <a:avLst/>
            </a:prstGeom>
            <a:solidFill>
              <a:srgbClr val="1CABE2">
                <a:alpha val="100000"/>
              </a:srgbClr>
            </a:solidFill>
          </p:spPr>
          <p:txBody>
            <a:bodyPr/>
            <a:lstStyle/>
            <a:p/>
          </p:txBody>
        </p:sp>
        <p:sp>
          <p:nvSpPr>
            <p:cNvPr id="43" name="rc43"/>
            <p:cNvSpPr/>
            <p:nvPr/>
          </p:nvSpPr>
          <p:spPr>
            <a:xfrm>
              <a:off x="3961705" y="3157068"/>
              <a:ext cx="239888" cy="1054941"/>
            </a:xfrm>
            <a:prstGeom prst="rect">
              <a:avLst/>
            </a:prstGeom>
            <a:solidFill>
              <a:srgbClr val="80BD41">
                <a:alpha val="100000"/>
              </a:srgbClr>
            </a:solidFill>
          </p:spPr>
          <p:txBody>
            <a:bodyPr/>
            <a:lstStyle/>
            <a:p/>
          </p:txBody>
        </p:sp>
        <p:sp>
          <p:nvSpPr>
            <p:cNvPr id="44" name="rc44"/>
            <p:cNvSpPr/>
            <p:nvPr/>
          </p:nvSpPr>
          <p:spPr>
            <a:xfrm>
              <a:off x="3961705" y="3041916"/>
              <a:ext cx="239888" cy="115152"/>
            </a:xfrm>
            <a:prstGeom prst="rect">
              <a:avLst/>
            </a:prstGeom>
            <a:solidFill>
              <a:srgbClr val="1CABE2">
                <a:alpha val="100000"/>
              </a:srgbClr>
            </a:solidFill>
          </p:spPr>
          <p:txBody>
            <a:bodyPr/>
            <a:lstStyle/>
            <a:p/>
          </p:txBody>
        </p:sp>
        <p:sp>
          <p:nvSpPr>
            <p:cNvPr id="45" name="rc45"/>
            <p:cNvSpPr/>
            <p:nvPr/>
          </p:nvSpPr>
          <p:spPr>
            <a:xfrm>
              <a:off x="4228248" y="3145924"/>
              <a:ext cx="239888" cy="1066084"/>
            </a:xfrm>
            <a:prstGeom prst="rect">
              <a:avLst/>
            </a:prstGeom>
            <a:solidFill>
              <a:srgbClr val="80BD41">
                <a:alpha val="100000"/>
              </a:srgbClr>
            </a:solidFill>
          </p:spPr>
          <p:txBody>
            <a:bodyPr/>
            <a:lstStyle/>
            <a:p/>
          </p:txBody>
        </p:sp>
        <p:sp>
          <p:nvSpPr>
            <p:cNvPr id="46" name="rc46"/>
            <p:cNvSpPr/>
            <p:nvPr/>
          </p:nvSpPr>
          <p:spPr>
            <a:xfrm>
              <a:off x="4228248" y="3053060"/>
              <a:ext cx="239888" cy="92864"/>
            </a:xfrm>
            <a:prstGeom prst="rect">
              <a:avLst/>
            </a:prstGeom>
            <a:solidFill>
              <a:srgbClr val="1CABE2">
                <a:alpha val="100000"/>
              </a:srgbClr>
            </a:solidFill>
          </p:spPr>
          <p:txBody>
            <a:bodyPr/>
            <a:lstStyle/>
            <a:p/>
          </p:txBody>
        </p:sp>
        <p:sp>
          <p:nvSpPr>
            <p:cNvPr id="47" name="rc47"/>
            <p:cNvSpPr/>
            <p:nvPr/>
          </p:nvSpPr>
          <p:spPr>
            <a:xfrm>
              <a:off x="4494791" y="3242503"/>
              <a:ext cx="239888" cy="969505"/>
            </a:xfrm>
            <a:prstGeom prst="rect">
              <a:avLst/>
            </a:prstGeom>
            <a:solidFill>
              <a:srgbClr val="80BD41">
                <a:alpha val="100000"/>
              </a:srgbClr>
            </a:solidFill>
          </p:spPr>
          <p:txBody>
            <a:bodyPr/>
            <a:lstStyle/>
            <a:p/>
          </p:txBody>
        </p:sp>
        <p:sp>
          <p:nvSpPr>
            <p:cNvPr id="48" name="rc48"/>
            <p:cNvSpPr/>
            <p:nvPr/>
          </p:nvSpPr>
          <p:spPr>
            <a:xfrm>
              <a:off x="4494791" y="3123637"/>
              <a:ext cx="239888" cy="118866"/>
            </a:xfrm>
            <a:prstGeom prst="rect">
              <a:avLst/>
            </a:prstGeom>
            <a:solidFill>
              <a:srgbClr val="1CABE2">
                <a:alpha val="100000"/>
              </a:srgbClr>
            </a:solidFill>
          </p:spPr>
          <p:txBody>
            <a:bodyPr/>
            <a:lstStyle/>
            <a:p/>
          </p:txBody>
        </p:sp>
        <p:sp>
          <p:nvSpPr>
            <p:cNvPr id="49" name="rc49"/>
            <p:cNvSpPr/>
            <p:nvPr/>
          </p:nvSpPr>
          <p:spPr>
            <a:xfrm>
              <a:off x="4761334" y="3160783"/>
              <a:ext cx="239888" cy="1051226"/>
            </a:xfrm>
            <a:prstGeom prst="rect">
              <a:avLst/>
            </a:prstGeom>
            <a:solidFill>
              <a:srgbClr val="80BD41">
                <a:alpha val="100000"/>
              </a:srgbClr>
            </a:solidFill>
          </p:spPr>
          <p:txBody>
            <a:bodyPr/>
            <a:lstStyle/>
            <a:p/>
          </p:txBody>
        </p:sp>
        <p:sp>
          <p:nvSpPr>
            <p:cNvPr id="50" name="rc50"/>
            <p:cNvSpPr/>
            <p:nvPr/>
          </p:nvSpPr>
          <p:spPr>
            <a:xfrm>
              <a:off x="4761334" y="2989912"/>
              <a:ext cx="239888" cy="170870"/>
            </a:xfrm>
            <a:prstGeom prst="rect">
              <a:avLst/>
            </a:prstGeom>
            <a:solidFill>
              <a:srgbClr val="1CABE2">
                <a:alpha val="100000"/>
              </a:srgbClr>
            </a:solidFill>
          </p:spPr>
          <p:txBody>
            <a:bodyPr/>
            <a:lstStyle/>
            <a:p/>
          </p:txBody>
        </p:sp>
        <p:sp>
          <p:nvSpPr>
            <p:cNvPr id="51" name="rc51"/>
            <p:cNvSpPr/>
            <p:nvPr/>
          </p:nvSpPr>
          <p:spPr>
            <a:xfrm>
              <a:off x="5027877" y="3368799"/>
              <a:ext cx="239888" cy="843209"/>
            </a:xfrm>
            <a:prstGeom prst="rect">
              <a:avLst/>
            </a:prstGeom>
            <a:solidFill>
              <a:srgbClr val="80BD41">
                <a:alpha val="100000"/>
              </a:srgbClr>
            </a:solidFill>
          </p:spPr>
          <p:txBody>
            <a:bodyPr/>
            <a:lstStyle/>
            <a:p/>
          </p:txBody>
        </p:sp>
        <p:sp>
          <p:nvSpPr>
            <p:cNvPr id="52" name="rc52"/>
            <p:cNvSpPr/>
            <p:nvPr/>
          </p:nvSpPr>
          <p:spPr>
            <a:xfrm>
              <a:off x="5027877" y="3209072"/>
              <a:ext cx="239888" cy="159726"/>
            </a:xfrm>
            <a:prstGeom prst="rect">
              <a:avLst/>
            </a:prstGeom>
            <a:solidFill>
              <a:srgbClr val="1CABE2">
                <a:alpha val="100000"/>
              </a:srgbClr>
            </a:solidFill>
          </p:spPr>
          <p:txBody>
            <a:bodyPr/>
            <a:lstStyle/>
            <a:p/>
          </p:txBody>
        </p:sp>
        <p:sp>
          <p:nvSpPr>
            <p:cNvPr id="53" name="rc53"/>
            <p:cNvSpPr/>
            <p:nvPr/>
          </p:nvSpPr>
          <p:spPr>
            <a:xfrm>
              <a:off x="5294420" y="3420803"/>
              <a:ext cx="239888" cy="791205"/>
            </a:xfrm>
            <a:prstGeom prst="rect">
              <a:avLst/>
            </a:prstGeom>
            <a:solidFill>
              <a:srgbClr val="80BD41">
                <a:alpha val="100000"/>
              </a:srgbClr>
            </a:solidFill>
          </p:spPr>
          <p:txBody>
            <a:bodyPr/>
            <a:lstStyle/>
            <a:p/>
          </p:txBody>
        </p:sp>
        <p:sp>
          <p:nvSpPr>
            <p:cNvPr id="54" name="rc54"/>
            <p:cNvSpPr/>
            <p:nvPr/>
          </p:nvSpPr>
          <p:spPr>
            <a:xfrm>
              <a:off x="5294420" y="3283364"/>
              <a:ext cx="239888" cy="137439"/>
            </a:xfrm>
            <a:prstGeom prst="rect">
              <a:avLst/>
            </a:prstGeom>
            <a:solidFill>
              <a:srgbClr val="1CABE2">
                <a:alpha val="100000"/>
              </a:srgbClr>
            </a:solidFill>
          </p:spPr>
          <p:txBody>
            <a:bodyPr/>
            <a:lstStyle/>
            <a:p/>
          </p:txBody>
        </p:sp>
        <p:sp>
          <p:nvSpPr>
            <p:cNvPr id="55" name="rc55"/>
            <p:cNvSpPr/>
            <p:nvPr/>
          </p:nvSpPr>
          <p:spPr>
            <a:xfrm>
              <a:off x="5560963" y="3476522"/>
              <a:ext cx="239888" cy="735487"/>
            </a:xfrm>
            <a:prstGeom prst="rect">
              <a:avLst/>
            </a:prstGeom>
            <a:solidFill>
              <a:srgbClr val="80BD41">
                <a:alpha val="100000"/>
              </a:srgbClr>
            </a:solidFill>
          </p:spPr>
          <p:txBody>
            <a:bodyPr/>
            <a:lstStyle/>
            <a:p/>
          </p:txBody>
        </p:sp>
        <p:sp>
          <p:nvSpPr>
            <p:cNvPr id="56" name="rc56"/>
            <p:cNvSpPr/>
            <p:nvPr/>
          </p:nvSpPr>
          <p:spPr>
            <a:xfrm>
              <a:off x="5560963" y="3357655"/>
              <a:ext cx="239888" cy="118866"/>
            </a:xfrm>
            <a:prstGeom prst="rect">
              <a:avLst/>
            </a:prstGeom>
            <a:solidFill>
              <a:srgbClr val="1CABE2">
                <a:alpha val="100000"/>
              </a:srgbClr>
            </a:solidFill>
          </p:spPr>
          <p:txBody>
            <a:bodyPr/>
            <a:lstStyle/>
            <a:p/>
          </p:txBody>
        </p:sp>
        <p:sp>
          <p:nvSpPr>
            <p:cNvPr id="57" name="rc57"/>
            <p:cNvSpPr/>
            <p:nvPr/>
          </p:nvSpPr>
          <p:spPr>
            <a:xfrm>
              <a:off x="5827506" y="3521097"/>
              <a:ext cx="239888" cy="690912"/>
            </a:xfrm>
            <a:prstGeom prst="rect">
              <a:avLst/>
            </a:prstGeom>
            <a:solidFill>
              <a:srgbClr val="80BD41">
                <a:alpha val="100000"/>
              </a:srgbClr>
            </a:solidFill>
          </p:spPr>
          <p:txBody>
            <a:bodyPr/>
            <a:lstStyle/>
            <a:p/>
          </p:txBody>
        </p:sp>
        <p:sp>
          <p:nvSpPr>
            <p:cNvPr id="58" name="rc58"/>
            <p:cNvSpPr/>
            <p:nvPr/>
          </p:nvSpPr>
          <p:spPr>
            <a:xfrm>
              <a:off x="5827506" y="3428232"/>
              <a:ext cx="239888" cy="92864"/>
            </a:xfrm>
            <a:prstGeom prst="rect">
              <a:avLst/>
            </a:prstGeom>
            <a:solidFill>
              <a:srgbClr val="1CABE2">
                <a:alpha val="100000"/>
              </a:srgbClr>
            </a:solidFill>
          </p:spPr>
          <p:txBody>
            <a:bodyPr/>
            <a:lstStyle/>
            <a:p/>
          </p:txBody>
        </p:sp>
        <p:sp>
          <p:nvSpPr>
            <p:cNvPr id="59" name="rc59"/>
            <p:cNvSpPr/>
            <p:nvPr/>
          </p:nvSpPr>
          <p:spPr>
            <a:xfrm>
              <a:off x="6094049" y="3498810"/>
              <a:ext cx="239888" cy="713199"/>
            </a:xfrm>
            <a:prstGeom prst="rect">
              <a:avLst/>
            </a:prstGeom>
            <a:solidFill>
              <a:srgbClr val="80BD41">
                <a:alpha val="100000"/>
              </a:srgbClr>
            </a:solidFill>
          </p:spPr>
          <p:txBody>
            <a:bodyPr/>
            <a:lstStyle/>
            <a:p/>
          </p:txBody>
        </p:sp>
        <p:sp>
          <p:nvSpPr>
            <p:cNvPr id="60" name="rc60"/>
            <p:cNvSpPr/>
            <p:nvPr/>
          </p:nvSpPr>
          <p:spPr>
            <a:xfrm>
              <a:off x="6094049" y="3420803"/>
              <a:ext cx="239888" cy="78006"/>
            </a:xfrm>
            <a:prstGeom prst="rect">
              <a:avLst/>
            </a:prstGeom>
            <a:solidFill>
              <a:srgbClr val="1CABE2">
                <a:alpha val="100000"/>
              </a:srgbClr>
            </a:solidFill>
          </p:spPr>
          <p:txBody>
            <a:bodyPr/>
            <a:lstStyle/>
            <a:p/>
          </p:txBody>
        </p:sp>
        <p:sp>
          <p:nvSpPr>
            <p:cNvPr id="61" name="rc61"/>
            <p:cNvSpPr/>
            <p:nvPr/>
          </p:nvSpPr>
          <p:spPr>
            <a:xfrm>
              <a:off x="6360593" y="3517382"/>
              <a:ext cx="239888" cy="694626"/>
            </a:xfrm>
            <a:prstGeom prst="rect">
              <a:avLst/>
            </a:prstGeom>
            <a:solidFill>
              <a:srgbClr val="80BD41">
                <a:alpha val="100000"/>
              </a:srgbClr>
            </a:solidFill>
          </p:spPr>
          <p:txBody>
            <a:bodyPr/>
            <a:lstStyle/>
            <a:p/>
          </p:txBody>
        </p:sp>
        <p:sp>
          <p:nvSpPr>
            <p:cNvPr id="62" name="rc62"/>
            <p:cNvSpPr/>
            <p:nvPr/>
          </p:nvSpPr>
          <p:spPr>
            <a:xfrm>
              <a:off x="6360593" y="3424518"/>
              <a:ext cx="239888" cy="92864"/>
            </a:xfrm>
            <a:prstGeom prst="rect">
              <a:avLst/>
            </a:prstGeom>
            <a:solidFill>
              <a:srgbClr val="1CABE2">
                <a:alpha val="100000"/>
              </a:srgbClr>
            </a:solidFill>
          </p:spPr>
          <p:txBody>
            <a:bodyPr/>
            <a:lstStyle/>
            <a:p/>
          </p:txBody>
        </p:sp>
        <p:sp>
          <p:nvSpPr>
            <p:cNvPr id="63" name="rc63"/>
            <p:cNvSpPr/>
            <p:nvPr/>
          </p:nvSpPr>
          <p:spPr>
            <a:xfrm>
              <a:off x="6627136" y="3509953"/>
              <a:ext cx="239888" cy="702055"/>
            </a:xfrm>
            <a:prstGeom prst="rect">
              <a:avLst/>
            </a:prstGeom>
            <a:solidFill>
              <a:srgbClr val="80BD41">
                <a:alpha val="100000"/>
              </a:srgbClr>
            </a:solidFill>
          </p:spPr>
          <p:txBody>
            <a:bodyPr/>
            <a:lstStyle/>
            <a:p/>
          </p:txBody>
        </p:sp>
        <p:sp>
          <p:nvSpPr>
            <p:cNvPr id="64" name="rc64"/>
            <p:cNvSpPr/>
            <p:nvPr/>
          </p:nvSpPr>
          <p:spPr>
            <a:xfrm>
              <a:off x="6627136" y="3424518"/>
              <a:ext cx="239888" cy="85435"/>
            </a:xfrm>
            <a:prstGeom prst="rect">
              <a:avLst/>
            </a:prstGeom>
            <a:solidFill>
              <a:srgbClr val="1CABE2">
                <a:alpha val="100000"/>
              </a:srgbClr>
            </a:solidFill>
          </p:spPr>
          <p:txBody>
            <a:bodyPr/>
            <a:lstStyle/>
            <a:p/>
          </p:txBody>
        </p:sp>
        <p:sp>
          <p:nvSpPr>
            <p:cNvPr id="65" name="rc65"/>
            <p:cNvSpPr/>
            <p:nvPr/>
          </p:nvSpPr>
          <p:spPr>
            <a:xfrm>
              <a:off x="6893679" y="3502524"/>
              <a:ext cx="239888" cy="709485"/>
            </a:xfrm>
            <a:prstGeom prst="rect">
              <a:avLst/>
            </a:prstGeom>
            <a:solidFill>
              <a:srgbClr val="80BD41">
                <a:alpha val="100000"/>
              </a:srgbClr>
            </a:solidFill>
          </p:spPr>
          <p:txBody>
            <a:bodyPr/>
            <a:lstStyle/>
            <a:p/>
          </p:txBody>
        </p:sp>
        <p:sp>
          <p:nvSpPr>
            <p:cNvPr id="66" name="rc66"/>
            <p:cNvSpPr/>
            <p:nvPr/>
          </p:nvSpPr>
          <p:spPr>
            <a:xfrm>
              <a:off x="6893679" y="3424518"/>
              <a:ext cx="239888" cy="78006"/>
            </a:xfrm>
            <a:prstGeom prst="rect">
              <a:avLst/>
            </a:prstGeom>
            <a:solidFill>
              <a:srgbClr val="1CABE2">
                <a:alpha val="100000"/>
              </a:srgbClr>
            </a:solidFill>
          </p:spPr>
          <p:txBody>
            <a:bodyPr/>
            <a:lstStyle/>
            <a:p/>
          </p:txBody>
        </p:sp>
        <p:sp>
          <p:nvSpPr>
            <p:cNvPr id="67" name="rc67"/>
            <p:cNvSpPr/>
            <p:nvPr/>
          </p:nvSpPr>
          <p:spPr>
            <a:xfrm>
              <a:off x="7160222" y="3509953"/>
              <a:ext cx="239888" cy="702055"/>
            </a:xfrm>
            <a:prstGeom prst="rect">
              <a:avLst/>
            </a:prstGeom>
            <a:solidFill>
              <a:srgbClr val="80BD41">
                <a:alpha val="100000"/>
              </a:srgbClr>
            </a:solidFill>
          </p:spPr>
          <p:txBody>
            <a:bodyPr/>
            <a:lstStyle/>
            <a:p/>
          </p:txBody>
        </p:sp>
        <p:sp>
          <p:nvSpPr>
            <p:cNvPr id="68" name="rc68"/>
            <p:cNvSpPr/>
            <p:nvPr/>
          </p:nvSpPr>
          <p:spPr>
            <a:xfrm>
              <a:off x="7160222" y="3450520"/>
              <a:ext cx="239888" cy="59433"/>
            </a:xfrm>
            <a:prstGeom prst="rect">
              <a:avLst/>
            </a:prstGeom>
            <a:solidFill>
              <a:srgbClr val="1CABE2">
                <a:alpha val="100000"/>
              </a:srgbClr>
            </a:solidFill>
          </p:spPr>
          <p:txBody>
            <a:bodyPr/>
            <a:lstStyle/>
            <a:p/>
          </p:txBody>
        </p:sp>
        <p:sp>
          <p:nvSpPr>
            <p:cNvPr id="69" name="rc69"/>
            <p:cNvSpPr/>
            <p:nvPr/>
          </p:nvSpPr>
          <p:spPr>
            <a:xfrm>
              <a:off x="7426765" y="3535955"/>
              <a:ext cx="239888" cy="676053"/>
            </a:xfrm>
            <a:prstGeom prst="rect">
              <a:avLst/>
            </a:prstGeom>
            <a:solidFill>
              <a:srgbClr val="80BD41">
                <a:alpha val="100000"/>
              </a:srgbClr>
            </a:solidFill>
          </p:spPr>
          <p:txBody>
            <a:bodyPr/>
            <a:lstStyle/>
            <a:p/>
          </p:txBody>
        </p:sp>
        <p:sp>
          <p:nvSpPr>
            <p:cNvPr id="70" name="rc70"/>
            <p:cNvSpPr/>
            <p:nvPr/>
          </p:nvSpPr>
          <p:spPr>
            <a:xfrm>
              <a:off x="7426765" y="3469093"/>
              <a:ext cx="239888" cy="66862"/>
            </a:xfrm>
            <a:prstGeom prst="rect">
              <a:avLst/>
            </a:prstGeom>
            <a:solidFill>
              <a:srgbClr val="1CABE2">
                <a:alpha val="100000"/>
              </a:srgbClr>
            </a:solidFill>
          </p:spPr>
          <p:txBody>
            <a:bodyPr/>
            <a:lstStyle/>
            <a:p/>
          </p:txBody>
        </p:sp>
        <p:sp>
          <p:nvSpPr>
            <p:cNvPr id="71" name="rc71"/>
            <p:cNvSpPr/>
            <p:nvPr/>
          </p:nvSpPr>
          <p:spPr>
            <a:xfrm>
              <a:off x="7693308" y="3573101"/>
              <a:ext cx="239888" cy="638907"/>
            </a:xfrm>
            <a:prstGeom prst="rect">
              <a:avLst/>
            </a:prstGeom>
            <a:solidFill>
              <a:srgbClr val="80BD41">
                <a:alpha val="100000"/>
              </a:srgbClr>
            </a:solidFill>
          </p:spPr>
          <p:txBody>
            <a:bodyPr/>
            <a:lstStyle/>
            <a:p/>
          </p:txBody>
        </p:sp>
        <p:sp>
          <p:nvSpPr>
            <p:cNvPr id="72" name="rc72"/>
            <p:cNvSpPr/>
            <p:nvPr/>
          </p:nvSpPr>
          <p:spPr>
            <a:xfrm>
              <a:off x="7693308" y="3483951"/>
              <a:ext cx="239888" cy="89149"/>
            </a:xfrm>
            <a:prstGeom prst="rect">
              <a:avLst/>
            </a:prstGeom>
            <a:solidFill>
              <a:srgbClr val="1CABE2">
                <a:alpha val="100000"/>
              </a:srgbClr>
            </a:solidFill>
          </p:spPr>
          <p:txBody>
            <a:bodyPr/>
            <a:lstStyle/>
            <a:p/>
          </p:txBody>
        </p:sp>
        <p:sp>
          <p:nvSpPr>
            <p:cNvPr id="73" name="rc73"/>
            <p:cNvSpPr/>
            <p:nvPr/>
          </p:nvSpPr>
          <p:spPr>
            <a:xfrm>
              <a:off x="7959851" y="3576816"/>
              <a:ext cx="239888" cy="635193"/>
            </a:xfrm>
            <a:prstGeom prst="rect">
              <a:avLst/>
            </a:prstGeom>
            <a:solidFill>
              <a:srgbClr val="80BD41">
                <a:alpha val="100000"/>
              </a:srgbClr>
            </a:solidFill>
          </p:spPr>
          <p:txBody>
            <a:bodyPr/>
            <a:lstStyle/>
            <a:p/>
          </p:txBody>
        </p:sp>
        <p:sp>
          <p:nvSpPr>
            <p:cNvPr id="74" name="rc74"/>
            <p:cNvSpPr/>
            <p:nvPr/>
          </p:nvSpPr>
          <p:spPr>
            <a:xfrm>
              <a:off x="7959851" y="3491380"/>
              <a:ext cx="239888" cy="85435"/>
            </a:xfrm>
            <a:prstGeom prst="rect">
              <a:avLst/>
            </a:prstGeom>
            <a:solidFill>
              <a:srgbClr val="1CABE2">
                <a:alpha val="100000"/>
              </a:srgbClr>
            </a:solidFill>
          </p:spPr>
          <p:txBody>
            <a:bodyPr/>
            <a:lstStyle/>
            <a:p/>
          </p:txBody>
        </p:sp>
        <p:sp>
          <p:nvSpPr>
            <p:cNvPr id="75" name="pl75"/>
            <p:cNvSpPr/>
            <p:nvPr/>
          </p:nvSpPr>
          <p:spPr>
            <a:xfrm>
              <a:off x="1416218" y="2106708"/>
              <a:ext cx="6663577" cy="300757"/>
            </a:xfrm>
            <a:custGeom>
              <a:avLst/>
              <a:pathLst>
                <a:path w="6663577" h="300757">
                  <a:moveTo>
                    <a:pt x="0" y="0"/>
                  </a:moveTo>
                  <a:lnTo>
                    <a:pt x="266543" y="21482"/>
                  </a:lnTo>
                  <a:lnTo>
                    <a:pt x="533086" y="42965"/>
                  </a:lnTo>
                  <a:lnTo>
                    <a:pt x="799629" y="42965"/>
                  </a:lnTo>
                  <a:lnTo>
                    <a:pt x="1066172" y="64447"/>
                  </a:lnTo>
                  <a:lnTo>
                    <a:pt x="1332715" y="42965"/>
                  </a:lnTo>
                  <a:lnTo>
                    <a:pt x="1599258" y="128895"/>
                  </a:lnTo>
                  <a:lnTo>
                    <a:pt x="1865801" y="150378"/>
                  </a:lnTo>
                  <a:lnTo>
                    <a:pt x="2132344" y="150378"/>
                  </a:lnTo>
                  <a:lnTo>
                    <a:pt x="2398888" y="171861"/>
                  </a:lnTo>
                  <a:lnTo>
                    <a:pt x="2665431" y="171861"/>
                  </a:lnTo>
                  <a:lnTo>
                    <a:pt x="2931974" y="128895"/>
                  </a:lnTo>
                  <a:lnTo>
                    <a:pt x="3198517" y="193343"/>
                  </a:lnTo>
                  <a:lnTo>
                    <a:pt x="3465060" y="257791"/>
                  </a:lnTo>
                  <a:lnTo>
                    <a:pt x="3731603" y="300757"/>
                  </a:lnTo>
                  <a:lnTo>
                    <a:pt x="3998146" y="279274"/>
                  </a:lnTo>
                  <a:lnTo>
                    <a:pt x="4264689" y="257791"/>
                  </a:lnTo>
                  <a:lnTo>
                    <a:pt x="4531233" y="214826"/>
                  </a:lnTo>
                  <a:lnTo>
                    <a:pt x="4797776" y="171861"/>
                  </a:lnTo>
                  <a:lnTo>
                    <a:pt x="5064319" y="214826"/>
                  </a:lnTo>
                  <a:lnTo>
                    <a:pt x="5330862" y="193343"/>
                  </a:lnTo>
                  <a:lnTo>
                    <a:pt x="5597405" y="171861"/>
                  </a:lnTo>
                  <a:lnTo>
                    <a:pt x="5863948" y="128895"/>
                  </a:lnTo>
                  <a:lnTo>
                    <a:pt x="6130491" y="150378"/>
                  </a:lnTo>
                  <a:lnTo>
                    <a:pt x="6397034" y="214826"/>
                  </a:lnTo>
                  <a:lnTo>
                    <a:pt x="6663577" y="214826"/>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7" name="tx87"/>
            <p:cNvSpPr/>
            <p:nvPr/>
          </p:nvSpPr>
          <p:spPr>
            <a:xfrm>
              <a:off x="1310408" y="288370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2643124" y="306571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3975839" y="290599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5308555" y="314743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6374727" y="328859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6641271" y="328859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6907814" y="328859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7174357" y="331459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7440900" y="333316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tx96"/>
            <p:cNvSpPr/>
            <p:nvPr/>
          </p:nvSpPr>
          <p:spPr>
            <a:xfrm>
              <a:off x="7707443" y="334802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7" name="tx97"/>
            <p:cNvSpPr/>
            <p:nvPr/>
          </p:nvSpPr>
          <p:spPr>
            <a:xfrm>
              <a:off x="7973986" y="335545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8" name="pl98"/>
            <p:cNvSpPr/>
            <p:nvPr/>
          </p:nvSpPr>
          <p:spPr>
            <a:xfrm>
              <a:off x="141621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655386" y="34169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1" name="tx111"/>
            <p:cNvSpPr/>
            <p:nvPr/>
          </p:nvSpPr>
          <p:spPr>
            <a:xfrm>
              <a:off x="655386" y="26740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2" name="tx112"/>
            <p:cNvSpPr/>
            <p:nvPr/>
          </p:nvSpPr>
          <p:spPr>
            <a:xfrm>
              <a:off x="655386" y="19311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13" name="tx11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rot="-5400000">
              <a:off x="100707" y="3032464"/>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0" name="tx13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1" name="pl13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2" name="tx13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3" name="rc133"/>
            <p:cNvSpPr/>
            <p:nvPr/>
          </p:nvSpPr>
          <p:spPr>
            <a:xfrm>
              <a:off x="4433341" y="5080163"/>
              <a:ext cx="201456" cy="201456"/>
            </a:xfrm>
            <a:prstGeom prst="rect">
              <a:avLst/>
            </a:prstGeom>
            <a:solidFill>
              <a:srgbClr val="1CABE2">
                <a:alpha val="100000"/>
              </a:srgbClr>
            </a:solidFill>
          </p:spPr>
          <p:txBody>
            <a:bodyPr/>
            <a:lstStyle/>
            <a:p/>
          </p:txBody>
        </p:sp>
        <p:sp>
          <p:nvSpPr>
            <p:cNvPr id="134" name="rc134"/>
            <p:cNvSpPr/>
            <p:nvPr/>
          </p:nvSpPr>
          <p:spPr>
            <a:xfrm>
              <a:off x="5638429" y="5080163"/>
              <a:ext cx="201456" cy="201456"/>
            </a:xfrm>
            <a:prstGeom prst="rect">
              <a:avLst/>
            </a:prstGeom>
            <a:solidFill>
              <a:srgbClr val="80BD41">
                <a:alpha val="100000"/>
              </a:srgbClr>
            </a:solidFill>
          </p:spPr>
          <p:txBody>
            <a:bodyPr/>
            <a:lstStyle/>
            <a:p/>
          </p:txBody>
        </p:sp>
        <p:sp>
          <p:nvSpPr>
            <p:cNvPr id="135" name="tx13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6" name="tx13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7" name="tx13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38" name="tx138"/>
            <p:cNvSpPr/>
            <p:nvPr/>
          </p:nvSpPr>
          <p:spPr>
            <a:xfrm>
              <a:off x="951100" y="1592892"/>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San Marino, 2000-2025</a:t>
              </a:r>
            </a:p>
          </p:txBody>
        </p:sp>
        <p:sp>
          <p:nvSpPr>
            <p:cNvPr id="139" name="pl139"/>
            <p:cNvSpPr/>
            <p:nvPr/>
          </p:nvSpPr>
          <p:spPr>
            <a:xfrm>
              <a:off x="20715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36222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517288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7235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827417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284691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39756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4820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49884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840557"/>
              <a:ext cx="5799408" cy="124062"/>
            </a:xfrm>
            <a:prstGeom prst="rect">
              <a:avLst/>
            </a:prstGeom>
            <a:solidFill>
              <a:srgbClr val="80BD41">
                <a:alpha val="100000"/>
              </a:srgbClr>
            </a:solidFill>
          </p:spPr>
          <p:txBody>
            <a:bodyPr/>
            <a:lstStyle/>
            <a:p/>
          </p:txBody>
        </p:sp>
        <p:sp>
          <p:nvSpPr>
            <p:cNvPr id="153" name="rc153"/>
            <p:cNvSpPr/>
            <p:nvPr/>
          </p:nvSpPr>
          <p:spPr>
            <a:xfrm>
              <a:off x="7095682" y="5840557"/>
              <a:ext cx="775321" cy="124062"/>
            </a:xfrm>
            <a:prstGeom prst="rect">
              <a:avLst/>
            </a:prstGeom>
            <a:solidFill>
              <a:srgbClr val="1CABE2">
                <a:alpha val="100000"/>
              </a:srgbClr>
            </a:solidFill>
          </p:spPr>
          <p:txBody>
            <a:bodyPr/>
            <a:lstStyle/>
            <a:p/>
          </p:txBody>
        </p:sp>
        <p:sp>
          <p:nvSpPr>
            <p:cNvPr id="154" name="rc154"/>
            <p:cNvSpPr/>
            <p:nvPr/>
          </p:nvSpPr>
          <p:spPr>
            <a:xfrm>
              <a:off x="1296273" y="5685479"/>
              <a:ext cx="5334215" cy="124062"/>
            </a:xfrm>
            <a:prstGeom prst="rect">
              <a:avLst/>
            </a:prstGeom>
            <a:solidFill>
              <a:srgbClr val="80BD41">
                <a:alpha val="100000"/>
              </a:srgbClr>
            </a:solidFill>
          </p:spPr>
          <p:txBody>
            <a:bodyPr/>
            <a:lstStyle/>
            <a:p/>
          </p:txBody>
        </p:sp>
        <p:sp>
          <p:nvSpPr>
            <p:cNvPr id="155" name="rc155"/>
            <p:cNvSpPr/>
            <p:nvPr/>
          </p:nvSpPr>
          <p:spPr>
            <a:xfrm>
              <a:off x="6630488" y="5685479"/>
              <a:ext cx="744309" cy="124062"/>
            </a:xfrm>
            <a:prstGeom prst="rect">
              <a:avLst/>
            </a:prstGeom>
            <a:solidFill>
              <a:srgbClr val="1CABE2">
                <a:alpha val="100000"/>
              </a:srgbClr>
            </a:solidFill>
          </p:spPr>
          <p:txBody>
            <a:bodyPr/>
            <a:lstStyle/>
            <a:p/>
          </p:txBody>
        </p:sp>
        <p:sp>
          <p:nvSpPr>
            <p:cNvPr id="156" name="rc156"/>
            <p:cNvSpPr/>
            <p:nvPr/>
          </p:nvSpPr>
          <p:spPr>
            <a:xfrm>
              <a:off x="1296273" y="5530401"/>
              <a:ext cx="5303202" cy="124062"/>
            </a:xfrm>
            <a:prstGeom prst="rect">
              <a:avLst/>
            </a:prstGeom>
            <a:solidFill>
              <a:srgbClr val="80BD41">
                <a:alpha val="100000"/>
              </a:srgbClr>
            </a:solidFill>
          </p:spPr>
          <p:txBody>
            <a:bodyPr/>
            <a:lstStyle/>
            <a:p/>
          </p:txBody>
        </p:sp>
        <p:sp>
          <p:nvSpPr>
            <p:cNvPr id="157" name="rc157"/>
            <p:cNvSpPr/>
            <p:nvPr/>
          </p:nvSpPr>
          <p:spPr>
            <a:xfrm>
              <a:off x="6599476" y="5530401"/>
              <a:ext cx="713296" cy="124062"/>
            </a:xfrm>
            <a:prstGeom prst="rect">
              <a:avLst/>
            </a:prstGeom>
            <a:solidFill>
              <a:srgbClr val="1CABE2">
                <a:alpha val="100000"/>
              </a:srgbClr>
            </a:solidFill>
          </p:spPr>
          <p:txBody>
            <a:bodyPr/>
            <a:lstStyle/>
            <a:p/>
          </p:txBody>
        </p:sp>
        <p:sp>
          <p:nvSpPr>
            <p:cNvPr id="158" name="tx158"/>
            <p:cNvSpPr/>
            <p:nvPr/>
          </p:nvSpPr>
          <p:spPr>
            <a:xfrm>
              <a:off x="8069513"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9" name="tx159"/>
            <p:cNvSpPr/>
            <p:nvPr/>
          </p:nvSpPr>
          <p:spPr>
            <a:xfrm>
              <a:off x="7548497"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0" name="tx160"/>
            <p:cNvSpPr/>
            <p:nvPr/>
          </p:nvSpPr>
          <p:spPr>
            <a:xfrm>
              <a:off x="7483370"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1" name="tx16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4" name="tx16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5" name="tx165"/>
            <p:cNvSpPr/>
            <p:nvPr/>
          </p:nvSpPr>
          <p:spPr>
            <a:xfrm>
              <a:off x="276922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66" name="tx166"/>
            <p:cNvSpPr/>
            <p:nvPr/>
          </p:nvSpPr>
          <p:spPr>
            <a:xfrm>
              <a:off x="428101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7" name="tx167"/>
            <p:cNvSpPr/>
            <p:nvPr/>
          </p:nvSpPr>
          <p:spPr>
            <a:xfrm>
              <a:off x="583166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68" name="tx168"/>
            <p:cNvSpPr/>
            <p:nvPr/>
          </p:nvSpPr>
          <p:spPr>
            <a:xfrm>
              <a:off x="738230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9" name="tx169"/>
            <p:cNvSpPr/>
            <p:nvPr/>
          </p:nvSpPr>
          <p:spPr>
            <a:xfrm>
              <a:off x="4386922" y="6219049"/>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70" name="tx17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1" name="tx17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(88%) was the same as in 2019 (88%).
The number of children vaccinated with DTP3 decreased between 2019 and 2025.
The number of surviving infants decreased between 2019 and 2025.
In 2025, fewer children were vaccinated than in 2019.
In 2025, there were fewer surviving infants (target population) than in 2019.</a:t>
            </a:r>
          </a:p>
        </p:txBody>
      </p:sp>
      <p:sp>
        <p:nvSpPr>
          <p:cNvPr id="17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74" name=""/>
          <p:cNvGrpSpPr/>
          <p:nvPr/>
        </p:nvGrpSpPr>
        <p:grpSpPr>
          <a:xfrm>
            <a:off x="292608" y="1005840"/>
            <a:ext cx="8595360" cy="28575"/>
            <a:chOff x="292608" y="1005840"/>
            <a:chExt cx="8595360" cy="28575"/>
          </a:xfrm>
        </p:grpSpPr>
        <p:sp>
          <p:nvSpPr>
            <p:cNvPr id="17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80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00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92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64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160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4161129"/>
              <a:ext cx="239888" cy="50879"/>
            </a:xfrm>
            <a:prstGeom prst="rect">
              <a:avLst/>
            </a:prstGeom>
            <a:solidFill>
              <a:srgbClr val="E2231A">
                <a:alpha val="90196"/>
              </a:srgbClr>
            </a:solidFill>
          </p:spPr>
          <p:txBody>
            <a:bodyPr/>
            <a:lstStyle/>
            <a:p/>
          </p:txBody>
        </p:sp>
        <p:sp>
          <p:nvSpPr>
            <p:cNvPr id="23" name="rc23"/>
            <p:cNvSpPr/>
            <p:nvPr/>
          </p:nvSpPr>
          <p:spPr>
            <a:xfrm>
              <a:off x="1562816" y="4042409"/>
              <a:ext cx="239888" cy="169599"/>
            </a:xfrm>
            <a:prstGeom prst="rect">
              <a:avLst/>
            </a:prstGeom>
            <a:solidFill>
              <a:srgbClr val="E2231A">
                <a:alpha val="90196"/>
              </a:srgbClr>
            </a:solidFill>
          </p:spPr>
          <p:txBody>
            <a:bodyPr/>
            <a:lstStyle/>
            <a:p/>
          </p:txBody>
        </p:sp>
        <p:sp>
          <p:nvSpPr>
            <p:cNvPr id="24" name="rc24"/>
            <p:cNvSpPr/>
            <p:nvPr/>
          </p:nvSpPr>
          <p:spPr>
            <a:xfrm>
              <a:off x="1829360" y="3991529"/>
              <a:ext cx="239888" cy="220479"/>
            </a:xfrm>
            <a:prstGeom prst="rect">
              <a:avLst/>
            </a:prstGeom>
            <a:solidFill>
              <a:srgbClr val="E2231A">
                <a:alpha val="90196"/>
              </a:srgbClr>
            </a:solidFill>
          </p:spPr>
          <p:txBody>
            <a:bodyPr/>
            <a:lstStyle/>
            <a:p/>
          </p:txBody>
        </p:sp>
        <p:sp>
          <p:nvSpPr>
            <p:cNvPr id="25" name="rc25"/>
            <p:cNvSpPr/>
            <p:nvPr/>
          </p:nvSpPr>
          <p:spPr>
            <a:xfrm>
              <a:off x="2095903" y="3906729"/>
              <a:ext cx="239888" cy="305279"/>
            </a:xfrm>
            <a:prstGeom prst="rect">
              <a:avLst/>
            </a:prstGeom>
            <a:solidFill>
              <a:srgbClr val="E2231A">
                <a:alpha val="90196"/>
              </a:srgbClr>
            </a:solidFill>
          </p:spPr>
          <p:txBody>
            <a:bodyPr/>
            <a:lstStyle/>
            <a:p/>
          </p:txBody>
        </p:sp>
        <p:sp>
          <p:nvSpPr>
            <p:cNvPr id="26" name="rc26"/>
            <p:cNvSpPr/>
            <p:nvPr/>
          </p:nvSpPr>
          <p:spPr>
            <a:xfrm>
              <a:off x="2362446" y="3906729"/>
              <a:ext cx="239888" cy="305279"/>
            </a:xfrm>
            <a:prstGeom prst="rect">
              <a:avLst/>
            </a:prstGeom>
            <a:solidFill>
              <a:srgbClr val="E2231A">
                <a:alpha val="90196"/>
              </a:srgbClr>
            </a:solidFill>
          </p:spPr>
          <p:txBody>
            <a:bodyPr/>
            <a:lstStyle/>
            <a:p/>
          </p:txBody>
        </p:sp>
        <p:sp>
          <p:nvSpPr>
            <p:cNvPr id="27" name="rc27"/>
            <p:cNvSpPr/>
            <p:nvPr/>
          </p:nvSpPr>
          <p:spPr>
            <a:xfrm>
              <a:off x="2628989" y="3940649"/>
              <a:ext cx="239888" cy="271359"/>
            </a:xfrm>
            <a:prstGeom prst="rect">
              <a:avLst/>
            </a:prstGeom>
            <a:solidFill>
              <a:srgbClr val="E2231A">
                <a:alpha val="90196"/>
              </a:srgbClr>
            </a:solidFill>
          </p:spPr>
          <p:txBody>
            <a:bodyPr/>
            <a:lstStyle/>
            <a:p/>
          </p:txBody>
        </p:sp>
        <p:sp>
          <p:nvSpPr>
            <p:cNvPr id="28" name="rc28"/>
            <p:cNvSpPr/>
            <p:nvPr/>
          </p:nvSpPr>
          <p:spPr>
            <a:xfrm>
              <a:off x="2895532" y="3737129"/>
              <a:ext cx="239888" cy="474879"/>
            </a:xfrm>
            <a:prstGeom prst="rect">
              <a:avLst/>
            </a:prstGeom>
            <a:solidFill>
              <a:srgbClr val="E2231A">
                <a:alpha val="90196"/>
              </a:srgbClr>
            </a:solidFill>
          </p:spPr>
          <p:txBody>
            <a:bodyPr/>
            <a:lstStyle/>
            <a:p/>
          </p:txBody>
        </p:sp>
        <p:sp>
          <p:nvSpPr>
            <p:cNvPr id="29" name="rc29"/>
            <p:cNvSpPr/>
            <p:nvPr/>
          </p:nvSpPr>
          <p:spPr>
            <a:xfrm>
              <a:off x="3162075" y="3737129"/>
              <a:ext cx="239888" cy="474879"/>
            </a:xfrm>
            <a:prstGeom prst="rect">
              <a:avLst/>
            </a:prstGeom>
            <a:solidFill>
              <a:srgbClr val="E2231A">
                <a:alpha val="90196"/>
              </a:srgbClr>
            </a:solidFill>
          </p:spPr>
          <p:txBody>
            <a:bodyPr/>
            <a:lstStyle/>
            <a:p/>
          </p:txBody>
        </p:sp>
        <p:sp>
          <p:nvSpPr>
            <p:cNvPr id="30" name="rc30"/>
            <p:cNvSpPr/>
            <p:nvPr/>
          </p:nvSpPr>
          <p:spPr>
            <a:xfrm>
              <a:off x="3428618" y="3414889"/>
              <a:ext cx="239888" cy="797119"/>
            </a:xfrm>
            <a:prstGeom prst="rect">
              <a:avLst/>
            </a:prstGeom>
            <a:solidFill>
              <a:srgbClr val="E2231A">
                <a:alpha val="90196"/>
              </a:srgbClr>
            </a:solidFill>
          </p:spPr>
          <p:txBody>
            <a:bodyPr/>
            <a:lstStyle/>
            <a:p/>
          </p:txBody>
        </p:sp>
        <p:sp>
          <p:nvSpPr>
            <p:cNvPr id="31" name="rc31"/>
            <p:cNvSpPr/>
            <p:nvPr/>
          </p:nvSpPr>
          <p:spPr>
            <a:xfrm>
              <a:off x="3695161" y="3601449"/>
              <a:ext cx="239888" cy="610559"/>
            </a:xfrm>
            <a:prstGeom prst="rect">
              <a:avLst/>
            </a:prstGeom>
            <a:solidFill>
              <a:srgbClr val="E2231A">
                <a:alpha val="90196"/>
              </a:srgbClr>
            </a:solidFill>
          </p:spPr>
          <p:txBody>
            <a:bodyPr/>
            <a:lstStyle/>
            <a:p/>
          </p:txBody>
        </p:sp>
        <p:sp>
          <p:nvSpPr>
            <p:cNvPr id="32" name="rc32"/>
            <p:cNvSpPr/>
            <p:nvPr/>
          </p:nvSpPr>
          <p:spPr>
            <a:xfrm>
              <a:off x="3961705" y="3567529"/>
              <a:ext cx="239888" cy="644479"/>
            </a:xfrm>
            <a:prstGeom prst="rect">
              <a:avLst/>
            </a:prstGeom>
            <a:solidFill>
              <a:srgbClr val="E2231A">
                <a:alpha val="90196"/>
              </a:srgbClr>
            </a:solidFill>
          </p:spPr>
          <p:txBody>
            <a:bodyPr/>
            <a:lstStyle/>
            <a:p/>
          </p:txBody>
        </p:sp>
        <p:sp>
          <p:nvSpPr>
            <p:cNvPr id="33" name="rc33"/>
            <p:cNvSpPr/>
            <p:nvPr/>
          </p:nvSpPr>
          <p:spPr>
            <a:xfrm>
              <a:off x="4228248" y="3686249"/>
              <a:ext cx="239888" cy="525759"/>
            </a:xfrm>
            <a:prstGeom prst="rect">
              <a:avLst/>
            </a:prstGeom>
            <a:solidFill>
              <a:srgbClr val="E2231A">
                <a:alpha val="90196"/>
              </a:srgbClr>
            </a:solidFill>
          </p:spPr>
          <p:txBody>
            <a:bodyPr/>
            <a:lstStyle/>
            <a:p/>
          </p:txBody>
        </p:sp>
        <p:sp>
          <p:nvSpPr>
            <p:cNvPr id="34" name="rc34"/>
            <p:cNvSpPr/>
            <p:nvPr/>
          </p:nvSpPr>
          <p:spPr>
            <a:xfrm>
              <a:off x="4494791" y="3414889"/>
              <a:ext cx="239888" cy="797119"/>
            </a:xfrm>
            <a:prstGeom prst="rect">
              <a:avLst/>
            </a:prstGeom>
            <a:solidFill>
              <a:srgbClr val="E2231A">
                <a:alpha val="90196"/>
              </a:srgbClr>
            </a:solidFill>
          </p:spPr>
          <p:txBody>
            <a:bodyPr/>
            <a:lstStyle/>
            <a:p/>
          </p:txBody>
        </p:sp>
        <p:sp>
          <p:nvSpPr>
            <p:cNvPr id="35" name="rc35"/>
            <p:cNvSpPr/>
            <p:nvPr/>
          </p:nvSpPr>
          <p:spPr>
            <a:xfrm>
              <a:off x="4761334" y="3211369"/>
              <a:ext cx="239888" cy="1000639"/>
            </a:xfrm>
            <a:prstGeom prst="rect">
              <a:avLst/>
            </a:prstGeom>
            <a:solidFill>
              <a:srgbClr val="E2231A">
                <a:alpha val="90196"/>
              </a:srgbClr>
            </a:solidFill>
          </p:spPr>
          <p:txBody>
            <a:bodyPr/>
            <a:lstStyle/>
            <a:p/>
          </p:txBody>
        </p:sp>
        <p:sp>
          <p:nvSpPr>
            <p:cNvPr id="36" name="rc36"/>
            <p:cNvSpPr/>
            <p:nvPr/>
          </p:nvSpPr>
          <p:spPr>
            <a:xfrm>
              <a:off x="5027877" y="3347049"/>
              <a:ext cx="239888" cy="864959"/>
            </a:xfrm>
            <a:prstGeom prst="rect">
              <a:avLst/>
            </a:prstGeom>
            <a:solidFill>
              <a:srgbClr val="E2231A">
                <a:alpha val="90196"/>
              </a:srgbClr>
            </a:solidFill>
          </p:spPr>
          <p:txBody>
            <a:bodyPr/>
            <a:lstStyle/>
            <a:p/>
          </p:txBody>
        </p:sp>
        <p:sp>
          <p:nvSpPr>
            <p:cNvPr id="37" name="rc37"/>
            <p:cNvSpPr/>
            <p:nvPr/>
          </p:nvSpPr>
          <p:spPr>
            <a:xfrm>
              <a:off x="5294420" y="3533609"/>
              <a:ext cx="239888" cy="678399"/>
            </a:xfrm>
            <a:prstGeom prst="rect">
              <a:avLst/>
            </a:prstGeom>
            <a:solidFill>
              <a:srgbClr val="E2231A">
                <a:alpha val="90196"/>
              </a:srgbClr>
            </a:solidFill>
          </p:spPr>
          <p:txBody>
            <a:bodyPr/>
            <a:lstStyle/>
            <a:p/>
          </p:txBody>
        </p:sp>
        <p:sp>
          <p:nvSpPr>
            <p:cNvPr id="38" name="rc38"/>
            <p:cNvSpPr/>
            <p:nvPr/>
          </p:nvSpPr>
          <p:spPr>
            <a:xfrm>
              <a:off x="5560963" y="3516649"/>
              <a:ext cx="239888" cy="695359"/>
            </a:xfrm>
            <a:prstGeom prst="rect">
              <a:avLst/>
            </a:prstGeom>
            <a:solidFill>
              <a:srgbClr val="E2231A">
                <a:alpha val="90196"/>
              </a:srgbClr>
            </a:solidFill>
          </p:spPr>
          <p:txBody>
            <a:bodyPr/>
            <a:lstStyle/>
            <a:p/>
          </p:txBody>
        </p:sp>
        <p:sp>
          <p:nvSpPr>
            <p:cNvPr id="39" name="rc39"/>
            <p:cNvSpPr/>
            <p:nvPr/>
          </p:nvSpPr>
          <p:spPr>
            <a:xfrm>
              <a:off x="5827506" y="3703209"/>
              <a:ext cx="239888" cy="508799"/>
            </a:xfrm>
            <a:prstGeom prst="rect">
              <a:avLst/>
            </a:prstGeom>
            <a:solidFill>
              <a:srgbClr val="E2231A">
                <a:alpha val="90196"/>
              </a:srgbClr>
            </a:solidFill>
          </p:spPr>
          <p:txBody>
            <a:bodyPr/>
            <a:lstStyle/>
            <a:p/>
          </p:txBody>
        </p:sp>
        <p:sp>
          <p:nvSpPr>
            <p:cNvPr id="40" name="rc40"/>
            <p:cNvSpPr/>
            <p:nvPr/>
          </p:nvSpPr>
          <p:spPr>
            <a:xfrm>
              <a:off x="6094049" y="3821929"/>
              <a:ext cx="239888" cy="390079"/>
            </a:xfrm>
            <a:prstGeom prst="rect">
              <a:avLst/>
            </a:prstGeom>
            <a:solidFill>
              <a:srgbClr val="E2231A">
                <a:alpha val="90196"/>
              </a:srgbClr>
            </a:solidFill>
          </p:spPr>
          <p:txBody>
            <a:bodyPr/>
            <a:lstStyle/>
            <a:p/>
          </p:txBody>
        </p:sp>
        <p:sp>
          <p:nvSpPr>
            <p:cNvPr id="41" name="rc41"/>
            <p:cNvSpPr/>
            <p:nvPr/>
          </p:nvSpPr>
          <p:spPr>
            <a:xfrm>
              <a:off x="6360593" y="3703209"/>
              <a:ext cx="239888" cy="508799"/>
            </a:xfrm>
            <a:prstGeom prst="rect">
              <a:avLst/>
            </a:prstGeom>
            <a:solidFill>
              <a:srgbClr val="E2231A">
                <a:alpha val="90196"/>
              </a:srgbClr>
            </a:solidFill>
          </p:spPr>
          <p:txBody>
            <a:bodyPr/>
            <a:lstStyle/>
            <a:p/>
          </p:txBody>
        </p:sp>
        <p:sp>
          <p:nvSpPr>
            <p:cNvPr id="42" name="rc42"/>
            <p:cNvSpPr/>
            <p:nvPr/>
          </p:nvSpPr>
          <p:spPr>
            <a:xfrm>
              <a:off x="6627136" y="3855849"/>
              <a:ext cx="239888" cy="356159"/>
            </a:xfrm>
            <a:prstGeom prst="rect">
              <a:avLst/>
            </a:prstGeom>
            <a:solidFill>
              <a:srgbClr val="E2231A">
                <a:alpha val="90196"/>
              </a:srgbClr>
            </a:solidFill>
          </p:spPr>
          <p:txBody>
            <a:bodyPr/>
            <a:lstStyle/>
            <a:p/>
          </p:txBody>
        </p:sp>
        <p:sp>
          <p:nvSpPr>
            <p:cNvPr id="43" name="rc43"/>
            <p:cNvSpPr/>
            <p:nvPr/>
          </p:nvSpPr>
          <p:spPr>
            <a:xfrm>
              <a:off x="6893679" y="3821929"/>
              <a:ext cx="239888" cy="390079"/>
            </a:xfrm>
            <a:prstGeom prst="rect">
              <a:avLst/>
            </a:prstGeom>
            <a:solidFill>
              <a:srgbClr val="E2231A">
                <a:alpha val="90196"/>
              </a:srgbClr>
            </a:solidFill>
          </p:spPr>
          <p:txBody>
            <a:bodyPr/>
            <a:lstStyle/>
            <a:p/>
          </p:txBody>
        </p:sp>
        <p:sp>
          <p:nvSpPr>
            <p:cNvPr id="44" name="rc44"/>
            <p:cNvSpPr/>
            <p:nvPr/>
          </p:nvSpPr>
          <p:spPr>
            <a:xfrm>
              <a:off x="7160222" y="3906729"/>
              <a:ext cx="239888" cy="305279"/>
            </a:xfrm>
            <a:prstGeom prst="rect">
              <a:avLst/>
            </a:prstGeom>
            <a:solidFill>
              <a:srgbClr val="E2231A">
                <a:alpha val="90196"/>
              </a:srgbClr>
            </a:solidFill>
          </p:spPr>
          <p:txBody>
            <a:bodyPr/>
            <a:lstStyle/>
            <a:p/>
          </p:txBody>
        </p:sp>
        <p:sp>
          <p:nvSpPr>
            <p:cNvPr id="45" name="rc45"/>
            <p:cNvSpPr/>
            <p:nvPr/>
          </p:nvSpPr>
          <p:spPr>
            <a:xfrm>
              <a:off x="7426765" y="3838889"/>
              <a:ext cx="239888" cy="373119"/>
            </a:xfrm>
            <a:prstGeom prst="rect">
              <a:avLst/>
            </a:prstGeom>
            <a:solidFill>
              <a:srgbClr val="E2231A">
                <a:alpha val="90196"/>
              </a:srgbClr>
            </a:solidFill>
          </p:spPr>
          <p:txBody>
            <a:bodyPr/>
            <a:lstStyle/>
            <a:p/>
          </p:txBody>
        </p:sp>
        <p:sp>
          <p:nvSpPr>
            <p:cNvPr id="46" name="rc46"/>
            <p:cNvSpPr/>
            <p:nvPr/>
          </p:nvSpPr>
          <p:spPr>
            <a:xfrm>
              <a:off x="7693308" y="3720169"/>
              <a:ext cx="239888" cy="491839"/>
            </a:xfrm>
            <a:prstGeom prst="rect">
              <a:avLst/>
            </a:prstGeom>
            <a:solidFill>
              <a:srgbClr val="E2231A">
                <a:alpha val="90196"/>
              </a:srgbClr>
            </a:solidFill>
          </p:spPr>
          <p:txBody>
            <a:bodyPr/>
            <a:lstStyle/>
            <a:p/>
          </p:txBody>
        </p:sp>
        <p:sp>
          <p:nvSpPr>
            <p:cNvPr id="47" name="rc47"/>
            <p:cNvSpPr/>
            <p:nvPr/>
          </p:nvSpPr>
          <p:spPr>
            <a:xfrm>
              <a:off x="7959851" y="3720169"/>
              <a:ext cx="239888" cy="491839"/>
            </a:xfrm>
            <a:prstGeom prst="rect">
              <a:avLst/>
            </a:prstGeom>
            <a:solidFill>
              <a:srgbClr val="E2231A">
                <a:alpha val="90196"/>
              </a:srgbClr>
            </a:solidFill>
          </p:spPr>
          <p:txBody>
            <a:bodyPr/>
            <a:lstStyle/>
            <a:p/>
          </p:txBody>
        </p:sp>
        <p:sp>
          <p:nvSpPr>
            <p:cNvPr id="48" name="rc48"/>
            <p:cNvSpPr/>
            <p:nvPr/>
          </p:nvSpPr>
          <p:spPr>
            <a:xfrm>
              <a:off x="2362446" y="3906729"/>
              <a:ext cx="239888" cy="0"/>
            </a:xfrm>
            <a:prstGeom prst="rect">
              <a:avLst/>
            </a:prstGeom>
            <a:solidFill>
              <a:srgbClr val="B3B3B3">
                <a:alpha val="90196"/>
              </a:srgbClr>
            </a:solidFill>
          </p:spPr>
          <p:txBody>
            <a:bodyPr/>
            <a:lstStyle/>
            <a:p/>
          </p:txBody>
        </p:sp>
        <p:sp>
          <p:nvSpPr>
            <p:cNvPr id="49" name="rc49"/>
            <p:cNvSpPr/>
            <p:nvPr/>
          </p:nvSpPr>
          <p:spPr>
            <a:xfrm>
              <a:off x="2628989" y="3906729"/>
              <a:ext cx="239888" cy="33919"/>
            </a:xfrm>
            <a:prstGeom prst="rect">
              <a:avLst/>
            </a:prstGeom>
            <a:solidFill>
              <a:srgbClr val="B3B3B3">
                <a:alpha val="90196"/>
              </a:srgbClr>
            </a:solidFill>
          </p:spPr>
          <p:txBody>
            <a:bodyPr/>
            <a:lstStyle/>
            <a:p/>
          </p:txBody>
        </p:sp>
        <p:sp>
          <p:nvSpPr>
            <p:cNvPr id="50" name="rc50"/>
            <p:cNvSpPr/>
            <p:nvPr/>
          </p:nvSpPr>
          <p:spPr>
            <a:xfrm>
              <a:off x="5294420" y="3448809"/>
              <a:ext cx="239888" cy="84799"/>
            </a:xfrm>
            <a:prstGeom prst="rect">
              <a:avLst/>
            </a:prstGeom>
            <a:solidFill>
              <a:srgbClr val="B3B3B3">
                <a:alpha val="90196"/>
              </a:srgbClr>
            </a:solidFill>
          </p:spPr>
          <p:txBody>
            <a:bodyPr/>
            <a:lstStyle/>
            <a:p/>
          </p:txBody>
        </p:sp>
        <p:sp>
          <p:nvSpPr>
            <p:cNvPr id="51" name="rc51"/>
            <p:cNvSpPr/>
            <p:nvPr/>
          </p:nvSpPr>
          <p:spPr>
            <a:xfrm>
              <a:off x="5560963" y="3126569"/>
              <a:ext cx="239888" cy="390079"/>
            </a:xfrm>
            <a:prstGeom prst="rect">
              <a:avLst/>
            </a:prstGeom>
            <a:solidFill>
              <a:srgbClr val="B3B3B3">
                <a:alpha val="90196"/>
              </a:srgbClr>
            </a:solidFill>
          </p:spPr>
          <p:txBody>
            <a:bodyPr/>
            <a:lstStyle/>
            <a:p/>
          </p:txBody>
        </p:sp>
        <p:sp>
          <p:nvSpPr>
            <p:cNvPr id="52" name="rc52"/>
            <p:cNvSpPr/>
            <p:nvPr/>
          </p:nvSpPr>
          <p:spPr>
            <a:xfrm>
              <a:off x="5827506" y="2940009"/>
              <a:ext cx="239888" cy="763199"/>
            </a:xfrm>
            <a:prstGeom prst="rect">
              <a:avLst/>
            </a:prstGeom>
            <a:solidFill>
              <a:srgbClr val="B3B3B3">
                <a:alpha val="90196"/>
              </a:srgbClr>
            </a:solidFill>
          </p:spPr>
          <p:txBody>
            <a:bodyPr/>
            <a:lstStyle/>
            <a:p/>
          </p:txBody>
        </p:sp>
        <p:sp>
          <p:nvSpPr>
            <p:cNvPr id="53" name="rc53"/>
            <p:cNvSpPr/>
            <p:nvPr/>
          </p:nvSpPr>
          <p:spPr>
            <a:xfrm>
              <a:off x="6094049" y="3211369"/>
              <a:ext cx="239888" cy="610559"/>
            </a:xfrm>
            <a:prstGeom prst="rect">
              <a:avLst/>
            </a:prstGeom>
            <a:solidFill>
              <a:srgbClr val="B3B3B3">
                <a:alpha val="90196"/>
              </a:srgbClr>
            </a:solidFill>
          </p:spPr>
          <p:txBody>
            <a:bodyPr/>
            <a:lstStyle/>
            <a:p/>
          </p:txBody>
        </p:sp>
        <p:sp>
          <p:nvSpPr>
            <p:cNvPr id="54" name="rc54"/>
            <p:cNvSpPr/>
            <p:nvPr/>
          </p:nvSpPr>
          <p:spPr>
            <a:xfrm>
              <a:off x="6360593" y="2923049"/>
              <a:ext cx="239888" cy="780159"/>
            </a:xfrm>
            <a:prstGeom prst="rect">
              <a:avLst/>
            </a:prstGeom>
            <a:solidFill>
              <a:srgbClr val="B3B3B3">
                <a:alpha val="90196"/>
              </a:srgbClr>
            </a:solidFill>
          </p:spPr>
          <p:txBody>
            <a:bodyPr/>
            <a:lstStyle/>
            <a:p/>
          </p:txBody>
        </p:sp>
        <p:sp>
          <p:nvSpPr>
            <p:cNvPr id="55" name="rc55"/>
            <p:cNvSpPr/>
            <p:nvPr/>
          </p:nvSpPr>
          <p:spPr>
            <a:xfrm>
              <a:off x="6627136" y="3058729"/>
              <a:ext cx="239888" cy="797119"/>
            </a:xfrm>
            <a:prstGeom prst="rect">
              <a:avLst/>
            </a:prstGeom>
            <a:solidFill>
              <a:srgbClr val="B3B3B3">
                <a:alpha val="90196"/>
              </a:srgbClr>
            </a:solidFill>
          </p:spPr>
          <p:txBody>
            <a:bodyPr/>
            <a:lstStyle/>
            <a:p/>
          </p:txBody>
        </p:sp>
        <p:sp>
          <p:nvSpPr>
            <p:cNvPr id="56" name="rc56"/>
            <p:cNvSpPr/>
            <p:nvPr/>
          </p:nvSpPr>
          <p:spPr>
            <a:xfrm>
              <a:off x="6893679" y="3228329"/>
              <a:ext cx="239888" cy="593599"/>
            </a:xfrm>
            <a:prstGeom prst="rect">
              <a:avLst/>
            </a:prstGeom>
            <a:solidFill>
              <a:srgbClr val="B3B3B3">
                <a:alpha val="90196"/>
              </a:srgbClr>
            </a:solidFill>
          </p:spPr>
          <p:txBody>
            <a:bodyPr/>
            <a:lstStyle/>
            <a:p/>
          </p:txBody>
        </p:sp>
        <p:sp>
          <p:nvSpPr>
            <p:cNvPr id="57" name="rc57"/>
            <p:cNvSpPr/>
            <p:nvPr/>
          </p:nvSpPr>
          <p:spPr>
            <a:xfrm>
              <a:off x="7160222" y="3482729"/>
              <a:ext cx="239888" cy="423999"/>
            </a:xfrm>
            <a:prstGeom prst="rect">
              <a:avLst/>
            </a:prstGeom>
            <a:solidFill>
              <a:srgbClr val="B3B3B3">
                <a:alpha val="90196"/>
              </a:srgbClr>
            </a:solidFill>
          </p:spPr>
          <p:txBody>
            <a:bodyPr/>
            <a:lstStyle/>
            <a:p/>
          </p:txBody>
        </p:sp>
        <p:sp>
          <p:nvSpPr>
            <p:cNvPr id="58" name="rc58"/>
            <p:cNvSpPr/>
            <p:nvPr/>
          </p:nvSpPr>
          <p:spPr>
            <a:xfrm>
              <a:off x="7426765" y="3296169"/>
              <a:ext cx="239888" cy="542719"/>
            </a:xfrm>
            <a:prstGeom prst="rect">
              <a:avLst/>
            </a:prstGeom>
            <a:solidFill>
              <a:srgbClr val="B3B3B3">
                <a:alpha val="90196"/>
              </a:srgbClr>
            </a:solidFill>
          </p:spPr>
          <p:txBody>
            <a:bodyPr/>
            <a:lstStyle/>
            <a:p/>
          </p:txBody>
        </p:sp>
        <p:sp>
          <p:nvSpPr>
            <p:cNvPr id="59" name="rc59"/>
            <p:cNvSpPr/>
            <p:nvPr/>
          </p:nvSpPr>
          <p:spPr>
            <a:xfrm>
              <a:off x="7693308" y="3414889"/>
              <a:ext cx="239888" cy="305279"/>
            </a:xfrm>
            <a:prstGeom prst="rect">
              <a:avLst/>
            </a:prstGeom>
            <a:solidFill>
              <a:srgbClr val="B3B3B3">
                <a:alpha val="90196"/>
              </a:srgbClr>
            </a:solidFill>
          </p:spPr>
          <p:txBody>
            <a:bodyPr/>
            <a:lstStyle/>
            <a:p/>
          </p:txBody>
        </p:sp>
        <p:sp>
          <p:nvSpPr>
            <p:cNvPr id="60" name="rc60"/>
            <p:cNvSpPr/>
            <p:nvPr/>
          </p:nvSpPr>
          <p:spPr>
            <a:xfrm>
              <a:off x="7959851" y="3567529"/>
              <a:ext cx="239888" cy="152639"/>
            </a:xfrm>
            <a:prstGeom prst="rect">
              <a:avLst/>
            </a:prstGeom>
            <a:solidFill>
              <a:srgbClr val="B3B3B3">
                <a:alpha val="90196"/>
              </a:srgbClr>
            </a:solidFill>
          </p:spPr>
          <p:txBody>
            <a:bodyPr/>
            <a:lstStyle/>
            <a:p/>
          </p:txBody>
        </p:sp>
        <p:sp>
          <p:nvSpPr>
            <p:cNvPr id="61" name="pl61"/>
            <p:cNvSpPr/>
            <p:nvPr/>
          </p:nvSpPr>
          <p:spPr>
            <a:xfrm>
              <a:off x="1416218" y="2085226"/>
              <a:ext cx="6663577" cy="386687"/>
            </a:xfrm>
            <a:custGeom>
              <a:avLst/>
              <a:pathLst>
                <a:path w="6663577" h="386687">
                  <a:moveTo>
                    <a:pt x="0" y="0"/>
                  </a:moveTo>
                  <a:lnTo>
                    <a:pt x="266543" y="42965"/>
                  </a:lnTo>
                  <a:lnTo>
                    <a:pt x="533086" y="64447"/>
                  </a:lnTo>
                  <a:lnTo>
                    <a:pt x="799629" y="107413"/>
                  </a:lnTo>
                  <a:lnTo>
                    <a:pt x="1066172" y="107413"/>
                  </a:lnTo>
                  <a:lnTo>
                    <a:pt x="1332715" y="107413"/>
                  </a:lnTo>
                  <a:lnTo>
                    <a:pt x="1599258" y="193343"/>
                  </a:lnTo>
                  <a:lnTo>
                    <a:pt x="1865801" y="193343"/>
                  </a:lnTo>
                  <a:lnTo>
                    <a:pt x="2132344" y="279274"/>
                  </a:lnTo>
                  <a:lnTo>
                    <a:pt x="2398888" y="236309"/>
                  </a:lnTo>
                  <a:lnTo>
                    <a:pt x="2665431" y="236309"/>
                  </a:lnTo>
                  <a:lnTo>
                    <a:pt x="2931974" y="193343"/>
                  </a:lnTo>
                  <a:lnTo>
                    <a:pt x="3198517" y="322239"/>
                  </a:lnTo>
                  <a:lnTo>
                    <a:pt x="3465060" y="365205"/>
                  </a:lnTo>
                  <a:lnTo>
                    <a:pt x="3731603" y="386687"/>
                  </a:lnTo>
                  <a:lnTo>
                    <a:pt x="3998146" y="322239"/>
                  </a:lnTo>
                  <a:lnTo>
                    <a:pt x="4264689" y="365205"/>
                  </a:lnTo>
                  <a:lnTo>
                    <a:pt x="4531233" y="279274"/>
                  </a:lnTo>
                  <a:lnTo>
                    <a:pt x="4797776" y="214826"/>
                  </a:lnTo>
                  <a:lnTo>
                    <a:pt x="5064319" y="279274"/>
                  </a:lnTo>
                  <a:lnTo>
                    <a:pt x="5330862" y="193343"/>
                  </a:lnTo>
                  <a:lnTo>
                    <a:pt x="5597405" y="214826"/>
                  </a:lnTo>
                  <a:lnTo>
                    <a:pt x="5863948" y="171861"/>
                  </a:lnTo>
                  <a:lnTo>
                    <a:pt x="6130491" y="214826"/>
                  </a:lnTo>
                  <a:lnTo>
                    <a:pt x="6397034" y="300757"/>
                  </a:lnTo>
                  <a:lnTo>
                    <a:pt x="6663577" y="300757"/>
                  </a:lnTo>
                </a:path>
              </a:pathLst>
            </a:custGeom>
            <a:ln w="27101" cap="flat">
              <a:solidFill>
                <a:srgbClr val="3283FE">
                  <a:alpha val="100000"/>
                </a:srgbClr>
              </a:solidFill>
              <a:prstDash val="solid"/>
              <a:round/>
            </a:ln>
          </p:spPr>
          <p:txBody>
            <a:bodyPr/>
            <a:lstStyle/>
            <a:p/>
          </p:txBody>
        </p:sp>
        <p:sp>
          <p:nvSpPr>
            <p:cNvPr id="62" name="pl62"/>
            <p:cNvSpPr/>
            <p:nvPr/>
          </p:nvSpPr>
          <p:spPr>
            <a:xfrm>
              <a:off x="2215847" y="2192639"/>
              <a:ext cx="5863948" cy="343722"/>
            </a:xfrm>
            <a:custGeom>
              <a:avLst/>
              <a:pathLst>
                <a:path w="5863948" h="343722">
                  <a:moveTo>
                    <a:pt x="0" y="0"/>
                  </a:moveTo>
                  <a:lnTo>
                    <a:pt x="266543" y="0"/>
                  </a:lnTo>
                  <a:lnTo>
                    <a:pt x="533086" y="0"/>
                  </a:lnTo>
                  <a:lnTo>
                    <a:pt x="799629" y="0"/>
                  </a:lnTo>
                  <a:lnTo>
                    <a:pt x="1066172" y="0"/>
                  </a:lnTo>
                  <a:lnTo>
                    <a:pt x="1332715" y="42965"/>
                  </a:lnTo>
                  <a:lnTo>
                    <a:pt x="1599258" y="42965"/>
                  </a:lnTo>
                  <a:lnTo>
                    <a:pt x="1865801" y="85930"/>
                  </a:lnTo>
                  <a:lnTo>
                    <a:pt x="2132344" y="42965"/>
                  </a:lnTo>
                  <a:lnTo>
                    <a:pt x="2398888" y="107413"/>
                  </a:lnTo>
                  <a:lnTo>
                    <a:pt x="2665431" y="193343"/>
                  </a:lnTo>
                  <a:lnTo>
                    <a:pt x="2931974" y="171861"/>
                  </a:lnTo>
                  <a:lnTo>
                    <a:pt x="3198517" y="171861"/>
                  </a:lnTo>
                  <a:lnTo>
                    <a:pt x="3465060" y="279274"/>
                  </a:lnTo>
                  <a:lnTo>
                    <a:pt x="3731603" y="343722"/>
                  </a:lnTo>
                  <a:lnTo>
                    <a:pt x="3998146" y="214826"/>
                  </a:lnTo>
                  <a:lnTo>
                    <a:pt x="4264689" y="322239"/>
                  </a:lnTo>
                  <a:lnTo>
                    <a:pt x="4531233" y="322239"/>
                  </a:lnTo>
                  <a:lnTo>
                    <a:pt x="4797776" y="279274"/>
                  </a:lnTo>
                  <a:lnTo>
                    <a:pt x="5064319" y="193343"/>
                  </a:lnTo>
                  <a:lnTo>
                    <a:pt x="5330862" y="322239"/>
                  </a:lnTo>
                  <a:lnTo>
                    <a:pt x="5597405" y="279274"/>
                  </a:lnTo>
                  <a:lnTo>
                    <a:pt x="5863948" y="193343"/>
                  </a:lnTo>
                </a:path>
              </a:pathLst>
            </a:custGeom>
            <a:ln w="27101" cap="flat">
              <a:solidFill>
                <a:srgbClr val="FFA500">
                  <a:alpha val="100000"/>
                </a:srgbClr>
              </a:solidFill>
              <a:prstDash val="solid"/>
              <a:round/>
            </a:ln>
          </p:spPr>
          <p:txBody>
            <a:bodyPr/>
            <a:lstStyle/>
            <a:p/>
          </p:txBody>
        </p:sp>
        <p:sp>
          <p:nvSpPr>
            <p:cNvPr id="63" name="tx63"/>
            <p:cNvSpPr/>
            <p:nvPr/>
          </p:nvSpPr>
          <p:spPr>
            <a:xfrm>
              <a:off x="134588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4" name="tx64"/>
            <p:cNvSpPr/>
            <p:nvPr/>
          </p:nvSpPr>
          <p:spPr>
            <a:xfrm>
              <a:off x="2678595"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65" name="tx65"/>
            <p:cNvSpPr/>
            <p:nvPr/>
          </p:nvSpPr>
          <p:spPr>
            <a:xfrm>
              <a:off x="2678595"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66" name="tx66"/>
            <p:cNvSpPr/>
            <p:nvPr/>
          </p:nvSpPr>
          <p:spPr>
            <a:xfrm>
              <a:off x="4011311"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67" name="tx67"/>
            <p:cNvSpPr/>
            <p:nvPr/>
          </p:nvSpPr>
          <p:spPr>
            <a:xfrm>
              <a:off x="4011311"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68" name="tx68"/>
            <p:cNvSpPr/>
            <p:nvPr/>
          </p:nvSpPr>
          <p:spPr>
            <a:xfrm>
              <a:off x="5344027"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69" name="tx69"/>
            <p:cNvSpPr/>
            <p:nvPr/>
          </p:nvSpPr>
          <p:spPr>
            <a:xfrm>
              <a:off x="5344027"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0" name="tx70"/>
            <p:cNvSpPr/>
            <p:nvPr/>
          </p:nvSpPr>
          <p:spPr>
            <a:xfrm>
              <a:off x="6410199"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1" name="tx71"/>
            <p:cNvSpPr/>
            <p:nvPr/>
          </p:nvSpPr>
          <p:spPr>
            <a:xfrm>
              <a:off x="6410199"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72" name="tx72"/>
            <p:cNvSpPr/>
            <p:nvPr/>
          </p:nvSpPr>
          <p:spPr>
            <a:xfrm>
              <a:off x="6676742"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3" name="tx73"/>
            <p:cNvSpPr/>
            <p:nvPr/>
          </p:nvSpPr>
          <p:spPr>
            <a:xfrm>
              <a:off x="6676742"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74" name="tx74"/>
            <p:cNvSpPr/>
            <p:nvPr/>
          </p:nvSpPr>
          <p:spPr>
            <a:xfrm>
              <a:off x="6943285"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5" name="tx75"/>
            <p:cNvSpPr/>
            <p:nvPr/>
          </p:nvSpPr>
          <p:spPr>
            <a:xfrm>
              <a:off x="6943285"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76" name="tx76"/>
            <p:cNvSpPr/>
            <p:nvPr/>
          </p:nvSpPr>
          <p:spPr>
            <a:xfrm>
              <a:off x="7209828"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7" name="tx77"/>
            <p:cNvSpPr/>
            <p:nvPr/>
          </p:nvSpPr>
          <p:spPr>
            <a:xfrm>
              <a:off x="7209828"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8" name="tx78"/>
            <p:cNvSpPr/>
            <p:nvPr/>
          </p:nvSpPr>
          <p:spPr>
            <a:xfrm>
              <a:off x="7476372"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9" name="tx79"/>
            <p:cNvSpPr/>
            <p:nvPr/>
          </p:nvSpPr>
          <p:spPr>
            <a:xfrm>
              <a:off x="7476372"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80" name="tx80"/>
            <p:cNvSpPr/>
            <p:nvPr/>
          </p:nvSpPr>
          <p:spPr>
            <a:xfrm>
              <a:off x="7742915"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81" name="tx81"/>
            <p:cNvSpPr/>
            <p:nvPr/>
          </p:nvSpPr>
          <p:spPr>
            <a:xfrm>
              <a:off x="7742915"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82" name="tx82"/>
            <p:cNvSpPr/>
            <p:nvPr/>
          </p:nvSpPr>
          <p:spPr>
            <a:xfrm>
              <a:off x="8009458"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83" name="tx83"/>
            <p:cNvSpPr/>
            <p:nvPr/>
          </p:nvSpPr>
          <p:spPr>
            <a:xfrm>
              <a:off x="8009458"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84" name="tx84"/>
            <p:cNvSpPr/>
            <p:nvPr/>
          </p:nvSpPr>
          <p:spPr>
            <a:xfrm>
              <a:off x="2626845" y="378869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5" name="tx85"/>
            <p:cNvSpPr/>
            <p:nvPr/>
          </p:nvSpPr>
          <p:spPr>
            <a:xfrm>
              <a:off x="5292277" y="33307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6" name="tx86"/>
            <p:cNvSpPr/>
            <p:nvPr/>
          </p:nvSpPr>
          <p:spPr>
            <a:xfrm>
              <a:off x="6358449" y="28050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7" name="tx87"/>
            <p:cNvSpPr/>
            <p:nvPr/>
          </p:nvSpPr>
          <p:spPr>
            <a:xfrm>
              <a:off x="6624992" y="294069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6891535" y="311029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7158078" y="336469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7424622" y="317813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7691165" y="329685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7957708" y="344949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4" name="tx94"/>
            <p:cNvSpPr/>
            <p:nvPr/>
          </p:nvSpPr>
          <p:spPr>
            <a:xfrm>
              <a:off x="733081" y="33118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5" name="tx95"/>
            <p:cNvSpPr/>
            <p:nvPr/>
          </p:nvSpPr>
          <p:spPr>
            <a:xfrm>
              <a:off x="655386" y="24638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6" name="tx9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79988" y="3018617"/>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13" name="tx11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4" name="pl114"/>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5" name="pl115"/>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6" name="tx116"/>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78790" y="5080163"/>
              <a:ext cx="201456" cy="201456"/>
            </a:xfrm>
            <a:prstGeom prst="rect">
              <a:avLst/>
            </a:prstGeom>
            <a:solidFill>
              <a:srgbClr val="E2231A">
                <a:alpha val="90196"/>
              </a:srgbClr>
            </a:solidFill>
          </p:spPr>
          <p:txBody>
            <a:bodyPr/>
            <a:lstStyle/>
            <a:p/>
          </p:txBody>
        </p:sp>
        <p:sp>
          <p:nvSpPr>
            <p:cNvPr id="119" name="rc119"/>
            <p:cNvSpPr/>
            <p:nvPr/>
          </p:nvSpPr>
          <p:spPr>
            <a:xfrm>
              <a:off x="5642950" y="5080163"/>
              <a:ext cx="201456" cy="201456"/>
            </a:xfrm>
            <a:prstGeom prst="rect">
              <a:avLst/>
            </a:prstGeom>
            <a:solidFill>
              <a:srgbClr val="B3B3B3">
                <a:alpha val="90196"/>
              </a:srgbClr>
            </a:solidFill>
          </p:spPr>
          <p:txBody>
            <a:bodyPr/>
            <a:lstStyle/>
            <a:p/>
          </p:txBody>
        </p:sp>
        <p:sp>
          <p:nvSpPr>
            <p:cNvPr id="120" name="tx120"/>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3" name="tx123"/>
            <p:cNvSpPr/>
            <p:nvPr/>
          </p:nvSpPr>
          <p:spPr>
            <a:xfrm>
              <a:off x="951100" y="1592892"/>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San Marino, 2000-2025</a:t>
              </a:r>
            </a:p>
          </p:txBody>
        </p:sp>
        <p:sp>
          <p:nvSpPr>
            <p:cNvPr id="124" name="pl124"/>
            <p:cNvSpPr/>
            <p:nvPr/>
          </p:nvSpPr>
          <p:spPr>
            <a:xfrm>
              <a:off x="22046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0213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8380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6547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11297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9296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74637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296273" y="5840557"/>
              <a:ext cx="2725052" cy="124062"/>
            </a:xfrm>
            <a:prstGeom prst="rect">
              <a:avLst/>
            </a:prstGeom>
            <a:solidFill>
              <a:srgbClr val="E2231A">
                <a:alpha val="90196"/>
              </a:srgbClr>
            </a:solidFill>
          </p:spPr>
          <p:txBody>
            <a:bodyPr/>
            <a:lstStyle/>
            <a:p/>
          </p:txBody>
        </p:sp>
        <p:sp>
          <p:nvSpPr>
            <p:cNvPr id="136" name="rc136"/>
            <p:cNvSpPr/>
            <p:nvPr/>
          </p:nvSpPr>
          <p:spPr>
            <a:xfrm>
              <a:off x="1296273" y="5685479"/>
              <a:ext cx="2634217" cy="124062"/>
            </a:xfrm>
            <a:prstGeom prst="rect">
              <a:avLst/>
            </a:prstGeom>
            <a:solidFill>
              <a:srgbClr val="E2231A">
                <a:alpha val="90196"/>
              </a:srgbClr>
            </a:solidFill>
          </p:spPr>
          <p:txBody>
            <a:bodyPr/>
            <a:lstStyle/>
            <a:p/>
          </p:txBody>
        </p:sp>
        <p:sp>
          <p:nvSpPr>
            <p:cNvPr id="137" name="rc137"/>
            <p:cNvSpPr/>
            <p:nvPr/>
          </p:nvSpPr>
          <p:spPr>
            <a:xfrm>
              <a:off x="1296273" y="5530401"/>
              <a:ext cx="2634217" cy="124062"/>
            </a:xfrm>
            <a:prstGeom prst="rect">
              <a:avLst/>
            </a:prstGeom>
            <a:solidFill>
              <a:srgbClr val="E2231A">
                <a:alpha val="90196"/>
              </a:srgbClr>
            </a:solidFill>
          </p:spPr>
          <p:txBody>
            <a:bodyPr/>
            <a:lstStyle/>
            <a:p/>
          </p:txBody>
        </p:sp>
        <p:sp>
          <p:nvSpPr>
            <p:cNvPr id="138" name="rc138"/>
            <p:cNvSpPr/>
            <p:nvPr/>
          </p:nvSpPr>
          <p:spPr>
            <a:xfrm>
              <a:off x="4021326" y="5840557"/>
              <a:ext cx="4178414" cy="124062"/>
            </a:xfrm>
            <a:prstGeom prst="rect">
              <a:avLst/>
            </a:prstGeom>
            <a:solidFill>
              <a:srgbClr val="B3B3B3">
                <a:alpha val="90196"/>
              </a:srgbClr>
            </a:solidFill>
          </p:spPr>
          <p:txBody>
            <a:bodyPr/>
            <a:lstStyle/>
            <a:p/>
          </p:txBody>
        </p:sp>
        <p:sp>
          <p:nvSpPr>
            <p:cNvPr id="139" name="rc139"/>
            <p:cNvSpPr/>
            <p:nvPr/>
          </p:nvSpPr>
          <p:spPr>
            <a:xfrm>
              <a:off x="3930491" y="5685479"/>
              <a:ext cx="1635031" cy="124062"/>
            </a:xfrm>
            <a:prstGeom prst="rect">
              <a:avLst/>
            </a:prstGeom>
            <a:solidFill>
              <a:srgbClr val="B3B3B3">
                <a:alpha val="90196"/>
              </a:srgbClr>
            </a:solidFill>
          </p:spPr>
          <p:txBody>
            <a:bodyPr/>
            <a:lstStyle/>
            <a:p/>
          </p:txBody>
        </p:sp>
        <p:sp>
          <p:nvSpPr>
            <p:cNvPr id="140" name="rc140"/>
            <p:cNvSpPr/>
            <p:nvPr/>
          </p:nvSpPr>
          <p:spPr>
            <a:xfrm>
              <a:off x="3930491" y="5530401"/>
              <a:ext cx="817515" cy="124062"/>
            </a:xfrm>
            <a:prstGeom prst="rect">
              <a:avLst/>
            </a:prstGeom>
            <a:solidFill>
              <a:srgbClr val="B3B3B3">
                <a:alpha val="90196"/>
              </a:srgbClr>
            </a:solidFill>
          </p:spPr>
          <p:txBody>
            <a:bodyPr/>
            <a:lstStyle/>
            <a:p/>
          </p:txBody>
        </p:sp>
        <p:sp>
          <p:nvSpPr>
            <p:cNvPr id="141" name="tx141"/>
            <p:cNvSpPr/>
            <p:nvPr/>
          </p:nvSpPr>
          <p:spPr>
            <a:xfrm>
              <a:off x="8329967"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2" name="tx142"/>
            <p:cNvSpPr/>
            <p:nvPr/>
          </p:nvSpPr>
          <p:spPr>
            <a:xfrm>
              <a:off x="5695750"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3" name="tx143"/>
            <p:cNvSpPr/>
            <p:nvPr/>
          </p:nvSpPr>
          <p:spPr>
            <a:xfrm>
              <a:off x="4878234"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4" name="tx14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303528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9" name="tx149"/>
            <p:cNvSpPr/>
            <p:nvPr/>
          </p:nvSpPr>
          <p:spPr>
            <a:xfrm>
              <a:off x="485198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50" name="tx150"/>
            <p:cNvSpPr/>
            <p:nvPr/>
          </p:nvSpPr>
          <p:spPr>
            <a:xfrm>
              <a:off x="6668684"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51" name="tx151"/>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2" name="tx15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85%. This is similar to in 2019, where coverage was 86%.
&lt;100 children missed their routine first dose of measles vaccine.
MCV2 is typically administered to children between 18 months and five years old. MCV2 coverage increased to 85% in 2025.</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85% in 2025 - below the 95% level needed to prevent outbreaks and, leaving &lt;100 children without any protection against measles. MCV2 coverage increased to from 81% in 2024 to 85% in 2025 - below the IA2030 target of 90%.</a:t>
            </a:r>
          </a:p>
        </p:txBody>
      </p:sp>
      <p:grpSp xmlns:pic="http://schemas.openxmlformats.org/drawingml/2006/picture">
        <p:nvGrpSpPr>
          <p:cNvPr id="156" name=""/>
          <p:cNvGrpSpPr/>
          <p:nvPr/>
        </p:nvGrpSpPr>
        <p:grpSpPr>
          <a:xfrm>
            <a:off x="292608" y="1097280"/>
            <a:ext cx="8595360" cy="28575"/>
            <a:chOff x="292608" y="1097280"/>
            <a:chExt cx="8595360" cy="28575"/>
          </a:xfrm>
        </p:grpSpPr>
        <p:sp>
          <p:nvSpPr>
            <p:cNvPr id="15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93684"/>
            </a:xfrm>
            <a:custGeom>
              <a:avLst/>
              <a:pathLst>
                <a:path w="3397293" h="393684">
                  <a:moveTo>
                    <a:pt x="0" y="0"/>
                  </a:moveTo>
                  <a:lnTo>
                    <a:pt x="135891" y="43742"/>
                  </a:lnTo>
                  <a:lnTo>
                    <a:pt x="271783" y="65614"/>
                  </a:lnTo>
                  <a:lnTo>
                    <a:pt x="407675" y="109356"/>
                  </a:lnTo>
                  <a:lnTo>
                    <a:pt x="543566" y="109356"/>
                  </a:lnTo>
                  <a:lnTo>
                    <a:pt x="679458" y="109356"/>
                  </a:lnTo>
                  <a:lnTo>
                    <a:pt x="815350" y="196842"/>
                  </a:lnTo>
                  <a:lnTo>
                    <a:pt x="951242" y="196842"/>
                  </a:lnTo>
                  <a:lnTo>
                    <a:pt x="1087133" y="284327"/>
                  </a:lnTo>
                  <a:lnTo>
                    <a:pt x="1223025" y="240584"/>
                  </a:lnTo>
                  <a:lnTo>
                    <a:pt x="1358917" y="240584"/>
                  </a:lnTo>
                  <a:lnTo>
                    <a:pt x="1494809" y="196842"/>
                  </a:lnTo>
                  <a:lnTo>
                    <a:pt x="1630700" y="328070"/>
                  </a:lnTo>
                  <a:lnTo>
                    <a:pt x="1766592" y="371812"/>
                  </a:lnTo>
                  <a:lnTo>
                    <a:pt x="1902484" y="393684"/>
                  </a:lnTo>
                  <a:lnTo>
                    <a:pt x="2038375" y="328070"/>
                  </a:lnTo>
                  <a:lnTo>
                    <a:pt x="2174267" y="371812"/>
                  </a:lnTo>
                  <a:lnTo>
                    <a:pt x="2310159" y="284327"/>
                  </a:lnTo>
                  <a:lnTo>
                    <a:pt x="2446051" y="218713"/>
                  </a:lnTo>
                  <a:lnTo>
                    <a:pt x="2581942" y="284327"/>
                  </a:lnTo>
                  <a:lnTo>
                    <a:pt x="2717834" y="196842"/>
                  </a:lnTo>
                  <a:lnTo>
                    <a:pt x="2853726" y="218713"/>
                  </a:lnTo>
                  <a:lnTo>
                    <a:pt x="2989618" y="174970"/>
                  </a:lnTo>
                  <a:lnTo>
                    <a:pt x="3125509" y="218713"/>
                  </a:lnTo>
                  <a:lnTo>
                    <a:pt x="3261401" y="306198"/>
                  </a:lnTo>
                  <a:lnTo>
                    <a:pt x="3397293" y="30619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93684"/>
            </a:xfrm>
            <a:custGeom>
              <a:avLst/>
              <a:pathLst>
                <a:path w="3397293" h="393684">
                  <a:moveTo>
                    <a:pt x="0" y="0"/>
                  </a:moveTo>
                  <a:lnTo>
                    <a:pt x="135891" y="43742"/>
                  </a:lnTo>
                  <a:lnTo>
                    <a:pt x="271783" y="65614"/>
                  </a:lnTo>
                  <a:lnTo>
                    <a:pt x="407675" y="109356"/>
                  </a:lnTo>
                  <a:lnTo>
                    <a:pt x="543566" y="109356"/>
                  </a:lnTo>
                  <a:lnTo>
                    <a:pt x="679458" y="109356"/>
                  </a:lnTo>
                  <a:lnTo>
                    <a:pt x="815350" y="196842"/>
                  </a:lnTo>
                  <a:lnTo>
                    <a:pt x="951242" y="196842"/>
                  </a:lnTo>
                  <a:lnTo>
                    <a:pt x="1087133" y="284327"/>
                  </a:lnTo>
                  <a:lnTo>
                    <a:pt x="1223025" y="240584"/>
                  </a:lnTo>
                  <a:lnTo>
                    <a:pt x="1358917" y="240584"/>
                  </a:lnTo>
                  <a:lnTo>
                    <a:pt x="1494809" y="196842"/>
                  </a:lnTo>
                  <a:lnTo>
                    <a:pt x="1630700" y="328070"/>
                  </a:lnTo>
                  <a:lnTo>
                    <a:pt x="1766592" y="371812"/>
                  </a:lnTo>
                  <a:lnTo>
                    <a:pt x="1902484" y="393684"/>
                  </a:lnTo>
                  <a:lnTo>
                    <a:pt x="2038375" y="328070"/>
                  </a:lnTo>
                  <a:lnTo>
                    <a:pt x="2174267" y="371812"/>
                  </a:lnTo>
                  <a:lnTo>
                    <a:pt x="2310159" y="284327"/>
                  </a:lnTo>
                  <a:lnTo>
                    <a:pt x="2446051" y="218713"/>
                  </a:lnTo>
                  <a:lnTo>
                    <a:pt x="2581942" y="284327"/>
                  </a:lnTo>
                  <a:lnTo>
                    <a:pt x="2717834" y="196842"/>
                  </a:lnTo>
                  <a:lnTo>
                    <a:pt x="2853726" y="218713"/>
                  </a:lnTo>
                  <a:lnTo>
                    <a:pt x="2989618" y="174970"/>
                  </a:lnTo>
                  <a:lnTo>
                    <a:pt x="3125509" y="218713"/>
                  </a:lnTo>
                  <a:lnTo>
                    <a:pt x="3261401" y="306198"/>
                  </a:lnTo>
                  <a:lnTo>
                    <a:pt x="3397293" y="30619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93684"/>
            </a:xfrm>
            <a:custGeom>
              <a:avLst/>
              <a:pathLst>
                <a:path w="3397293" h="393684">
                  <a:moveTo>
                    <a:pt x="0" y="0"/>
                  </a:moveTo>
                  <a:lnTo>
                    <a:pt x="135891" y="43742"/>
                  </a:lnTo>
                  <a:lnTo>
                    <a:pt x="271783" y="65614"/>
                  </a:lnTo>
                  <a:lnTo>
                    <a:pt x="407675" y="109356"/>
                  </a:lnTo>
                  <a:lnTo>
                    <a:pt x="543566" y="109356"/>
                  </a:lnTo>
                  <a:lnTo>
                    <a:pt x="679458" y="109356"/>
                  </a:lnTo>
                  <a:lnTo>
                    <a:pt x="815350" y="196842"/>
                  </a:lnTo>
                  <a:lnTo>
                    <a:pt x="951242" y="196842"/>
                  </a:lnTo>
                  <a:lnTo>
                    <a:pt x="1087133" y="284327"/>
                  </a:lnTo>
                  <a:lnTo>
                    <a:pt x="1223025" y="240584"/>
                  </a:lnTo>
                  <a:lnTo>
                    <a:pt x="1358917" y="240584"/>
                  </a:lnTo>
                  <a:lnTo>
                    <a:pt x="1494809" y="196842"/>
                  </a:lnTo>
                  <a:lnTo>
                    <a:pt x="1630700" y="328070"/>
                  </a:lnTo>
                  <a:lnTo>
                    <a:pt x="1766592" y="371812"/>
                  </a:lnTo>
                  <a:lnTo>
                    <a:pt x="1902484" y="393684"/>
                  </a:lnTo>
                  <a:lnTo>
                    <a:pt x="2038375" y="328070"/>
                  </a:lnTo>
                  <a:lnTo>
                    <a:pt x="2174267" y="371812"/>
                  </a:lnTo>
                  <a:lnTo>
                    <a:pt x="2310159" y="284327"/>
                  </a:lnTo>
                  <a:lnTo>
                    <a:pt x="2446051" y="218713"/>
                  </a:lnTo>
                  <a:lnTo>
                    <a:pt x="2581942" y="284327"/>
                  </a:lnTo>
                  <a:lnTo>
                    <a:pt x="2717834" y="196842"/>
                  </a:lnTo>
                  <a:lnTo>
                    <a:pt x="2853726" y="218713"/>
                  </a:lnTo>
                  <a:lnTo>
                    <a:pt x="2989618" y="174970"/>
                  </a:lnTo>
                  <a:lnTo>
                    <a:pt x="3125509" y="218713"/>
                  </a:lnTo>
                  <a:lnTo>
                    <a:pt x="3261401" y="306198"/>
                  </a:lnTo>
                  <a:lnTo>
                    <a:pt x="3397293" y="30619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707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707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4379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0624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37866" y="4988970"/>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San Marino</a:t>
              </a:r>
            </a:p>
          </p:txBody>
        </p:sp>
        <p:sp>
          <p:nvSpPr>
            <p:cNvPr id="60" name="tx60"/>
            <p:cNvSpPr/>
            <p:nvPr/>
          </p:nvSpPr>
          <p:spPr>
            <a:xfrm>
              <a:off x="261089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7334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34505" y="1403693"/>
              <a:ext cx="27702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San Marino,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553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10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466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575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531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488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445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67543"/>
              <a:ext cx="3397293" cy="1087811"/>
            </a:xfrm>
            <a:custGeom>
              <a:avLst/>
              <a:pathLst>
                <a:path w="3397293" h="1087811">
                  <a:moveTo>
                    <a:pt x="0" y="0"/>
                  </a:moveTo>
                  <a:lnTo>
                    <a:pt x="135891" y="120867"/>
                  </a:lnTo>
                  <a:lnTo>
                    <a:pt x="271783" y="181301"/>
                  </a:lnTo>
                  <a:lnTo>
                    <a:pt x="407675" y="302169"/>
                  </a:lnTo>
                  <a:lnTo>
                    <a:pt x="543566" y="302169"/>
                  </a:lnTo>
                  <a:lnTo>
                    <a:pt x="679458" y="302169"/>
                  </a:lnTo>
                  <a:lnTo>
                    <a:pt x="815350" y="543905"/>
                  </a:lnTo>
                  <a:lnTo>
                    <a:pt x="951242" y="543905"/>
                  </a:lnTo>
                  <a:lnTo>
                    <a:pt x="1087133" y="785641"/>
                  </a:lnTo>
                  <a:lnTo>
                    <a:pt x="1223025" y="664773"/>
                  </a:lnTo>
                  <a:lnTo>
                    <a:pt x="1358917" y="664773"/>
                  </a:lnTo>
                  <a:lnTo>
                    <a:pt x="1494809" y="543905"/>
                  </a:lnTo>
                  <a:lnTo>
                    <a:pt x="1630700" y="906509"/>
                  </a:lnTo>
                  <a:lnTo>
                    <a:pt x="1766592" y="1027377"/>
                  </a:lnTo>
                  <a:lnTo>
                    <a:pt x="1902484" y="1087811"/>
                  </a:lnTo>
                  <a:lnTo>
                    <a:pt x="2038375" y="906509"/>
                  </a:lnTo>
                  <a:lnTo>
                    <a:pt x="2174267" y="1027377"/>
                  </a:lnTo>
                  <a:lnTo>
                    <a:pt x="2310159" y="785641"/>
                  </a:lnTo>
                  <a:lnTo>
                    <a:pt x="2446051" y="604339"/>
                  </a:lnTo>
                  <a:lnTo>
                    <a:pt x="2581942" y="785641"/>
                  </a:lnTo>
                  <a:lnTo>
                    <a:pt x="2717834" y="543905"/>
                  </a:lnTo>
                  <a:lnTo>
                    <a:pt x="2853726" y="604339"/>
                  </a:lnTo>
                  <a:lnTo>
                    <a:pt x="2989618" y="483471"/>
                  </a:lnTo>
                  <a:lnTo>
                    <a:pt x="3125509" y="604339"/>
                  </a:lnTo>
                  <a:lnTo>
                    <a:pt x="3261401" y="846075"/>
                  </a:lnTo>
                  <a:lnTo>
                    <a:pt x="3397293" y="846075"/>
                  </a:lnTo>
                </a:path>
              </a:pathLst>
            </a:custGeom>
            <a:ln w="27101" cap="flat">
              <a:solidFill>
                <a:srgbClr val="0058AB">
                  <a:alpha val="100000"/>
                </a:srgbClr>
              </a:solidFill>
              <a:prstDash val="solid"/>
              <a:round/>
            </a:ln>
          </p:spPr>
          <p:txBody>
            <a:bodyPr/>
            <a:lstStyle/>
            <a:p/>
          </p:txBody>
        </p:sp>
        <p:sp>
          <p:nvSpPr>
            <p:cNvPr id="79" name="pl79"/>
            <p:cNvSpPr/>
            <p:nvPr/>
          </p:nvSpPr>
          <p:spPr>
            <a:xfrm>
              <a:off x="5437664" y="3153185"/>
              <a:ext cx="3397293" cy="906509"/>
            </a:xfrm>
            <a:custGeom>
              <a:avLst/>
              <a:pathLst>
                <a:path w="3397293" h="906509">
                  <a:moveTo>
                    <a:pt x="0" y="906509"/>
                  </a:moveTo>
                  <a:lnTo>
                    <a:pt x="135891" y="846075"/>
                  </a:lnTo>
                  <a:lnTo>
                    <a:pt x="271783" y="846075"/>
                  </a:lnTo>
                  <a:lnTo>
                    <a:pt x="407675" y="785641"/>
                  </a:lnTo>
                  <a:lnTo>
                    <a:pt x="543566" y="664773"/>
                  </a:lnTo>
                  <a:lnTo>
                    <a:pt x="679458" y="543905"/>
                  </a:lnTo>
                  <a:lnTo>
                    <a:pt x="815350" y="423037"/>
                  </a:lnTo>
                  <a:lnTo>
                    <a:pt x="951242" y="423037"/>
                  </a:lnTo>
                  <a:lnTo>
                    <a:pt x="1087133" y="302169"/>
                  </a:lnTo>
                  <a:lnTo>
                    <a:pt x="1223025" y="181301"/>
                  </a:lnTo>
                  <a:lnTo>
                    <a:pt x="1358917" y="120867"/>
                  </a:lnTo>
                  <a:lnTo>
                    <a:pt x="1494809" y="120867"/>
                  </a:lnTo>
                  <a:lnTo>
                    <a:pt x="1630700" y="120867"/>
                  </a:lnTo>
                  <a:lnTo>
                    <a:pt x="1766592" y="120867"/>
                  </a:lnTo>
                  <a:lnTo>
                    <a:pt x="1902484" y="120867"/>
                  </a:lnTo>
                  <a:lnTo>
                    <a:pt x="2038375" y="120867"/>
                  </a:lnTo>
                  <a:lnTo>
                    <a:pt x="2174267" y="60433"/>
                  </a:lnTo>
                  <a:lnTo>
                    <a:pt x="2310159" y="60433"/>
                  </a:lnTo>
                  <a:lnTo>
                    <a:pt x="2446051" y="0"/>
                  </a:lnTo>
                  <a:lnTo>
                    <a:pt x="2581942" y="0"/>
                  </a:lnTo>
                  <a:lnTo>
                    <a:pt x="2717834" y="181301"/>
                  </a:lnTo>
                  <a:lnTo>
                    <a:pt x="2853726" y="302169"/>
                  </a:lnTo>
                  <a:lnTo>
                    <a:pt x="2989618" y="181301"/>
                  </a:lnTo>
                  <a:lnTo>
                    <a:pt x="3125509" y="181301"/>
                  </a:lnTo>
                  <a:lnTo>
                    <a:pt x="3261401" y="120867"/>
                  </a:lnTo>
                  <a:lnTo>
                    <a:pt x="3397293" y="120867"/>
                  </a:lnTo>
                </a:path>
              </a:pathLst>
            </a:custGeom>
            <a:ln w="27101" cap="flat">
              <a:solidFill>
                <a:srgbClr val="80BD41">
                  <a:alpha val="100000"/>
                </a:srgbClr>
              </a:solidFill>
              <a:prstDash val="solid"/>
              <a:round/>
            </a:ln>
          </p:spPr>
          <p:txBody>
            <a:bodyPr/>
            <a:lstStyle/>
            <a:p/>
          </p:txBody>
        </p:sp>
        <p:sp>
          <p:nvSpPr>
            <p:cNvPr id="80" name="pl80"/>
            <p:cNvSpPr/>
            <p:nvPr/>
          </p:nvSpPr>
          <p:spPr>
            <a:xfrm>
              <a:off x="5437664" y="3153185"/>
              <a:ext cx="3397293" cy="181301"/>
            </a:xfrm>
            <a:custGeom>
              <a:avLst/>
              <a:pathLst>
                <a:path w="3397293" h="181301">
                  <a:moveTo>
                    <a:pt x="0" y="181301"/>
                  </a:moveTo>
                  <a:lnTo>
                    <a:pt x="135891" y="120867"/>
                  </a:lnTo>
                  <a:lnTo>
                    <a:pt x="271783" y="120867"/>
                  </a:lnTo>
                  <a:lnTo>
                    <a:pt x="407675" y="60433"/>
                  </a:lnTo>
                  <a:lnTo>
                    <a:pt x="543566" y="60433"/>
                  </a:lnTo>
                  <a:lnTo>
                    <a:pt x="679458" y="60433"/>
                  </a:lnTo>
                  <a:lnTo>
                    <a:pt x="815350" y="0"/>
                  </a:lnTo>
                  <a:lnTo>
                    <a:pt x="951242" y="60433"/>
                  </a:lnTo>
                  <a:lnTo>
                    <a:pt x="1087133" y="0"/>
                  </a:lnTo>
                  <a:lnTo>
                    <a:pt x="1223025" y="60433"/>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60433"/>
                  </a:lnTo>
                </a:path>
              </a:pathLst>
            </a:custGeom>
            <a:ln w="27101" cap="flat">
              <a:solidFill>
                <a:srgbClr val="961A49">
                  <a:alpha val="100000"/>
                </a:srgbClr>
              </a:solidFill>
              <a:prstDash val="solid"/>
              <a:round/>
            </a:ln>
          </p:spPr>
          <p:txBody>
            <a:bodyPr/>
            <a:lstStyle/>
            <a:p/>
          </p:txBody>
        </p:sp>
        <p:sp>
          <p:nvSpPr>
            <p:cNvPr id="81" name="pl81"/>
            <p:cNvSpPr/>
            <p:nvPr/>
          </p:nvSpPr>
          <p:spPr>
            <a:xfrm>
              <a:off x="5437664" y="315318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67543"/>
              <a:ext cx="3397293" cy="1087811"/>
            </a:xfrm>
            <a:custGeom>
              <a:avLst/>
              <a:pathLst>
                <a:path w="3397293" h="1087811">
                  <a:moveTo>
                    <a:pt x="0" y="0"/>
                  </a:moveTo>
                  <a:lnTo>
                    <a:pt x="135891" y="120867"/>
                  </a:lnTo>
                  <a:lnTo>
                    <a:pt x="271783" y="181301"/>
                  </a:lnTo>
                  <a:lnTo>
                    <a:pt x="407675" y="302169"/>
                  </a:lnTo>
                  <a:lnTo>
                    <a:pt x="543566" y="302169"/>
                  </a:lnTo>
                  <a:lnTo>
                    <a:pt x="679458" y="302169"/>
                  </a:lnTo>
                  <a:lnTo>
                    <a:pt x="815350" y="543905"/>
                  </a:lnTo>
                  <a:lnTo>
                    <a:pt x="951242" y="543905"/>
                  </a:lnTo>
                  <a:lnTo>
                    <a:pt x="1087133" y="785641"/>
                  </a:lnTo>
                  <a:lnTo>
                    <a:pt x="1223025" y="664773"/>
                  </a:lnTo>
                  <a:lnTo>
                    <a:pt x="1358917" y="664773"/>
                  </a:lnTo>
                  <a:lnTo>
                    <a:pt x="1494809" y="543905"/>
                  </a:lnTo>
                  <a:lnTo>
                    <a:pt x="1630700" y="906509"/>
                  </a:lnTo>
                  <a:lnTo>
                    <a:pt x="1766592" y="1027377"/>
                  </a:lnTo>
                  <a:lnTo>
                    <a:pt x="1902484" y="1087811"/>
                  </a:lnTo>
                  <a:lnTo>
                    <a:pt x="2038375" y="906509"/>
                  </a:lnTo>
                  <a:lnTo>
                    <a:pt x="2174267" y="1027377"/>
                  </a:lnTo>
                  <a:lnTo>
                    <a:pt x="2310159" y="785641"/>
                  </a:lnTo>
                  <a:lnTo>
                    <a:pt x="2446051" y="604339"/>
                  </a:lnTo>
                  <a:lnTo>
                    <a:pt x="2581942" y="785641"/>
                  </a:lnTo>
                  <a:lnTo>
                    <a:pt x="2717834" y="543905"/>
                  </a:lnTo>
                  <a:lnTo>
                    <a:pt x="2853726" y="604339"/>
                  </a:lnTo>
                  <a:lnTo>
                    <a:pt x="2989618" y="483471"/>
                  </a:lnTo>
                  <a:lnTo>
                    <a:pt x="3125509" y="604339"/>
                  </a:lnTo>
                  <a:lnTo>
                    <a:pt x="3261401" y="846075"/>
                  </a:lnTo>
                  <a:lnTo>
                    <a:pt x="3397293" y="846075"/>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70848"/>
              <a:ext cx="0" cy="96694"/>
            </a:xfrm>
            <a:custGeom>
              <a:avLst/>
              <a:pathLst>
                <a:path w="0" h="96694">
                  <a:moveTo>
                    <a:pt x="0" y="9669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70848"/>
              <a:ext cx="0" cy="398864"/>
            </a:xfrm>
            <a:custGeom>
              <a:avLst/>
              <a:pathLst>
                <a:path w="0" h="398864">
                  <a:moveTo>
                    <a:pt x="0" y="39886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70848"/>
              <a:ext cx="0" cy="761468"/>
            </a:xfrm>
            <a:custGeom>
              <a:avLst/>
              <a:pathLst>
                <a:path w="0" h="761468">
                  <a:moveTo>
                    <a:pt x="0" y="76146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70848"/>
              <a:ext cx="0" cy="1003204"/>
            </a:xfrm>
            <a:custGeom>
              <a:avLst/>
              <a:pathLst>
                <a:path w="0" h="1003204">
                  <a:moveTo>
                    <a:pt x="0" y="100320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70848"/>
              <a:ext cx="0" cy="882336"/>
            </a:xfrm>
            <a:custGeom>
              <a:avLst/>
              <a:pathLst>
                <a:path w="0" h="882336">
                  <a:moveTo>
                    <a:pt x="0" y="88233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70848"/>
              <a:ext cx="0" cy="942770"/>
            </a:xfrm>
            <a:custGeom>
              <a:avLst/>
              <a:pathLst>
                <a:path w="0" h="942770">
                  <a:moveTo>
                    <a:pt x="0" y="94277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70848"/>
              <a:ext cx="0" cy="942770"/>
            </a:xfrm>
            <a:custGeom>
              <a:avLst/>
              <a:pathLst>
                <a:path w="0" h="942770">
                  <a:moveTo>
                    <a:pt x="0" y="94277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67543"/>
              <a:ext cx="3397293" cy="1087811"/>
            </a:xfrm>
            <a:custGeom>
              <a:avLst/>
              <a:pathLst>
                <a:path w="3397293" h="1087811">
                  <a:moveTo>
                    <a:pt x="0" y="0"/>
                  </a:moveTo>
                  <a:lnTo>
                    <a:pt x="135891" y="120867"/>
                  </a:lnTo>
                  <a:lnTo>
                    <a:pt x="271783" y="181301"/>
                  </a:lnTo>
                  <a:lnTo>
                    <a:pt x="407675" y="302169"/>
                  </a:lnTo>
                  <a:lnTo>
                    <a:pt x="543566" y="302169"/>
                  </a:lnTo>
                  <a:lnTo>
                    <a:pt x="679458" y="302169"/>
                  </a:lnTo>
                  <a:lnTo>
                    <a:pt x="815350" y="543905"/>
                  </a:lnTo>
                  <a:lnTo>
                    <a:pt x="951242" y="543905"/>
                  </a:lnTo>
                  <a:lnTo>
                    <a:pt x="1087133" y="785641"/>
                  </a:lnTo>
                  <a:lnTo>
                    <a:pt x="1223025" y="664773"/>
                  </a:lnTo>
                  <a:lnTo>
                    <a:pt x="1358917" y="664773"/>
                  </a:lnTo>
                  <a:lnTo>
                    <a:pt x="1494809" y="543905"/>
                  </a:lnTo>
                  <a:lnTo>
                    <a:pt x="1630700" y="906509"/>
                  </a:lnTo>
                  <a:lnTo>
                    <a:pt x="1766592" y="1027377"/>
                  </a:lnTo>
                  <a:lnTo>
                    <a:pt x="1902484" y="1087811"/>
                  </a:lnTo>
                  <a:lnTo>
                    <a:pt x="2038375" y="906509"/>
                  </a:lnTo>
                  <a:lnTo>
                    <a:pt x="2174267" y="1027377"/>
                  </a:lnTo>
                  <a:lnTo>
                    <a:pt x="2310159" y="785641"/>
                  </a:lnTo>
                  <a:lnTo>
                    <a:pt x="2446051" y="604339"/>
                  </a:lnTo>
                  <a:lnTo>
                    <a:pt x="2581942" y="785641"/>
                  </a:lnTo>
                  <a:lnTo>
                    <a:pt x="2717834" y="543905"/>
                  </a:lnTo>
                  <a:lnTo>
                    <a:pt x="2853726" y="604339"/>
                  </a:lnTo>
                  <a:lnTo>
                    <a:pt x="2989618" y="483471"/>
                  </a:lnTo>
                  <a:lnTo>
                    <a:pt x="3125509" y="604339"/>
                  </a:lnTo>
                  <a:lnTo>
                    <a:pt x="3261401" y="846075"/>
                  </a:lnTo>
                  <a:lnTo>
                    <a:pt x="3397293" y="846075"/>
                  </a:lnTo>
                </a:path>
              </a:pathLst>
            </a:custGeom>
            <a:ln w="27101" cap="flat">
              <a:solidFill>
                <a:srgbClr val="0058AB">
                  <a:alpha val="100000"/>
                </a:srgbClr>
              </a:solidFill>
              <a:prstDash val="solid"/>
              <a:round/>
            </a:ln>
          </p:spPr>
          <p:txBody>
            <a:bodyPr/>
            <a:lstStyle/>
            <a:p/>
          </p:txBody>
        </p:sp>
        <p:sp>
          <p:nvSpPr>
            <p:cNvPr id="91" name="tx91"/>
            <p:cNvSpPr/>
            <p:nvPr/>
          </p:nvSpPr>
          <p:spPr>
            <a:xfrm>
              <a:off x="5377374" y="22061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6086977" y="22062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766436" y="220755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427845" y="22075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7989462" y="22062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075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6762" y="22075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32349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31745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7054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1010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4967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8923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58746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58746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66049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42294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854565" y="4988970"/>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San Marino</a:t>
              </a:r>
            </a:p>
          </p:txBody>
        </p:sp>
        <p:sp>
          <p:nvSpPr>
            <p:cNvPr id="117" name="tx117"/>
            <p:cNvSpPr/>
            <p:nvPr/>
          </p:nvSpPr>
          <p:spPr>
            <a:xfrm>
              <a:off x="692759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69004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374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779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4184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7577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1982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387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7321564" cy="114824"/>
            </a:xfrm>
            <a:prstGeom prst="rect">
              <a:avLst/>
            </a:prstGeom>
            <a:solidFill>
              <a:srgbClr val="E2231A">
                <a:alpha val="80000"/>
              </a:srgbClr>
            </a:solidFill>
          </p:spPr>
          <p:txBody>
            <a:bodyPr/>
            <a:lstStyle/>
            <a:p/>
          </p:txBody>
        </p:sp>
        <p:sp>
          <p:nvSpPr>
            <p:cNvPr id="131" name="rc131"/>
            <p:cNvSpPr/>
            <p:nvPr/>
          </p:nvSpPr>
          <p:spPr>
            <a:xfrm>
              <a:off x="1317178" y="5743865"/>
              <a:ext cx="7077512" cy="114824"/>
            </a:xfrm>
            <a:prstGeom prst="rect">
              <a:avLst/>
            </a:prstGeom>
            <a:solidFill>
              <a:srgbClr val="E2231A">
                <a:alpha val="80000"/>
              </a:srgbClr>
            </a:solidFill>
          </p:spPr>
          <p:txBody>
            <a:bodyPr/>
            <a:lstStyle/>
            <a:p/>
          </p:txBody>
        </p:sp>
        <p:sp>
          <p:nvSpPr>
            <p:cNvPr id="132" name="rc132"/>
            <p:cNvSpPr/>
            <p:nvPr/>
          </p:nvSpPr>
          <p:spPr>
            <a:xfrm>
              <a:off x="1317178" y="5600334"/>
              <a:ext cx="7077512" cy="114824"/>
            </a:xfrm>
            <a:prstGeom prst="rect">
              <a:avLst/>
            </a:prstGeom>
            <a:solidFill>
              <a:srgbClr val="E2231A">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602311"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6042833"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9" name="tx139"/>
            <p:cNvSpPr/>
            <p:nvPr/>
          </p:nvSpPr>
          <p:spPr>
            <a:xfrm>
              <a:off x="8483354" y="610607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San Marino (85%) was 1 percentage point higher than the global average (84%) and 8 percentage points lower than the average across all non-programme countries (93%).
National MCV1 coverage was 1 percentage point lower than in 2019 (86%).
The number of unvaccinated children remained approximately the same (&lt;100) as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San Marino MCV1 coverage was 85% - this is 1 percentage point lower than in 2019, but 1 percentage point higher than the global average (84%).</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San Marino ranked number 3 out of 41 countries for lowest MCV1 coverage (based on tied ranks).
San Marino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San Marino was among the countries with the lowest coverage, but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15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484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754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349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619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889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78900"/>
              <a:ext cx="239888" cy="1229121"/>
            </a:xfrm>
            <a:prstGeom prst="rect">
              <a:avLst/>
            </a:prstGeom>
            <a:solidFill>
              <a:srgbClr val="80BD41">
                <a:alpha val="100000"/>
              </a:srgbClr>
            </a:solidFill>
          </p:spPr>
          <p:txBody>
            <a:bodyPr/>
            <a:lstStyle/>
            <a:p/>
          </p:txBody>
        </p:sp>
        <p:sp>
          <p:nvSpPr>
            <p:cNvPr id="24" name="rc24"/>
            <p:cNvSpPr/>
            <p:nvPr/>
          </p:nvSpPr>
          <p:spPr>
            <a:xfrm>
              <a:off x="1296273" y="3067304"/>
              <a:ext cx="239888" cy="11595"/>
            </a:xfrm>
            <a:prstGeom prst="rect">
              <a:avLst/>
            </a:prstGeom>
            <a:solidFill>
              <a:srgbClr val="E2231A">
                <a:alpha val="100000"/>
              </a:srgbClr>
            </a:solidFill>
          </p:spPr>
          <p:txBody>
            <a:bodyPr/>
            <a:lstStyle/>
            <a:p/>
          </p:txBody>
        </p:sp>
        <p:sp>
          <p:nvSpPr>
            <p:cNvPr id="25" name="rc25"/>
            <p:cNvSpPr/>
            <p:nvPr/>
          </p:nvSpPr>
          <p:spPr>
            <a:xfrm>
              <a:off x="1562816" y="3005462"/>
              <a:ext cx="239888" cy="1302559"/>
            </a:xfrm>
            <a:prstGeom prst="rect">
              <a:avLst/>
            </a:prstGeom>
            <a:solidFill>
              <a:srgbClr val="80BD41">
                <a:alpha val="100000"/>
              </a:srgbClr>
            </a:solidFill>
          </p:spPr>
          <p:txBody>
            <a:bodyPr/>
            <a:lstStyle/>
            <a:p/>
          </p:txBody>
        </p:sp>
        <p:sp>
          <p:nvSpPr>
            <p:cNvPr id="26" name="rc26"/>
            <p:cNvSpPr/>
            <p:nvPr/>
          </p:nvSpPr>
          <p:spPr>
            <a:xfrm>
              <a:off x="1562816" y="2966810"/>
              <a:ext cx="239888" cy="38651"/>
            </a:xfrm>
            <a:prstGeom prst="rect">
              <a:avLst/>
            </a:prstGeom>
            <a:solidFill>
              <a:srgbClr val="E2231A">
                <a:alpha val="100000"/>
              </a:srgbClr>
            </a:solidFill>
          </p:spPr>
          <p:txBody>
            <a:bodyPr/>
            <a:lstStyle/>
            <a:p/>
          </p:txBody>
        </p:sp>
        <p:sp>
          <p:nvSpPr>
            <p:cNvPr id="27" name="rc27"/>
            <p:cNvSpPr/>
            <p:nvPr/>
          </p:nvSpPr>
          <p:spPr>
            <a:xfrm>
              <a:off x="1829360" y="3094360"/>
              <a:ext cx="239888" cy="1213660"/>
            </a:xfrm>
            <a:prstGeom prst="rect">
              <a:avLst/>
            </a:prstGeom>
            <a:solidFill>
              <a:srgbClr val="80BD41">
                <a:alpha val="100000"/>
              </a:srgbClr>
            </a:solidFill>
          </p:spPr>
          <p:txBody>
            <a:bodyPr/>
            <a:lstStyle/>
            <a:p/>
          </p:txBody>
        </p:sp>
        <p:sp>
          <p:nvSpPr>
            <p:cNvPr id="28" name="rc28"/>
            <p:cNvSpPr/>
            <p:nvPr/>
          </p:nvSpPr>
          <p:spPr>
            <a:xfrm>
              <a:off x="1829360" y="3044113"/>
              <a:ext cx="239888" cy="50247"/>
            </a:xfrm>
            <a:prstGeom prst="rect">
              <a:avLst/>
            </a:prstGeom>
            <a:solidFill>
              <a:srgbClr val="E2231A">
                <a:alpha val="100000"/>
              </a:srgbClr>
            </a:solidFill>
          </p:spPr>
          <p:txBody>
            <a:bodyPr/>
            <a:lstStyle/>
            <a:p/>
          </p:txBody>
        </p:sp>
        <p:sp>
          <p:nvSpPr>
            <p:cNvPr id="29" name="rc29"/>
            <p:cNvSpPr/>
            <p:nvPr/>
          </p:nvSpPr>
          <p:spPr>
            <a:xfrm>
              <a:off x="2095903" y="3233506"/>
              <a:ext cx="239888" cy="1074514"/>
            </a:xfrm>
            <a:prstGeom prst="rect">
              <a:avLst/>
            </a:prstGeom>
            <a:solidFill>
              <a:srgbClr val="80BD41">
                <a:alpha val="100000"/>
              </a:srgbClr>
            </a:solidFill>
          </p:spPr>
          <p:txBody>
            <a:bodyPr/>
            <a:lstStyle/>
            <a:p/>
          </p:txBody>
        </p:sp>
        <p:sp>
          <p:nvSpPr>
            <p:cNvPr id="30" name="rc30"/>
            <p:cNvSpPr/>
            <p:nvPr/>
          </p:nvSpPr>
          <p:spPr>
            <a:xfrm>
              <a:off x="2095903" y="3163933"/>
              <a:ext cx="239888" cy="69572"/>
            </a:xfrm>
            <a:prstGeom prst="rect">
              <a:avLst/>
            </a:prstGeom>
            <a:solidFill>
              <a:srgbClr val="E2231A">
                <a:alpha val="100000"/>
              </a:srgbClr>
            </a:solidFill>
          </p:spPr>
          <p:txBody>
            <a:bodyPr/>
            <a:lstStyle/>
            <a:p/>
          </p:txBody>
        </p:sp>
        <p:sp>
          <p:nvSpPr>
            <p:cNvPr id="31" name="rc31"/>
            <p:cNvSpPr/>
            <p:nvPr/>
          </p:nvSpPr>
          <p:spPr>
            <a:xfrm>
              <a:off x="2362446" y="3233506"/>
              <a:ext cx="239888" cy="1074514"/>
            </a:xfrm>
            <a:prstGeom prst="rect">
              <a:avLst/>
            </a:prstGeom>
            <a:solidFill>
              <a:srgbClr val="80BD41">
                <a:alpha val="100000"/>
              </a:srgbClr>
            </a:solidFill>
          </p:spPr>
          <p:txBody>
            <a:bodyPr/>
            <a:lstStyle/>
            <a:p/>
          </p:txBody>
        </p:sp>
        <p:sp>
          <p:nvSpPr>
            <p:cNvPr id="32" name="rc32"/>
            <p:cNvSpPr/>
            <p:nvPr/>
          </p:nvSpPr>
          <p:spPr>
            <a:xfrm>
              <a:off x="2362446" y="3163933"/>
              <a:ext cx="239888" cy="69572"/>
            </a:xfrm>
            <a:prstGeom prst="rect">
              <a:avLst/>
            </a:prstGeom>
            <a:solidFill>
              <a:srgbClr val="E2231A">
                <a:alpha val="100000"/>
              </a:srgbClr>
            </a:solidFill>
          </p:spPr>
          <p:txBody>
            <a:bodyPr/>
            <a:lstStyle/>
            <a:p/>
          </p:txBody>
        </p:sp>
        <p:sp>
          <p:nvSpPr>
            <p:cNvPr id="33" name="rc33"/>
            <p:cNvSpPr/>
            <p:nvPr/>
          </p:nvSpPr>
          <p:spPr>
            <a:xfrm>
              <a:off x="2628989" y="3318540"/>
              <a:ext cx="239888" cy="989481"/>
            </a:xfrm>
            <a:prstGeom prst="rect">
              <a:avLst/>
            </a:prstGeom>
            <a:solidFill>
              <a:srgbClr val="80BD41">
                <a:alpha val="100000"/>
              </a:srgbClr>
            </a:solidFill>
          </p:spPr>
          <p:txBody>
            <a:bodyPr/>
            <a:lstStyle/>
            <a:p/>
          </p:txBody>
        </p:sp>
        <p:sp>
          <p:nvSpPr>
            <p:cNvPr id="34" name="rc34"/>
            <p:cNvSpPr/>
            <p:nvPr/>
          </p:nvSpPr>
          <p:spPr>
            <a:xfrm>
              <a:off x="2628989" y="3256697"/>
              <a:ext cx="239888" cy="61842"/>
            </a:xfrm>
            <a:prstGeom prst="rect">
              <a:avLst/>
            </a:prstGeom>
            <a:solidFill>
              <a:srgbClr val="E2231A">
                <a:alpha val="100000"/>
              </a:srgbClr>
            </a:solidFill>
          </p:spPr>
          <p:txBody>
            <a:bodyPr/>
            <a:lstStyle/>
            <a:p/>
          </p:txBody>
        </p:sp>
        <p:sp>
          <p:nvSpPr>
            <p:cNvPr id="35" name="rc35"/>
            <p:cNvSpPr/>
            <p:nvPr/>
          </p:nvSpPr>
          <p:spPr>
            <a:xfrm>
              <a:off x="2895532" y="3330135"/>
              <a:ext cx="239888" cy="977885"/>
            </a:xfrm>
            <a:prstGeom prst="rect">
              <a:avLst/>
            </a:prstGeom>
            <a:solidFill>
              <a:srgbClr val="80BD41">
                <a:alpha val="100000"/>
              </a:srgbClr>
            </a:solidFill>
          </p:spPr>
          <p:txBody>
            <a:bodyPr/>
            <a:lstStyle/>
            <a:p/>
          </p:txBody>
        </p:sp>
        <p:sp>
          <p:nvSpPr>
            <p:cNvPr id="36" name="rc36"/>
            <p:cNvSpPr/>
            <p:nvPr/>
          </p:nvSpPr>
          <p:spPr>
            <a:xfrm>
              <a:off x="2895532" y="3221911"/>
              <a:ext cx="239888" cy="108224"/>
            </a:xfrm>
            <a:prstGeom prst="rect">
              <a:avLst/>
            </a:prstGeom>
            <a:solidFill>
              <a:srgbClr val="E2231A">
                <a:alpha val="100000"/>
              </a:srgbClr>
            </a:solidFill>
          </p:spPr>
          <p:txBody>
            <a:bodyPr/>
            <a:lstStyle/>
            <a:p/>
          </p:txBody>
        </p:sp>
        <p:sp>
          <p:nvSpPr>
            <p:cNvPr id="37" name="rc37"/>
            <p:cNvSpPr/>
            <p:nvPr/>
          </p:nvSpPr>
          <p:spPr>
            <a:xfrm>
              <a:off x="3162075" y="3326270"/>
              <a:ext cx="239888" cy="981751"/>
            </a:xfrm>
            <a:prstGeom prst="rect">
              <a:avLst/>
            </a:prstGeom>
            <a:solidFill>
              <a:srgbClr val="80BD41">
                <a:alpha val="100000"/>
              </a:srgbClr>
            </a:solidFill>
          </p:spPr>
          <p:txBody>
            <a:bodyPr/>
            <a:lstStyle/>
            <a:p/>
          </p:txBody>
        </p:sp>
        <p:sp>
          <p:nvSpPr>
            <p:cNvPr id="38" name="rc38"/>
            <p:cNvSpPr/>
            <p:nvPr/>
          </p:nvSpPr>
          <p:spPr>
            <a:xfrm>
              <a:off x="3162075" y="3218046"/>
              <a:ext cx="239888" cy="108224"/>
            </a:xfrm>
            <a:prstGeom prst="rect">
              <a:avLst/>
            </a:prstGeom>
            <a:solidFill>
              <a:srgbClr val="E2231A">
                <a:alpha val="100000"/>
              </a:srgbClr>
            </a:solidFill>
          </p:spPr>
          <p:txBody>
            <a:bodyPr/>
            <a:lstStyle/>
            <a:p/>
          </p:txBody>
        </p:sp>
        <p:sp>
          <p:nvSpPr>
            <p:cNvPr id="39" name="rc39"/>
            <p:cNvSpPr/>
            <p:nvPr/>
          </p:nvSpPr>
          <p:spPr>
            <a:xfrm>
              <a:off x="3428618" y="3187124"/>
              <a:ext cx="239888" cy="1120896"/>
            </a:xfrm>
            <a:prstGeom prst="rect">
              <a:avLst/>
            </a:prstGeom>
            <a:solidFill>
              <a:srgbClr val="80BD41">
                <a:alpha val="100000"/>
              </a:srgbClr>
            </a:solidFill>
          </p:spPr>
          <p:txBody>
            <a:bodyPr/>
            <a:lstStyle/>
            <a:p/>
          </p:txBody>
        </p:sp>
        <p:sp>
          <p:nvSpPr>
            <p:cNvPr id="40" name="rc40"/>
            <p:cNvSpPr/>
            <p:nvPr/>
          </p:nvSpPr>
          <p:spPr>
            <a:xfrm>
              <a:off x="3428618" y="3005462"/>
              <a:ext cx="239888" cy="181662"/>
            </a:xfrm>
            <a:prstGeom prst="rect">
              <a:avLst/>
            </a:prstGeom>
            <a:solidFill>
              <a:srgbClr val="E2231A">
                <a:alpha val="100000"/>
              </a:srgbClr>
            </a:solidFill>
          </p:spPr>
          <p:txBody>
            <a:bodyPr/>
            <a:lstStyle/>
            <a:p/>
          </p:txBody>
        </p:sp>
        <p:sp>
          <p:nvSpPr>
            <p:cNvPr id="41" name="rc41"/>
            <p:cNvSpPr/>
            <p:nvPr/>
          </p:nvSpPr>
          <p:spPr>
            <a:xfrm>
              <a:off x="3695161" y="3299214"/>
              <a:ext cx="239888" cy="1008807"/>
            </a:xfrm>
            <a:prstGeom prst="rect">
              <a:avLst/>
            </a:prstGeom>
            <a:solidFill>
              <a:srgbClr val="80BD41">
                <a:alpha val="100000"/>
              </a:srgbClr>
            </a:solidFill>
          </p:spPr>
          <p:txBody>
            <a:bodyPr/>
            <a:lstStyle/>
            <a:p/>
          </p:txBody>
        </p:sp>
        <p:sp>
          <p:nvSpPr>
            <p:cNvPr id="42" name="rc42"/>
            <p:cNvSpPr/>
            <p:nvPr/>
          </p:nvSpPr>
          <p:spPr>
            <a:xfrm>
              <a:off x="3695161" y="3160068"/>
              <a:ext cx="239888" cy="139145"/>
            </a:xfrm>
            <a:prstGeom prst="rect">
              <a:avLst/>
            </a:prstGeom>
            <a:solidFill>
              <a:srgbClr val="E2231A">
                <a:alpha val="100000"/>
              </a:srgbClr>
            </a:solidFill>
          </p:spPr>
          <p:txBody>
            <a:bodyPr/>
            <a:lstStyle/>
            <a:p/>
          </p:txBody>
        </p:sp>
        <p:sp>
          <p:nvSpPr>
            <p:cNvPr id="43" name="rc43"/>
            <p:cNvSpPr/>
            <p:nvPr/>
          </p:nvSpPr>
          <p:spPr>
            <a:xfrm>
              <a:off x="3961705" y="3237371"/>
              <a:ext cx="239888" cy="1070649"/>
            </a:xfrm>
            <a:prstGeom prst="rect">
              <a:avLst/>
            </a:prstGeom>
            <a:solidFill>
              <a:srgbClr val="80BD41">
                <a:alpha val="100000"/>
              </a:srgbClr>
            </a:solidFill>
          </p:spPr>
          <p:txBody>
            <a:bodyPr/>
            <a:lstStyle/>
            <a:p/>
          </p:txBody>
        </p:sp>
        <p:sp>
          <p:nvSpPr>
            <p:cNvPr id="44" name="rc44"/>
            <p:cNvSpPr/>
            <p:nvPr/>
          </p:nvSpPr>
          <p:spPr>
            <a:xfrm>
              <a:off x="3961705" y="3090495"/>
              <a:ext cx="239888" cy="146876"/>
            </a:xfrm>
            <a:prstGeom prst="rect">
              <a:avLst/>
            </a:prstGeom>
            <a:solidFill>
              <a:srgbClr val="E2231A">
                <a:alpha val="100000"/>
              </a:srgbClr>
            </a:solidFill>
          </p:spPr>
          <p:txBody>
            <a:bodyPr/>
            <a:lstStyle/>
            <a:p/>
          </p:txBody>
        </p:sp>
        <p:sp>
          <p:nvSpPr>
            <p:cNvPr id="45" name="rc45"/>
            <p:cNvSpPr/>
            <p:nvPr/>
          </p:nvSpPr>
          <p:spPr>
            <a:xfrm>
              <a:off x="4228248" y="3221911"/>
              <a:ext cx="239888" cy="1086110"/>
            </a:xfrm>
            <a:prstGeom prst="rect">
              <a:avLst/>
            </a:prstGeom>
            <a:solidFill>
              <a:srgbClr val="80BD41">
                <a:alpha val="100000"/>
              </a:srgbClr>
            </a:solidFill>
          </p:spPr>
          <p:txBody>
            <a:bodyPr/>
            <a:lstStyle/>
            <a:p/>
          </p:txBody>
        </p:sp>
        <p:sp>
          <p:nvSpPr>
            <p:cNvPr id="46" name="rc46"/>
            <p:cNvSpPr/>
            <p:nvPr/>
          </p:nvSpPr>
          <p:spPr>
            <a:xfrm>
              <a:off x="4228248" y="3102091"/>
              <a:ext cx="239888" cy="119820"/>
            </a:xfrm>
            <a:prstGeom prst="rect">
              <a:avLst/>
            </a:prstGeom>
            <a:solidFill>
              <a:srgbClr val="E2231A">
                <a:alpha val="100000"/>
              </a:srgbClr>
            </a:solidFill>
          </p:spPr>
          <p:txBody>
            <a:bodyPr/>
            <a:lstStyle/>
            <a:p/>
          </p:txBody>
        </p:sp>
        <p:sp>
          <p:nvSpPr>
            <p:cNvPr id="47" name="rc47"/>
            <p:cNvSpPr/>
            <p:nvPr/>
          </p:nvSpPr>
          <p:spPr>
            <a:xfrm>
              <a:off x="4494791" y="3357191"/>
              <a:ext cx="239888" cy="950829"/>
            </a:xfrm>
            <a:prstGeom prst="rect">
              <a:avLst/>
            </a:prstGeom>
            <a:solidFill>
              <a:srgbClr val="80BD41">
                <a:alpha val="100000"/>
              </a:srgbClr>
            </a:solidFill>
          </p:spPr>
          <p:txBody>
            <a:bodyPr/>
            <a:lstStyle/>
            <a:p/>
          </p:txBody>
        </p:sp>
        <p:sp>
          <p:nvSpPr>
            <p:cNvPr id="48" name="rc48"/>
            <p:cNvSpPr/>
            <p:nvPr/>
          </p:nvSpPr>
          <p:spPr>
            <a:xfrm>
              <a:off x="4494791" y="3175529"/>
              <a:ext cx="239888" cy="181662"/>
            </a:xfrm>
            <a:prstGeom prst="rect">
              <a:avLst/>
            </a:prstGeom>
            <a:solidFill>
              <a:srgbClr val="E2231A">
                <a:alpha val="100000"/>
              </a:srgbClr>
            </a:solidFill>
          </p:spPr>
          <p:txBody>
            <a:bodyPr/>
            <a:lstStyle/>
            <a:p/>
          </p:txBody>
        </p:sp>
        <p:sp>
          <p:nvSpPr>
            <p:cNvPr id="49" name="rc49"/>
            <p:cNvSpPr/>
            <p:nvPr/>
          </p:nvSpPr>
          <p:spPr>
            <a:xfrm>
              <a:off x="4761334" y="3264427"/>
              <a:ext cx="239888" cy="1043593"/>
            </a:xfrm>
            <a:prstGeom prst="rect">
              <a:avLst/>
            </a:prstGeom>
            <a:solidFill>
              <a:srgbClr val="80BD41">
                <a:alpha val="100000"/>
              </a:srgbClr>
            </a:solidFill>
          </p:spPr>
          <p:txBody>
            <a:bodyPr/>
            <a:lstStyle/>
            <a:p/>
          </p:txBody>
        </p:sp>
        <p:sp>
          <p:nvSpPr>
            <p:cNvPr id="50" name="rc50"/>
            <p:cNvSpPr/>
            <p:nvPr/>
          </p:nvSpPr>
          <p:spPr>
            <a:xfrm>
              <a:off x="4761334" y="3036383"/>
              <a:ext cx="239888" cy="228044"/>
            </a:xfrm>
            <a:prstGeom prst="rect">
              <a:avLst/>
            </a:prstGeom>
            <a:solidFill>
              <a:srgbClr val="E2231A">
                <a:alpha val="100000"/>
              </a:srgbClr>
            </a:solidFill>
          </p:spPr>
          <p:txBody>
            <a:bodyPr/>
            <a:lstStyle/>
            <a:p/>
          </p:txBody>
        </p:sp>
        <p:sp>
          <p:nvSpPr>
            <p:cNvPr id="51" name="rc51"/>
            <p:cNvSpPr/>
            <p:nvPr/>
          </p:nvSpPr>
          <p:spPr>
            <a:xfrm>
              <a:off x="5027877" y="3461551"/>
              <a:ext cx="239888" cy="846470"/>
            </a:xfrm>
            <a:prstGeom prst="rect">
              <a:avLst/>
            </a:prstGeom>
            <a:solidFill>
              <a:srgbClr val="80BD41">
                <a:alpha val="100000"/>
              </a:srgbClr>
            </a:solidFill>
          </p:spPr>
          <p:txBody>
            <a:bodyPr/>
            <a:lstStyle/>
            <a:p/>
          </p:txBody>
        </p:sp>
        <p:sp>
          <p:nvSpPr>
            <p:cNvPr id="52" name="rc52"/>
            <p:cNvSpPr/>
            <p:nvPr/>
          </p:nvSpPr>
          <p:spPr>
            <a:xfrm>
              <a:off x="5027877" y="3264427"/>
              <a:ext cx="239888" cy="197123"/>
            </a:xfrm>
            <a:prstGeom prst="rect">
              <a:avLst/>
            </a:prstGeom>
            <a:solidFill>
              <a:srgbClr val="E2231A">
                <a:alpha val="100000"/>
              </a:srgbClr>
            </a:solidFill>
          </p:spPr>
          <p:txBody>
            <a:bodyPr/>
            <a:lstStyle/>
            <a:p/>
          </p:txBody>
        </p:sp>
        <p:sp>
          <p:nvSpPr>
            <p:cNvPr id="53" name="rc53"/>
            <p:cNvSpPr/>
            <p:nvPr/>
          </p:nvSpPr>
          <p:spPr>
            <a:xfrm>
              <a:off x="5294420" y="3496337"/>
              <a:ext cx="239888" cy="811683"/>
            </a:xfrm>
            <a:prstGeom prst="rect">
              <a:avLst/>
            </a:prstGeom>
            <a:solidFill>
              <a:srgbClr val="80BD41">
                <a:alpha val="100000"/>
              </a:srgbClr>
            </a:solidFill>
          </p:spPr>
          <p:txBody>
            <a:bodyPr/>
            <a:lstStyle/>
            <a:p/>
          </p:txBody>
        </p:sp>
        <p:sp>
          <p:nvSpPr>
            <p:cNvPr id="54" name="rc54"/>
            <p:cNvSpPr/>
            <p:nvPr/>
          </p:nvSpPr>
          <p:spPr>
            <a:xfrm>
              <a:off x="5294420" y="3341731"/>
              <a:ext cx="239888" cy="154606"/>
            </a:xfrm>
            <a:prstGeom prst="rect">
              <a:avLst/>
            </a:prstGeom>
            <a:solidFill>
              <a:srgbClr val="E2231A">
                <a:alpha val="100000"/>
              </a:srgbClr>
            </a:solidFill>
          </p:spPr>
          <p:txBody>
            <a:bodyPr/>
            <a:lstStyle/>
            <a:p/>
          </p:txBody>
        </p:sp>
        <p:sp>
          <p:nvSpPr>
            <p:cNvPr id="55" name="rc55"/>
            <p:cNvSpPr/>
            <p:nvPr/>
          </p:nvSpPr>
          <p:spPr>
            <a:xfrm>
              <a:off x="5560963" y="3577506"/>
              <a:ext cx="239888" cy="730515"/>
            </a:xfrm>
            <a:prstGeom prst="rect">
              <a:avLst/>
            </a:prstGeom>
            <a:solidFill>
              <a:srgbClr val="80BD41">
                <a:alpha val="100000"/>
              </a:srgbClr>
            </a:solidFill>
          </p:spPr>
          <p:txBody>
            <a:bodyPr/>
            <a:lstStyle/>
            <a:p/>
          </p:txBody>
        </p:sp>
        <p:sp>
          <p:nvSpPr>
            <p:cNvPr id="56" name="rc56"/>
            <p:cNvSpPr/>
            <p:nvPr/>
          </p:nvSpPr>
          <p:spPr>
            <a:xfrm>
              <a:off x="5560963" y="3419034"/>
              <a:ext cx="239888" cy="158471"/>
            </a:xfrm>
            <a:prstGeom prst="rect">
              <a:avLst/>
            </a:prstGeom>
            <a:solidFill>
              <a:srgbClr val="E2231A">
                <a:alpha val="100000"/>
              </a:srgbClr>
            </a:solidFill>
          </p:spPr>
          <p:txBody>
            <a:bodyPr/>
            <a:lstStyle/>
            <a:p/>
          </p:txBody>
        </p:sp>
        <p:sp>
          <p:nvSpPr>
            <p:cNvPr id="57" name="rc57"/>
            <p:cNvSpPr/>
            <p:nvPr/>
          </p:nvSpPr>
          <p:spPr>
            <a:xfrm>
              <a:off x="5827506" y="3608427"/>
              <a:ext cx="239888" cy="699594"/>
            </a:xfrm>
            <a:prstGeom prst="rect">
              <a:avLst/>
            </a:prstGeom>
            <a:solidFill>
              <a:srgbClr val="80BD41">
                <a:alpha val="100000"/>
              </a:srgbClr>
            </a:solidFill>
          </p:spPr>
          <p:txBody>
            <a:bodyPr/>
            <a:lstStyle/>
            <a:p/>
          </p:txBody>
        </p:sp>
        <p:sp>
          <p:nvSpPr>
            <p:cNvPr id="58" name="rc58"/>
            <p:cNvSpPr/>
            <p:nvPr/>
          </p:nvSpPr>
          <p:spPr>
            <a:xfrm>
              <a:off x="5827506" y="3492472"/>
              <a:ext cx="239888" cy="115954"/>
            </a:xfrm>
            <a:prstGeom prst="rect">
              <a:avLst/>
            </a:prstGeom>
            <a:solidFill>
              <a:srgbClr val="E2231A">
                <a:alpha val="100000"/>
              </a:srgbClr>
            </a:solidFill>
          </p:spPr>
          <p:txBody>
            <a:bodyPr/>
            <a:lstStyle/>
            <a:p/>
          </p:txBody>
        </p:sp>
        <p:sp>
          <p:nvSpPr>
            <p:cNvPr id="59" name="rc59"/>
            <p:cNvSpPr/>
            <p:nvPr/>
          </p:nvSpPr>
          <p:spPr>
            <a:xfrm>
              <a:off x="6094049" y="3573640"/>
              <a:ext cx="239888" cy="734380"/>
            </a:xfrm>
            <a:prstGeom prst="rect">
              <a:avLst/>
            </a:prstGeom>
            <a:solidFill>
              <a:srgbClr val="80BD41">
                <a:alpha val="100000"/>
              </a:srgbClr>
            </a:solidFill>
          </p:spPr>
          <p:txBody>
            <a:bodyPr/>
            <a:lstStyle/>
            <a:p/>
          </p:txBody>
        </p:sp>
        <p:sp>
          <p:nvSpPr>
            <p:cNvPr id="60" name="rc60"/>
            <p:cNvSpPr/>
            <p:nvPr/>
          </p:nvSpPr>
          <p:spPr>
            <a:xfrm>
              <a:off x="6094049" y="3484742"/>
              <a:ext cx="239888" cy="88898"/>
            </a:xfrm>
            <a:prstGeom prst="rect">
              <a:avLst/>
            </a:prstGeom>
            <a:solidFill>
              <a:srgbClr val="E2231A">
                <a:alpha val="100000"/>
              </a:srgbClr>
            </a:solidFill>
          </p:spPr>
          <p:txBody>
            <a:bodyPr/>
            <a:lstStyle/>
            <a:p/>
          </p:txBody>
        </p:sp>
        <p:sp>
          <p:nvSpPr>
            <p:cNvPr id="61" name="rc61"/>
            <p:cNvSpPr/>
            <p:nvPr/>
          </p:nvSpPr>
          <p:spPr>
            <a:xfrm>
              <a:off x="6360593" y="3604562"/>
              <a:ext cx="239888" cy="703459"/>
            </a:xfrm>
            <a:prstGeom prst="rect">
              <a:avLst/>
            </a:prstGeom>
            <a:solidFill>
              <a:srgbClr val="80BD41">
                <a:alpha val="100000"/>
              </a:srgbClr>
            </a:solidFill>
          </p:spPr>
          <p:txBody>
            <a:bodyPr/>
            <a:lstStyle/>
            <a:p/>
          </p:txBody>
        </p:sp>
        <p:sp>
          <p:nvSpPr>
            <p:cNvPr id="62" name="rc62"/>
            <p:cNvSpPr/>
            <p:nvPr/>
          </p:nvSpPr>
          <p:spPr>
            <a:xfrm>
              <a:off x="6360593" y="3488607"/>
              <a:ext cx="239888" cy="115954"/>
            </a:xfrm>
            <a:prstGeom prst="rect">
              <a:avLst/>
            </a:prstGeom>
            <a:solidFill>
              <a:srgbClr val="E2231A">
                <a:alpha val="100000"/>
              </a:srgbClr>
            </a:solidFill>
          </p:spPr>
          <p:txBody>
            <a:bodyPr/>
            <a:lstStyle/>
            <a:p/>
          </p:txBody>
        </p:sp>
        <p:sp>
          <p:nvSpPr>
            <p:cNvPr id="63" name="rc63"/>
            <p:cNvSpPr/>
            <p:nvPr/>
          </p:nvSpPr>
          <p:spPr>
            <a:xfrm>
              <a:off x="6627136" y="3569775"/>
              <a:ext cx="239888" cy="738245"/>
            </a:xfrm>
            <a:prstGeom prst="rect">
              <a:avLst/>
            </a:prstGeom>
            <a:solidFill>
              <a:srgbClr val="80BD41">
                <a:alpha val="100000"/>
              </a:srgbClr>
            </a:solidFill>
          </p:spPr>
          <p:txBody>
            <a:bodyPr/>
            <a:lstStyle/>
            <a:p/>
          </p:txBody>
        </p:sp>
        <p:sp>
          <p:nvSpPr>
            <p:cNvPr id="64" name="rc64"/>
            <p:cNvSpPr/>
            <p:nvPr/>
          </p:nvSpPr>
          <p:spPr>
            <a:xfrm>
              <a:off x="6627136" y="3488607"/>
              <a:ext cx="239888" cy="81168"/>
            </a:xfrm>
            <a:prstGeom prst="rect">
              <a:avLst/>
            </a:prstGeom>
            <a:solidFill>
              <a:srgbClr val="E2231A">
                <a:alpha val="100000"/>
              </a:srgbClr>
            </a:solidFill>
          </p:spPr>
          <p:txBody>
            <a:bodyPr/>
            <a:lstStyle/>
            <a:p/>
          </p:txBody>
        </p:sp>
        <p:sp>
          <p:nvSpPr>
            <p:cNvPr id="65" name="rc65"/>
            <p:cNvSpPr/>
            <p:nvPr/>
          </p:nvSpPr>
          <p:spPr>
            <a:xfrm>
              <a:off x="6893679" y="3577506"/>
              <a:ext cx="239888" cy="730515"/>
            </a:xfrm>
            <a:prstGeom prst="rect">
              <a:avLst/>
            </a:prstGeom>
            <a:solidFill>
              <a:srgbClr val="80BD41">
                <a:alpha val="100000"/>
              </a:srgbClr>
            </a:solidFill>
          </p:spPr>
          <p:txBody>
            <a:bodyPr/>
            <a:lstStyle/>
            <a:p/>
          </p:txBody>
        </p:sp>
        <p:sp>
          <p:nvSpPr>
            <p:cNvPr id="66" name="rc66"/>
            <p:cNvSpPr/>
            <p:nvPr/>
          </p:nvSpPr>
          <p:spPr>
            <a:xfrm>
              <a:off x="6893679" y="3488607"/>
              <a:ext cx="239888" cy="88898"/>
            </a:xfrm>
            <a:prstGeom prst="rect">
              <a:avLst/>
            </a:prstGeom>
            <a:solidFill>
              <a:srgbClr val="E2231A">
                <a:alpha val="100000"/>
              </a:srgbClr>
            </a:solidFill>
          </p:spPr>
          <p:txBody>
            <a:bodyPr/>
            <a:lstStyle/>
            <a:p/>
          </p:txBody>
        </p:sp>
        <p:sp>
          <p:nvSpPr>
            <p:cNvPr id="67" name="rc67"/>
            <p:cNvSpPr/>
            <p:nvPr/>
          </p:nvSpPr>
          <p:spPr>
            <a:xfrm>
              <a:off x="7160222" y="3585236"/>
              <a:ext cx="239888" cy="722785"/>
            </a:xfrm>
            <a:prstGeom prst="rect">
              <a:avLst/>
            </a:prstGeom>
            <a:solidFill>
              <a:srgbClr val="80BD41">
                <a:alpha val="100000"/>
              </a:srgbClr>
            </a:solidFill>
          </p:spPr>
          <p:txBody>
            <a:bodyPr/>
            <a:lstStyle/>
            <a:p/>
          </p:txBody>
        </p:sp>
        <p:sp>
          <p:nvSpPr>
            <p:cNvPr id="68" name="rc68"/>
            <p:cNvSpPr/>
            <p:nvPr/>
          </p:nvSpPr>
          <p:spPr>
            <a:xfrm>
              <a:off x="7160222" y="3515663"/>
              <a:ext cx="239888" cy="69572"/>
            </a:xfrm>
            <a:prstGeom prst="rect">
              <a:avLst/>
            </a:prstGeom>
            <a:solidFill>
              <a:srgbClr val="E2231A">
                <a:alpha val="100000"/>
              </a:srgbClr>
            </a:solidFill>
          </p:spPr>
          <p:txBody>
            <a:bodyPr/>
            <a:lstStyle/>
            <a:p/>
          </p:txBody>
        </p:sp>
        <p:sp>
          <p:nvSpPr>
            <p:cNvPr id="69" name="rc69"/>
            <p:cNvSpPr/>
            <p:nvPr/>
          </p:nvSpPr>
          <p:spPr>
            <a:xfrm>
              <a:off x="7426765" y="3620022"/>
              <a:ext cx="239888" cy="687998"/>
            </a:xfrm>
            <a:prstGeom prst="rect">
              <a:avLst/>
            </a:prstGeom>
            <a:solidFill>
              <a:srgbClr val="80BD41">
                <a:alpha val="100000"/>
              </a:srgbClr>
            </a:solidFill>
          </p:spPr>
          <p:txBody>
            <a:bodyPr/>
            <a:lstStyle/>
            <a:p/>
          </p:txBody>
        </p:sp>
        <p:sp>
          <p:nvSpPr>
            <p:cNvPr id="70" name="rc70"/>
            <p:cNvSpPr/>
            <p:nvPr/>
          </p:nvSpPr>
          <p:spPr>
            <a:xfrm>
              <a:off x="7426765" y="3534989"/>
              <a:ext cx="239888" cy="85033"/>
            </a:xfrm>
            <a:prstGeom prst="rect">
              <a:avLst/>
            </a:prstGeom>
            <a:solidFill>
              <a:srgbClr val="E2231A">
                <a:alpha val="100000"/>
              </a:srgbClr>
            </a:solidFill>
          </p:spPr>
          <p:txBody>
            <a:bodyPr/>
            <a:lstStyle/>
            <a:p/>
          </p:txBody>
        </p:sp>
        <p:sp>
          <p:nvSpPr>
            <p:cNvPr id="71" name="rc71"/>
            <p:cNvSpPr/>
            <p:nvPr/>
          </p:nvSpPr>
          <p:spPr>
            <a:xfrm>
              <a:off x="7693308" y="3662539"/>
              <a:ext cx="239888" cy="645482"/>
            </a:xfrm>
            <a:prstGeom prst="rect">
              <a:avLst/>
            </a:prstGeom>
            <a:solidFill>
              <a:srgbClr val="80BD41">
                <a:alpha val="100000"/>
              </a:srgbClr>
            </a:solidFill>
          </p:spPr>
          <p:txBody>
            <a:bodyPr/>
            <a:lstStyle/>
            <a:p/>
          </p:txBody>
        </p:sp>
        <p:sp>
          <p:nvSpPr>
            <p:cNvPr id="72" name="rc72"/>
            <p:cNvSpPr/>
            <p:nvPr/>
          </p:nvSpPr>
          <p:spPr>
            <a:xfrm>
              <a:off x="7693308" y="3550449"/>
              <a:ext cx="239888" cy="112089"/>
            </a:xfrm>
            <a:prstGeom prst="rect">
              <a:avLst/>
            </a:prstGeom>
            <a:solidFill>
              <a:srgbClr val="E2231A">
                <a:alpha val="100000"/>
              </a:srgbClr>
            </a:solidFill>
          </p:spPr>
          <p:txBody>
            <a:bodyPr/>
            <a:lstStyle/>
            <a:p/>
          </p:txBody>
        </p:sp>
        <p:sp>
          <p:nvSpPr>
            <p:cNvPr id="73" name="rc73"/>
            <p:cNvSpPr/>
            <p:nvPr/>
          </p:nvSpPr>
          <p:spPr>
            <a:xfrm>
              <a:off x="7959851" y="3670269"/>
              <a:ext cx="239888" cy="637751"/>
            </a:xfrm>
            <a:prstGeom prst="rect">
              <a:avLst/>
            </a:prstGeom>
            <a:solidFill>
              <a:srgbClr val="80BD41">
                <a:alpha val="100000"/>
              </a:srgbClr>
            </a:solidFill>
          </p:spPr>
          <p:txBody>
            <a:bodyPr/>
            <a:lstStyle/>
            <a:p/>
          </p:txBody>
        </p:sp>
        <p:sp>
          <p:nvSpPr>
            <p:cNvPr id="74" name="rc74"/>
            <p:cNvSpPr/>
            <p:nvPr/>
          </p:nvSpPr>
          <p:spPr>
            <a:xfrm>
              <a:off x="7959851" y="3558180"/>
              <a:ext cx="239888" cy="112089"/>
            </a:xfrm>
            <a:prstGeom prst="rect">
              <a:avLst/>
            </a:prstGeom>
            <a:solidFill>
              <a:srgbClr val="E2231A">
                <a:alpha val="100000"/>
              </a:srgbClr>
            </a:solidFill>
          </p:spPr>
          <p:txBody>
            <a:bodyPr/>
            <a:lstStyle/>
            <a:p/>
          </p:txBody>
        </p:sp>
        <p:sp>
          <p:nvSpPr>
            <p:cNvPr id="75" name="pl75"/>
            <p:cNvSpPr/>
            <p:nvPr/>
          </p:nvSpPr>
          <p:spPr>
            <a:xfrm>
              <a:off x="1416218" y="2095023"/>
              <a:ext cx="6663577" cy="402363"/>
            </a:xfrm>
            <a:custGeom>
              <a:avLst/>
              <a:pathLst>
                <a:path w="6663577" h="402363">
                  <a:moveTo>
                    <a:pt x="0" y="0"/>
                  </a:moveTo>
                  <a:lnTo>
                    <a:pt x="266543" y="44707"/>
                  </a:lnTo>
                  <a:lnTo>
                    <a:pt x="533086" y="67060"/>
                  </a:lnTo>
                  <a:lnTo>
                    <a:pt x="799629" y="111767"/>
                  </a:lnTo>
                  <a:lnTo>
                    <a:pt x="1066172" y="111767"/>
                  </a:lnTo>
                  <a:lnTo>
                    <a:pt x="1332715" y="111767"/>
                  </a:lnTo>
                  <a:lnTo>
                    <a:pt x="1599258" y="201181"/>
                  </a:lnTo>
                  <a:lnTo>
                    <a:pt x="1865801" y="201181"/>
                  </a:lnTo>
                  <a:lnTo>
                    <a:pt x="2132344" y="290595"/>
                  </a:lnTo>
                  <a:lnTo>
                    <a:pt x="2398888" y="245888"/>
                  </a:lnTo>
                  <a:lnTo>
                    <a:pt x="2665431" y="245888"/>
                  </a:lnTo>
                  <a:lnTo>
                    <a:pt x="2931974" y="201181"/>
                  </a:lnTo>
                  <a:lnTo>
                    <a:pt x="3198517" y="335302"/>
                  </a:lnTo>
                  <a:lnTo>
                    <a:pt x="3465060" y="380009"/>
                  </a:lnTo>
                  <a:lnTo>
                    <a:pt x="3731603" y="402363"/>
                  </a:lnTo>
                  <a:lnTo>
                    <a:pt x="3998146" y="335302"/>
                  </a:lnTo>
                  <a:lnTo>
                    <a:pt x="4264689" y="380009"/>
                  </a:lnTo>
                  <a:lnTo>
                    <a:pt x="4531233" y="290595"/>
                  </a:lnTo>
                  <a:lnTo>
                    <a:pt x="4797776" y="223535"/>
                  </a:lnTo>
                  <a:lnTo>
                    <a:pt x="5064319" y="290595"/>
                  </a:lnTo>
                  <a:lnTo>
                    <a:pt x="5330862" y="201181"/>
                  </a:lnTo>
                  <a:lnTo>
                    <a:pt x="5597405" y="223535"/>
                  </a:lnTo>
                  <a:lnTo>
                    <a:pt x="5863948" y="178828"/>
                  </a:lnTo>
                  <a:lnTo>
                    <a:pt x="6130491" y="223535"/>
                  </a:lnTo>
                  <a:lnTo>
                    <a:pt x="6397034" y="312949"/>
                  </a:lnTo>
                  <a:lnTo>
                    <a:pt x="6663577" y="312949"/>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7" name="tx87"/>
            <p:cNvSpPr/>
            <p:nvPr/>
          </p:nvSpPr>
          <p:spPr>
            <a:xfrm>
              <a:off x="1310408" y="293137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2643124" y="312077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3975839" y="295456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5308555" y="320580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6374727" y="335268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6641271" y="335268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6907814" y="335268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7174357" y="337973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7440900" y="339906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tx96"/>
            <p:cNvSpPr/>
            <p:nvPr/>
          </p:nvSpPr>
          <p:spPr>
            <a:xfrm>
              <a:off x="7707443" y="341452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7" name="tx97"/>
            <p:cNvSpPr/>
            <p:nvPr/>
          </p:nvSpPr>
          <p:spPr>
            <a:xfrm>
              <a:off x="7973986" y="342225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8" name="pl98"/>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655386" y="34828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1" name="tx111"/>
            <p:cNvSpPr/>
            <p:nvPr/>
          </p:nvSpPr>
          <p:spPr>
            <a:xfrm>
              <a:off x="655386" y="27098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2" name="tx112"/>
            <p:cNvSpPr/>
            <p:nvPr/>
          </p:nvSpPr>
          <p:spPr>
            <a:xfrm>
              <a:off x="655386" y="19368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13" name="tx11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rot="-5400000">
              <a:off x="100707" y="308275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0" name="tx13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1" name="pl13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2" name="tx13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3" name="rc133"/>
            <p:cNvSpPr/>
            <p:nvPr/>
          </p:nvSpPr>
          <p:spPr>
            <a:xfrm>
              <a:off x="4448859" y="5180747"/>
              <a:ext cx="201456" cy="201456"/>
            </a:xfrm>
            <a:prstGeom prst="rect">
              <a:avLst/>
            </a:prstGeom>
            <a:solidFill>
              <a:srgbClr val="E2231A">
                <a:alpha val="100000"/>
              </a:srgbClr>
            </a:solidFill>
          </p:spPr>
          <p:txBody>
            <a:bodyPr/>
            <a:lstStyle/>
            <a:p/>
          </p:txBody>
        </p:sp>
        <p:sp>
          <p:nvSpPr>
            <p:cNvPr id="134" name="rc134"/>
            <p:cNvSpPr/>
            <p:nvPr/>
          </p:nvSpPr>
          <p:spPr>
            <a:xfrm>
              <a:off x="5653947" y="5180747"/>
              <a:ext cx="201456" cy="201456"/>
            </a:xfrm>
            <a:prstGeom prst="rect">
              <a:avLst/>
            </a:prstGeom>
            <a:solidFill>
              <a:srgbClr val="80BD41">
                <a:alpha val="100000"/>
              </a:srgbClr>
            </a:solidFill>
          </p:spPr>
          <p:txBody>
            <a:bodyPr/>
            <a:lstStyle/>
            <a:p/>
          </p:txBody>
        </p:sp>
        <p:sp>
          <p:nvSpPr>
            <p:cNvPr id="135" name="tx13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6" name="tx13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7" name="tx13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38" name="tx138"/>
            <p:cNvSpPr/>
            <p:nvPr/>
          </p:nvSpPr>
          <p:spPr>
            <a:xfrm>
              <a:off x="951100" y="1592892"/>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San Marino, 2000-2025</a:t>
              </a:r>
            </a:p>
          </p:txBody>
        </p:sp>
        <p:sp>
          <p:nvSpPr>
            <p:cNvPr id="139" name="pl139"/>
            <p:cNvSpPr/>
            <p:nvPr/>
          </p:nvSpPr>
          <p:spPr>
            <a:xfrm>
              <a:off x="207159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36222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517288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7235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827417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284691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39756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4820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49884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954972"/>
              <a:ext cx="5644343" cy="129091"/>
            </a:xfrm>
            <a:prstGeom prst="rect">
              <a:avLst/>
            </a:prstGeom>
            <a:solidFill>
              <a:srgbClr val="80BD41">
                <a:alpha val="100000"/>
              </a:srgbClr>
            </a:solidFill>
          </p:spPr>
          <p:txBody>
            <a:bodyPr/>
            <a:lstStyle/>
            <a:p/>
          </p:txBody>
        </p:sp>
        <p:sp>
          <p:nvSpPr>
            <p:cNvPr id="153" name="rc153"/>
            <p:cNvSpPr/>
            <p:nvPr/>
          </p:nvSpPr>
          <p:spPr>
            <a:xfrm>
              <a:off x="6940617" y="5954972"/>
              <a:ext cx="930386" cy="129091"/>
            </a:xfrm>
            <a:prstGeom prst="rect">
              <a:avLst/>
            </a:prstGeom>
            <a:solidFill>
              <a:srgbClr val="E2231A">
                <a:alpha val="100000"/>
              </a:srgbClr>
            </a:solidFill>
          </p:spPr>
          <p:txBody>
            <a:bodyPr/>
            <a:lstStyle/>
            <a:p/>
          </p:txBody>
        </p:sp>
        <p:sp>
          <p:nvSpPr>
            <p:cNvPr id="154" name="rc154"/>
            <p:cNvSpPr/>
            <p:nvPr/>
          </p:nvSpPr>
          <p:spPr>
            <a:xfrm>
              <a:off x="1296273" y="5793607"/>
              <a:ext cx="5179150" cy="129091"/>
            </a:xfrm>
            <a:prstGeom prst="rect">
              <a:avLst/>
            </a:prstGeom>
            <a:solidFill>
              <a:srgbClr val="80BD41">
                <a:alpha val="100000"/>
              </a:srgbClr>
            </a:solidFill>
          </p:spPr>
          <p:txBody>
            <a:bodyPr/>
            <a:lstStyle/>
            <a:p/>
          </p:txBody>
        </p:sp>
        <p:sp>
          <p:nvSpPr>
            <p:cNvPr id="155" name="rc155"/>
            <p:cNvSpPr/>
            <p:nvPr/>
          </p:nvSpPr>
          <p:spPr>
            <a:xfrm>
              <a:off x="6475424" y="5793607"/>
              <a:ext cx="899373" cy="129091"/>
            </a:xfrm>
            <a:prstGeom prst="rect">
              <a:avLst/>
            </a:prstGeom>
            <a:solidFill>
              <a:srgbClr val="E2231A">
                <a:alpha val="100000"/>
              </a:srgbClr>
            </a:solidFill>
          </p:spPr>
          <p:txBody>
            <a:bodyPr/>
            <a:lstStyle/>
            <a:p/>
          </p:txBody>
        </p:sp>
        <p:sp>
          <p:nvSpPr>
            <p:cNvPr id="156" name="rc156"/>
            <p:cNvSpPr/>
            <p:nvPr/>
          </p:nvSpPr>
          <p:spPr>
            <a:xfrm>
              <a:off x="1296273" y="5632243"/>
              <a:ext cx="5117124" cy="129091"/>
            </a:xfrm>
            <a:prstGeom prst="rect">
              <a:avLst/>
            </a:prstGeom>
            <a:solidFill>
              <a:srgbClr val="80BD41">
                <a:alpha val="100000"/>
              </a:srgbClr>
            </a:solidFill>
          </p:spPr>
          <p:txBody>
            <a:bodyPr/>
            <a:lstStyle/>
            <a:p/>
          </p:txBody>
        </p:sp>
        <p:sp>
          <p:nvSpPr>
            <p:cNvPr id="157" name="rc157"/>
            <p:cNvSpPr/>
            <p:nvPr/>
          </p:nvSpPr>
          <p:spPr>
            <a:xfrm>
              <a:off x="6413398" y="5632243"/>
              <a:ext cx="899373" cy="129091"/>
            </a:xfrm>
            <a:prstGeom prst="rect">
              <a:avLst/>
            </a:prstGeom>
            <a:solidFill>
              <a:srgbClr val="E2231A">
                <a:alpha val="100000"/>
              </a:srgbClr>
            </a:solidFill>
          </p:spPr>
          <p:txBody>
            <a:bodyPr/>
            <a:lstStyle/>
            <a:p/>
          </p:txBody>
        </p:sp>
        <p:sp>
          <p:nvSpPr>
            <p:cNvPr id="158" name="tx158"/>
            <p:cNvSpPr/>
            <p:nvPr/>
          </p:nvSpPr>
          <p:spPr>
            <a:xfrm>
              <a:off x="8069513" y="597638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9" name="tx159"/>
            <p:cNvSpPr/>
            <p:nvPr/>
          </p:nvSpPr>
          <p:spPr>
            <a:xfrm>
              <a:off x="7548497" y="5815017"/>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0" name="tx160"/>
            <p:cNvSpPr/>
            <p:nvPr/>
          </p:nvSpPr>
          <p:spPr>
            <a:xfrm>
              <a:off x="7483370" y="56536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1" name="tx16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4" name="tx16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5" name="tx165"/>
            <p:cNvSpPr/>
            <p:nvPr/>
          </p:nvSpPr>
          <p:spPr>
            <a:xfrm>
              <a:off x="276922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66" name="tx166"/>
            <p:cNvSpPr/>
            <p:nvPr/>
          </p:nvSpPr>
          <p:spPr>
            <a:xfrm>
              <a:off x="428101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7" name="tx167"/>
            <p:cNvSpPr/>
            <p:nvPr/>
          </p:nvSpPr>
          <p:spPr>
            <a:xfrm>
              <a:off x="583166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68" name="tx168"/>
            <p:cNvSpPr/>
            <p:nvPr/>
          </p:nvSpPr>
          <p:spPr>
            <a:xfrm>
              <a:off x="738230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9" name="tx169"/>
            <p:cNvSpPr/>
            <p:nvPr/>
          </p:nvSpPr>
          <p:spPr>
            <a:xfrm>
              <a:off x="4386922" y="6339750"/>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70" name="tx17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(85%) was relatively constant within 1% compared to 2019 (86%).
The number of children vaccinated with MCV1 decreased between 2019 and 2025.
The number of surviving infants decreased between 2019 and 2025.
In 2025, fewer children were vaccinated than in 2019.
In 2025, there were fewer surviving infants (target population) than in 2019.</a:t>
            </a:r>
          </a:p>
        </p:txBody>
      </p:sp>
      <p:sp>
        <p:nvSpPr>
          <p:cNvPr id="1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73" name=""/>
          <p:cNvGrpSpPr/>
          <p:nvPr/>
        </p:nvGrpSpPr>
        <p:grpSpPr>
          <a:xfrm>
            <a:off x="292608" y="1005840"/>
            <a:ext cx="8595360" cy="28575"/>
            <a:chOff x="292608" y="1005840"/>
            <a:chExt cx="8595360" cy="28575"/>
          </a:xfrm>
        </p:grpSpPr>
        <p:sp>
          <p:nvSpPr>
            <p:cNvPr id="17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907864"/>
              <a:ext cx="3520101" cy="1095563"/>
            </a:xfrm>
            <a:custGeom>
              <a:avLst/>
              <a:pathLst>
                <a:path w="3520101" h="1095563">
                  <a:moveTo>
                    <a:pt x="0" y="1095563"/>
                  </a:moveTo>
                  <a:lnTo>
                    <a:pt x="140804" y="939054"/>
                  </a:lnTo>
                  <a:lnTo>
                    <a:pt x="281608" y="782545"/>
                  </a:lnTo>
                  <a:lnTo>
                    <a:pt x="422412" y="939054"/>
                  </a:lnTo>
                  <a:lnTo>
                    <a:pt x="563216" y="939054"/>
                  </a:lnTo>
                  <a:lnTo>
                    <a:pt x="704020" y="939054"/>
                  </a:lnTo>
                  <a:lnTo>
                    <a:pt x="844824" y="939054"/>
                  </a:lnTo>
                  <a:lnTo>
                    <a:pt x="985628" y="939054"/>
                  </a:lnTo>
                  <a:lnTo>
                    <a:pt x="1126432" y="1095563"/>
                  </a:lnTo>
                  <a:lnTo>
                    <a:pt x="1267236" y="939054"/>
                  </a:lnTo>
                  <a:lnTo>
                    <a:pt x="1408040" y="939054"/>
                  </a:lnTo>
                  <a:lnTo>
                    <a:pt x="1548844" y="782545"/>
                  </a:lnTo>
                  <a:lnTo>
                    <a:pt x="1689648" y="782545"/>
                  </a:lnTo>
                  <a:lnTo>
                    <a:pt x="1830452" y="782545"/>
                  </a:lnTo>
                  <a:lnTo>
                    <a:pt x="1971256" y="626036"/>
                  </a:lnTo>
                  <a:lnTo>
                    <a:pt x="2112061" y="782545"/>
                  </a:lnTo>
                  <a:lnTo>
                    <a:pt x="2252865" y="0"/>
                  </a:lnTo>
                  <a:lnTo>
                    <a:pt x="2393669" y="1095563"/>
                  </a:lnTo>
                  <a:lnTo>
                    <a:pt x="2534473" y="469527"/>
                  </a:lnTo>
                  <a:lnTo>
                    <a:pt x="2675277" y="782545"/>
                  </a:lnTo>
                  <a:lnTo>
                    <a:pt x="2816081" y="626036"/>
                  </a:lnTo>
                  <a:lnTo>
                    <a:pt x="2956885" y="939054"/>
                  </a:lnTo>
                  <a:lnTo>
                    <a:pt x="3097689" y="939054"/>
                  </a:lnTo>
                  <a:lnTo>
                    <a:pt x="3238493" y="782545"/>
                  </a:lnTo>
                  <a:lnTo>
                    <a:pt x="3379297" y="1095563"/>
                  </a:lnTo>
                  <a:lnTo>
                    <a:pt x="3520101" y="939054"/>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4377391"/>
              <a:ext cx="3520101" cy="469527"/>
            </a:xfrm>
            <a:custGeom>
              <a:avLst/>
              <a:pathLst>
                <a:path w="3520101" h="469527">
                  <a:moveTo>
                    <a:pt x="0" y="0"/>
                  </a:moveTo>
                  <a:lnTo>
                    <a:pt x="140804" y="313018"/>
                  </a:lnTo>
                  <a:lnTo>
                    <a:pt x="281608" y="313018"/>
                  </a:lnTo>
                  <a:lnTo>
                    <a:pt x="422412" y="469527"/>
                  </a:lnTo>
                  <a:lnTo>
                    <a:pt x="563216" y="313018"/>
                  </a:lnTo>
                  <a:lnTo>
                    <a:pt x="704020" y="313018"/>
                  </a:lnTo>
                  <a:lnTo>
                    <a:pt x="844824" y="469527"/>
                  </a:lnTo>
                  <a:lnTo>
                    <a:pt x="985628" y="313018"/>
                  </a:lnTo>
                  <a:lnTo>
                    <a:pt x="1126432" y="469527"/>
                  </a:lnTo>
                  <a:lnTo>
                    <a:pt x="1267236" y="313018"/>
                  </a:lnTo>
                  <a:lnTo>
                    <a:pt x="1408040" y="313018"/>
                  </a:lnTo>
                  <a:lnTo>
                    <a:pt x="1548844" y="469527"/>
                  </a:lnTo>
                  <a:lnTo>
                    <a:pt x="1689648" y="313018"/>
                  </a:lnTo>
                  <a:lnTo>
                    <a:pt x="1830452" y="156509"/>
                  </a:lnTo>
                  <a:lnTo>
                    <a:pt x="1971256" y="313018"/>
                  </a:lnTo>
                  <a:lnTo>
                    <a:pt x="2112061" y="313018"/>
                  </a:lnTo>
                  <a:lnTo>
                    <a:pt x="2252865" y="313018"/>
                  </a:lnTo>
                  <a:lnTo>
                    <a:pt x="2393669" y="313018"/>
                  </a:lnTo>
                  <a:lnTo>
                    <a:pt x="2534473" y="313018"/>
                  </a:lnTo>
                  <a:lnTo>
                    <a:pt x="2675277" y="313018"/>
                  </a:lnTo>
                  <a:lnTo>
                    <a:pt x="2816081" y="313018"/>
                  </a:lnTo>
                  <a:lnTo>
                    <a:pt x="2956885" y="313018"/>
                  </a:lnTo>
                  <a:lnTo>
                    <a:pt x="3097689" y="156509"/>
                  </a:lnTo>
                  <a:lnTo>
                    <a:pt x="3238493" y="156509"/>
                  </a:lnTo>
                  <a:lnTo>
                    <a:pt x="3379297" y="156509"/>
                  </a:lnTo>
                  <a:lnTo>
                    <a:pt x="3520101" y="156509"/>
                  </a:lnTo>
                </a:path>
              </a:pathLst>
            </a:custGeom>
            <a:ln w="27101" cap="flat">
              <a:solidFill>
                <a:srgbClr val="00833D">
                  <a:alpha val="80000"/>
                </a:srgbClr>
              </a:solidFill>
              <a:prstDash val="solid"/>
              <a:round/>
            </a:ln>
          </p:spPr>
          <p:txBody>
            <a:bodyPr/>
            <a:lstStyle/>
            <a:p/>
          </p:txBody>
        </p:sp>
        <p:sp>
          <p:nvSpPr>
            <p:cNvPr id="24" name="pl24"/>
            <p:cNvSpPr/>
            <p:nvPr/>
          </p:nvSpPr>
          <p:spPr>
            <a:xfrm>
              <a:off x="943464" y="3907864"/>
              <a:ext cx="3520101" cy="1095563"/>
            </a:xfrm>
            <a:custGeom>
              <a:avLst/>
              <a:pathLst>
                <a:path w="3520101" h="1095563">
                  <a:moveTo>
                    <a:pt x="0" y="1095563"/>
                  </a:moveTo>
                  <a:lnTo>
                    <a:pt x="140804" y="939054"/>
                  </a:lnTo>
                  <a:lnTo>
                    <a:pt x="281608" y="782545"/>
                  </a:lnTo>
                  <a:lnTo>
                    <a:pt x="422412" y="939054"/>
                  </a:lnTo>
                  <a:lnTo>
                    <a:pt x="563216" y="939054"/>
                  </a:lnTo>
                  <a:lnTo>
                    <a:pt x="704020" y="939054"/>
                  </a:lnTo>
                  <a:lnTo>
                    <a:pt x="844824" y="939054"/>
                  </a:lnTo>
                  <a:lnTo>
                    <a:pt x="985628" y="939054"/>
                  </a:lnTo>
                  <a:lnTo>
                    <a:pt x="1126432" y="1095563"/>
                  </a:lnTo>
                  <a:lnTo>
                    <a:pt x="1267236" y="939054"/>
                  </a:lnTo>
                  <a:lnTo>
                    <a:pt x="1408040" y="939054"/>
                  </a:lnTo>
                  <a:lnTo>
                    <a:pt x="1548844" y="782545"/>
                  </a:lnTo>
                  <a:lnTo>
                    <a:pt x="1689648" y="782545"/>
                  </a:lnTo>
                  <a:lnTo>
                    <a:pt x="1830452" y="782545"/>
                  </a:lnTo>
                  <a:lnTo>
                    <a:pt x="1971256" y="626036"/>
                  </a:lnTo>
                  <a:lnTo>
                    <a:pt x="2112061" y="782545"/>
                  </a:lnTo>
                  <a:lnTo>
                    <a:pt x="2252865" y="0"/>
                  </a:lnTo>
                  <a:lnTo>
                    <a:pt x="2393669" y="1095563"/>
                  </a:lnTo>
                  <a:lnTo>
                    <a:pt x="2534473" y="469527"/>
                  </a:lnTo>
                  <a:lnTo>
                    <a:pt x="2675277" y="782545"/>
                  </a:lnTo>
                  <a:lnTo>
                    <a:pt x="2816081" y="626036"/>
                  </a:lnTo>
                  <a:lnTo>
                    <a:pt x="2956885" y="939054"/>
                  </a:lnTo>
                  <a:lnTo>
                    <a:pt x="3097689" y="939054"/>
                  </a:lnTo>
                  <a:lnTo>
                    <a:pt x="3238493" y="782545"/>
                  </a:lnTo>
                  <a:lnTo>
                    <a:pt x="3379297" y="1095563"/>
                  </a:lnTo>
                  <a:lnTo>
                    <a:pt x="3520101" y="939054"/>
                  </a:lnTo>
                </a:path>
              </a:pathLst>
            </a:custGeom>
            <a:ln w="43362" cap="flat">
              <a:solidFill>
                <a:srgbClr val="000000">
                  <a:alpha val="100000"/>
                </a:srgbClr>
              </a:solidFill>
              <a:prstDash val="solid"/>
              <a:round/>
            </a:ln>
          </p:spPr>
          <p:txBody>
            <a:bodyPr/>
            <a:lstStyle/>
            <a:p/>
          </p:txBody>
        </p:sp>
        <p:sp>
          <p:nvSpPr>
            <p:cNvPr id="25" name="pl25"/>
            <p:cNvSpPr/>
            <p:nvPr/>
          </p:nvSpPr>
          <p:spPr>
            <a:xfrm>
              <a:off x="943464" y="3907864"/>
              <a:ext cx="3520101" cy="1095563"/>
            </a:xfrm>
            <a:custGeom>
              <a:avLst/>
              <a:pathLst>
                <a:path w="3520101" h="1095563">
                  <a:moveTo>
                    <a:pt x="0" y="1095563"/>
                  </a:moveTo>
                  <a:lnTo>
                    <a:pt x="140804" y="939054"/>
                  </a:lnTo>
                  <a:lnTo>
                    <a:pt x="281608" y="782545"/>
                  </a:lnTo>
                  <a:lnTo>
                    <a:pt x="422412" y="939054"/>
                  </a:lnTo>
                  <a:lnTo>
                    <a:pt x="563216" y="939054"/>
                  </a:lnTo>
                  <a:lnTo>
                    <a:pt x="704020" y="939054"/>
                  </a:lnTo>
                  <a:lnTo>
                    <a:pt x="844824" y="939054"/>
                  </a:lnTo>
                  <a:lnTo>
                    <a:pt x="985628" y="939054"/>
                  </a:lnTo>
                  <a:lnTo>
                    <a:pt x="1126432" y="1095563"/>
                  </a:lnTo>
                  <a:lnTo>
                    <a:pt x="1267236" y="939054"/>
                  </a:lnTo>
                  <a:lnTo>
                    <a:pt x="1408040" y="939054"/>
                  </a:lnTo>
                  <a:lnTo>
                    <a:pt x="1548844" y="782545"/>
                  </a:lnTo>
                  <a:lnTo>
                    <a:pt x="1689648" y="782545"/>
                  </a:lnTo>
                  <a:lnTo>
                    <a:pt x="1830452" y="782545"/>
                  </a:lnTo>
                  <a:lnTo>
                    <a:pt x="1971256" y="626036"/>
                  </a:lnTo>
                  <a:lnTo>
                    <a:pt x="2112061" y="782545"/>
                  </a:lnTo>
                  <a:lnTo>
                    <a:pt x="2252865" y="0"/>
                  </a:lnTo>
                  <a:lnTo>
                    <a:pt x="2393669" y="1095563"/>
                  </a:lnTo>
                  <a:lnTo>
                    <a:pt x="2534473" y="469527"/>
                  </a:lnTo>
                  <a:lnTo>
                    <a:pt x="2675277" y="782545"/>
                  </a:lnTo>
                  <a:lnTo>
                    <a:pt x="2816081" y="626036"/>
                  </a:lnTo>
                  <a:lnTo>
                    <a:pt x="2956885" y="939054"/>
                  </a:lnTo>
                  <a:lnTo>
                    <a:pt x="3097689" y="939054"/>
                  </a:lnTo>
                  <a:lnTo>
                    <a:pt x="3238493" y="782545"/>
                  </a:lnTo>
                  <a:lnTo>
                    <a:pt x="3379297" y="1095563"/>
                  </a:lnTo>
                  <a:lnTo>
                    <a:pt x="3520101" y="939054"/>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6" name="pg36"/>
            <p:cNvSpPr/>
            <p:nvPr/>
          </p:nvSpPr>
          <p:spPr>
            <a:xfrm>
              <a:off x="1588995"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2293016"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2997036"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2" name="pg42"/>
            <p:cNvSpPr/>
            <p:nvPr/>
          </p:nvSpPr>
          <p:spPr>
            <a:xfrm>
              <a:off x="3560252"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4" name="pg44"/>
            <p:cNvSpPr/>
            <p:nvPr/>
          </p:nvSpPr>
          <p:spPr>
            <a:xfrm>
              <a:off x="426427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4934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15466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15466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22769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299015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421769" y="6119132"/>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San Marino</a:t>
              </a:r>
            </a:p>
          </p:txBody>
        </p:sp>
        <p:sp>
          <p:nvSpPr>
            <p:cNvPr id="68" name="tx68"/>
            <p:cNvSpPr/>
            <p:nvPr/>
          </p:nvSpPr>
          <p:spPr>
            <a:xfrm>
              <a:off x="249479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257251"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125319"/>
              <a:ext cx="3520101" cy="2034617"/>
            </a:xfrm>
            <a:custGeom>
              <a:avLst/>
              <a:pathLst>
                <a:path w="3520101" h="2034617">
                  <a:moveTo>
                    <a:pt x="0" y="2034617"/>
                  </a:moveTo>
                  <a:lnTo>
                    <a:pt x="140804" y="1721599"/>
                  </a:lnTo>
                  <a:lnTo>
                    <a:pt x="281608" y="1565090"/>
                  </a:lnTo>
                  <a:lnTo>
                    <a:pt x="422412" y="1408581"/>
                  </a:lnTo>
                  <a:lnTo>
                    <a:pt x="563216" y="1565090"/>
                  </a:lnTo>
                  <a:lnTo>
                    <a:pt x="704020" y="1408581"/>
                  </a:lnTo>
                  <a:lnTo>
                    <a:pt x="844824" y="1408581"/>
                  </a:lnTo>
                  <a:lnTo>
                    <a:pt x="985628" y="1565090"/>
                  </a:lnTo>
                  <a:lnTo>
                    <a:pt x="1126432" y="939054"/>
                  </a:lnTo>
                  <a:lnTo>
                    <a:pt x="1267236" y="1408581"/>
                  </a:lnTo>
                  <a:lnTo>
                    <a:pt x="1408040" y="1408581"/>
                  </a:lnTo>
                  <a:lnTo>
                    <a:pt x="1548844" y="1252072"/>
                  </a:lnTo>
                  <a:lnTo>
                    <a:pt x="1689648" y="626036"/>
                  </a:lnTo>
                  <a:lnTo>
                    <a:pt x="1830452" y="782545"/>
                  </a:lnTo>
                  <a:lnTo>
                    <a:pt x="1971256" y="782545"/>
                  </a:lnTo>
                  <a:lnTo>
                    <a:pt x="2112061" y="1252072"/>
                  </a:lnTo>
                  <a:lnTo>
                    <a:pt x="2252865" y="0"/>
                  </a:lnTo>
                  <a:lnTo>
                    <a:pt x="2393669" y="1408581"/>
                  </a:lnTo>
                  <a:lnTo>
                    <a:pt x="2534473" y="1095563"/>
                  </a:lnTo>
                  <a:lnTo>
                    <a:pt x="2675277" y="1095563"/>
                  </a:lnTo>
                  <a:lnTo>
                    <a:pt x="2816081" y="1565090"/>
                  </a:lnTo>
                  <a:lnTo>
                    <a:pt x="2956885" y="1565090"/>
                  </a:lnTo>
                  <a:lnTo>
                    <a:pt x="3097689" y="1565090"/>
                  </a:lnTo>
                  <a:lnTo>
                    <a:pt x="3238493" y="1252072"/>
                  </a:lnTo>
                  <a:lnTo>
                    <a:pt x="3379297" y="1408581"/>
                  </a:lnTo>
                  <a:lnTo>
                    <a:pt x="3520101" y="1095563"/>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4220882"/>
              <a:ext cx="3520101" cy="313018"/>
            </a:xfrm>
            <a:custGeom>
              <a:avLst/>
              <a:pathLst>
                <a:path w="3520101" h="313018">
                  <a:moveTo>
                    <a:pt x="0" y="0"/>
                  </a:moveTo>
                  <a:lnTo>
                    <a:pt x="140804" y="0"/>
                  </a:lnTo>
                  <a:lnTo>
                    <a:pt x="281608" y="156509"/>
                  </a:lnTo>
                  <a:lnTo>
                    <a:pt x="422412" y="156509"/>
                  </a:lnTo>
                  <a:lnTo>
                    <a:pt x="563216" y="156509"/>
                  </a:lnTo>
                  <a:lnTo>
                    <a:pt x="704020" y="156509"/>
                  </a:lnTo>
                  <a:lnTo>
                    <a:pt x="844824" y="156509"/>
                  </a:lnTo>
                  <a:lnTo>
                    <a:pt x="985628" y="156509"/>
                  </a:lnTo>
                  <a:lnTo>
                    <a:pt x="1126432" y="156509"/>
                  </a:lnTo>
                  <a:lnTo>
                    <a:pt x="1267236" y="0"/>
                  </a:lnTo>
                  <a:lnTo>
                    <a:pt x="1408040" y="156509"/>
                  </a:lnTo>
                  <a:lnTo>
                    <a:pt x="1548844" y="156509"/>
                  </a:lnTo>
                  <a:lnTo>
                    <a:pt x="1689648" y="156509"/>
                  </a:lnTo>
                  <a:lnTo>
                    <a:pt x="1830452" y="313018"/>
                  </a:lnTo>
                  <a:lnTo>
                    <a:pt x="1971256" y="313018"/>
                  </a:lnTo>
                  <a:lnTo>
                    <a:pt x="2112061" y="313018"/>
                  </a:lnTo>
                  <a:lnTo>
                    <a:pt x="2252865" y="313018"/>
                  </a:lnTo>
                  <a:lnTo>
                    <a:pt x="2393669" y="313018"/>
                  </a:lnTo>
                  <a:lnTo>
                    <a:pt x="2534473" y="313018"/>
                  </a:lnTo>
                  <a:lnTo>
                    <a:pt x="2675277" y="313018"/>
                  </a:lnTo>
                  <a:lnTo>
                    <a:pt x="2816081" y="313018"/>
                  </a:lnTo>
                  <a:lnTo>
                    <a:pt x="2956885" y="313018"/>
                  </a:lnTo>
                  <a:lnTo>
                    <a:pt x="3097689" y="313018"/>
                  </a:lnTo>
                  <a:lnTo>
                    <a:pt x="3238493" y="313018"/>
                  </a:lnTo>
                  <a:lnTo>
                    <a:pt x="3379297" y="313018"/>
                  </a:lnTo>
                  <a:lnTo>
                    <a:pt x="3520101" y="313018"/>
                  </a:lnTo>
                </a:path>
              </a:pathLst>
            </a:custGeom>
            <a:ln w="27101" cap="flat">
              <a:solidFill>
                <a:srgbClr val="00833D">
                  <a:alpha val="80000"/>
                </a:srgbClr>
              </a:solidFill>
              <a:prstDash val="solid"/>
              <a:round/>
            </a:ln>
          </p:spPr>
          <p:txBody>
            <a:bodyPr/>
            <a:lstStyle/>
            <a:p/>
          </p:txBody>
        </p:sp>
        <p:sp>
          <p:nvSpPr>
            <p:cNvPr id="90" name="pl90"/>
            <p:cNvSpPr/>
            <p:nvPr/>
          </p:nvSpPr>
          <p:spPr>
            <a:xfrm>
              <a:off x="5308715" y="3125319"/>
              <a:ext cx="3520101" cy="2034617"/>
            </a:xfrm>
            <a:custGeom>
              <a:avLst/>
              <a:pathLst>
                <a:path w="3520101" h="2034617">
                  <a:moveTo>
                    <a:pt x="0" y="2034617"/>
                  </a:moveTo>
                  <a:lnTo>
                    <a:pt x="140804" y="1721599"/>
                  </a:lnTo>
                  <a:lnTo>
                    <a:pt x="281608" y="1565090"/>
                  </a:lnTo>
                  <a:lnTo>
                    <a:pt x="422412" y="1408581"/>
                  </a:lnTo>
                  <a:lnTo>
                    <a:pt x="563216" y="1565090"/>
                  </a:lnTo>
                  <a:lnTo>
                    <a:pt x="704020" y="1408581"/>
                  </a:lnTo>
                  <a:lnTo>
                    <a:pt x="844824" y="1408581"/>
                  </a:lnTo>
                  <a:lnTo>
                    <a:pt x="985628" y="1565090"/>
                  </a:lnTo>
                  <a:lnTo>
                    <a:pt x="1126432" y="939054"/>
                  </a:lnTo>
                  <a:lnTo>
                    <a:pt x="1267236" y="1408581"/>
                  </a:lnTo>
                  <a:lnTo>
                    <a:pt x="1408040" y="1408581"/>
                  </a:lnTo>
                  <a:lnTo>
                    <a:pt x="1548844" y="1252072"/>
                  </a:lnTo>
                  <a:lnTo>
                    <a:pt x="1689648" y="626036"/>
                  </a:lnTo>
                  <a:lnTo>
                    <a:pt x="1830452" y="782545"/>
                  </a:lnTo>
                  <a:lnTo>
                    <a:pt x="1971256" y="782545"/>
                  </a:lnTo>
                  <a:lnTo>
                    <a:pt x="2112061" y="1252072"/>
                  </a:lnTo>
                  <a:lnTo>
                    <a:pt x="2252865" y="0"/>
                  </a:lnTo>
                  <a:lnTo>
                    <a:pt x="2393669" y="1408581"/>
                  </a:lnTo>
                  <a:lnTo>
                    <a:pt x="2534473" y="1095563"/>
                  </a:lnTo>
                  <a:lnTo>
                    <a:pt x="2675277" y="1095563"/>
                  </a:lnTo>
                  <a:lnTo>
                    <a:pt x="2816081" y="1565090"/>
                  </a:lnTo>
                  <a:lnTo>
                    <a:pt x="2956885" y="1565090"/>
                  </a:lnTo>
                  <a:lnTo>
                    <a:pt x="3097689" y="1565090"/>
                  </a:lnTo>
                  <a:lnTo>
                    <a:pt x="3238493" y="1252072"/>
                  </a:lnTo>
                  <a:lnTo>
                    <a:pt x="3379297" y="1408581"/>
                  </a:lnTo>
                  <a:lnTo>
                    <a:pt x="3520101" y="1095563"/>
                  </a:lnTo>
                </a:path>
              </a:pathLst>
            </a:custGeom>
            <a:ln w="43362" cap="flat">
              <a:solidFill>
                <a:srgbClr val="000000">
                  <a:alpha val="100000"/>
                </a:srgbClr>
              </a:solidFill>
              <a:prstDash val="solid"/>
              <a:round/>
            </a:ln>
          </p:spPr>
          <p:txBody>
            <a:bodyPr/>
            <a:lstStyle/>
            <a:p/>
          </p:txBody>
        </p:sp>
        <p:sp>
          <p:nvSpPr>
            <p:cNvPr id="91" name="pl91"/>
            <p:cNvSpPr/>
            <p:nvPr/>
          </p:nvSpPr>
          <p:spPr>
            <a:xfrm>
              <a:off x="5308715" y="3125319"/>
              <a:ext cx="3520101" cy="2034617"/>
            </a:xfrm>
            <a:custGeom>
              <a:avLst/>
              <a:pathLst>
                <a:path w="3520101" h="2034617">
                  <a:moveTo>
                    <a:pt x="0" y="2034617"/>
                  </a:moveTo>
                  <a:lnTo>
                    <a:pt x="140804" y="1721599"/>
                  </a:lnTo>
                  <a:lnTo>
                    <a:pt x="281608" y="1565090"/>
                  </a:lnTo>
                  <a:lnTo>
                    <a:pt x="422412" y="1408581"/>
                  </a:lnTo>
                  <a:lnTo>
                    <a:pt x="563216" y="1565090"/>
                  </a:lnTo>
                  <a:lnTo>
                    <a:pt x="704020" y="1408581"/>
                  </a:lnTo>
                  <a:lnTo>
                    <a:pt x="844824" y="1408581"/>
                  </a:lnTo>
                  <a:lnTo>
                    <a:pt x="985628" y="1565090"/>
                  </a:lnTo>
                  <a:lnTo>
                    <a:pt x="1126432" y="939054"/>
                  </a:lnTo>
                  <a:lnTo>
                    <a:pt x="1267236" y="1408581"/>
                  </a:lnTo>
                  <a:lnTo>
                    <a:pt x="1408040" y="1408581"/>
                  </a:lnTo>
                  <a:lnTo>
                    <a:pt x="1548844" y="1252072"/>
                  </a:lnTo>
                  <a:lnTo>
                    <a:pt x="1689648" y="626036"/>
                  </a:lnTo>
                  <a:lnTo>
                    <a:pt x="1830452" y="782545"/>
                  </a:lnTo>
                  <a:lnTo>
                    <a:pt x="1971256" y="782545"/>
                  </a:lnTo>
                  <a:lnTo>
                    <a:pt x="2112061" y="1252072"/>
                  </a:lnTo>
                  <a:lnTo>
                    <a:pt x="2252865" y="0"/>
                  </a:lnTo>
                  <a:lnTo>
                    <a:pt x="2393669" y="1408581"/>
                  </a:lnTo>
                  <a:lnTo>
                    <a:pt x="2534473" y="1095563"/>
                  </a:lnTo>
                  <a:lnTo>
                    <a:pt x="2675277" y="1095563"/>
                  </a:lnTo>
                  <a:lnTo>
                    <a:pt x="2816081" y="1565090"/>
                  </a:lnTo>
                  <a:lnTo>
                    <a:pt x="2956885" y="1565090"/>
                  </a:lnTo>
                  <a:lnTo>
                    <a:pt x="3097689" y="1565090"/>
                  </a:lnTo>
                  <a:lnTo>
                    <a:pt x="3238493" y="1252072"/>
                  </a:lnTo>
                  <a:lnTo>
                    <a:pt x="3379297" y="1408581"/>
                  </a:lnTo>
                  <a:lnTo>
                    <a:pt x="3520101" y="1095563"/>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690409"/>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3751355"/>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3751355"/>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33379" y="462384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63733" y="465390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2" name="pg102"/>
            <p:cNvSpPr/>
            <p:nvPr/>
          </p:nvSpPr>
          <p:spPr>
            <a:xfrm>
              <a:off x="5954246"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6658267"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pg106"/>
            <p:cNvSpPr/>
            <p:nvPr/>
          </p:nvSpPr>
          <p:spPr>
            <a:xfrm>
              <a:off x="7362287"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8" name="pg108"/>
            <p:cNvSpPr/>
            <p:nvPr/>
          </p:nvSpPr>
          <p:spPr>
            <a:xfrm>
              <a:off x="7925503" y="36847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371489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0" name="pg110"/>
            <p:cNvSpPr/>
            <p:nvPr/>
          </p:nvSpPr>
          <p:spPr>
            <a:xfrm>
              <a:off x="8629524"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2" name="pg112"/>
            <p:cNvSpPr/>
            <p:nvPr/>
          </p:nvSpPr>
          <p:spPr>
            <a:xfrm>
              <a:off x="8770328" y="36847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371489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4934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51992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51992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59294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35540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787020" y="6119132"/>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San Marino</a:t>
              </a:r>
            </a:p>
          </p:txBody>
        </p:sp>
        <p:sp>
          <p:nvSpPr>
            <p:cNvPr id="134" name="tx134"/>
            <p:cNvSpPr/>
            <p:nvPr/>
          </p:nvSpPr>
          <p:spPr>
            <a:xfrm>
              <a:off x="686004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622502"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5% of children who received DTP1 did not receive MCV1 (right).
The low DTP drop-out rate implies good ability to provide a complete series of vaccines early in life. The medium DTP-MCV drop-out rate implies moderate retention in immunization programmes and ability to provide a full course of vaccines in infancy (up to one year).
In 2025, San Marino DTP drop-out was lower than the global rate, while DTP-MCV drop-out was lower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(1%) and DTP1-MCV1 drop-out was moderate (5%) in San Marino, indicating good ability to deliver the primary series early on, but moderate ability to provide the full course of vaccines in infacy.</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51064"/>
              <a:ext cx="2135265" cy="152929"/>
            </a:xfrm>
            <a:custGeom>
              <a:avLst/>
              <a:pathLst>
                <a:path w="2135265" h="152929">
                  <a:moveTo>
                    <a:pt x="0" y="0"/>
                  </a:moveTo>
                  <a:lnTo>
                    <a:pt x="85410" y="0"/>
                  </a:lnTo>
                  <a:lnTo>
                    <a:pt x="170821" y="0"/>
                  </a:lnTo>
                  <a:lnTo>
                    <a:pt x="256231" y="13902"/>
                  </a:lnTo>
                  <a:lnTo>
                    <a:pt x="341642" y="27805"/>
                  </a:lnTo>
                  <a:lnTo>
                    <a:pt x="427053" y="13902"/>
                  </a:lnTo>
                  <a:lnTo>
                    <a:pt x="512463" y="69513"/>
                  </a:lnTo>
                  <a:lnTo>
                    <a:pt x="597874" y="83416"/>
                  </a:lnTo>
                  <a:lnTo>
                    <a:pt x="683284" y="97318"/>
                  </a:lnTo>
                  <a:lnTo>
                    <a:pt x="768695" y="97318"/>
                  </a:lnTo>
                  <a:lnTo>
                    <a:pt x="854106" y="97318"/>
                  </a:lnTo>
                  <a:lnTo>
                    <a:pt x="939516" y="55610"/>
                  </a:lnTo>
                  <a:lnTo>
                    <a:pt x="1024927" y="97318"/>
                  </a:lnTo>
                  <a:lnTo>
                    <a:pt x="1110337" y="139026"/>
                  </a:lnTo>
                  <a:lnTo>
                    <a:pt x="1195748" y="152929"/>
                  </a:lnTo>
                  <a:lnTo>
                    <a:pt x="1281159" y="152929"/>
                  </a:lnTo>
                  <a:lnTo>
                    <a:pt x="1366569" y="69513"/>
                  </a:lnTo>
                  <a:lnTo>
                    <a:pt x="1451980" y="139026"/>
                  </a:lnTo>
                  <a:lnTo>
                    <a:pt x="1537390" y="55610"/>
                  </a:lnTo>
                  <a:lnTo>
                    <a:pt x="1622801" y="111221"/>
                  </a:lnTo>
                  <a:lnTo>
                    <a:pt x="1708212" y="83416"/>
                  </a:lnTo>
                  <a:lnTo>
                    <a:pt x="1793622" y="97318"/>
                  </a:lnTo>
                  <a:lnTo>
                    <a:pt x="1879033" y="69513"/>
                  </a:lnTo>
                  <a:lnTo>
                    <a:pt x="1964443" y="69513"/>
                  </a:lnTo>
                  <a:lnTo>
                    <a:pt x="2049854" y="139026"/>
                  </a:lnTo>
                  <a:lnTo>
                    <a:pt x="2135265" y="12512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223926" y="20839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2" name="tx52"/>
            <p:cNvSpPr/>
            <p:nvPr/>
          </p:nvSpPr>
          <p:spPr>
            <a:xfrm>
              <a:off x="2624645" y="2021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3" name="tx53"/>
            <p:cNvSpPr/>
            <p:nvPr/>
          </p:nvSpPr>
          <p:spPr>
            <a:xfrm>
              <a:off x="3051698" y="20489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03836"/>
              <a:ext cx="2135265" cy="250248"/>
            </a:xfrm>
            <a:custGeom>
              <a:avLst/>
              <a:pathLst>
                <a:path w="2135265" h="250248">
                  <a:moveTo>
                    <a:pt x="0" y="0"/>
                  </a:moveTo>
                  <a:lnTo>
                    <a:pt x="85410" y="27805"/>
                  </a:lnTo>
                  <a:lnTo>
                    <a:pt x="170821" y="41708"/>
                  </a:lnTo>
                  <a:lnTo>
                    <a:pt x="256231" y="69513"/>
                  </a:lnTo>
                  <a:lnTo>
                    <a:pt x="341642" y="69513"/>
                  </a:lnTo>
                  <a:lnTo>
                    <a:pt x="427053" y="69513"/>
                  </a:lnTo>
                  <a:lnTo>
                    <a:pt x="512463" y="125124"/>
                  </a:lnTo>
                  <a:lnTo>
                    <a:pt x="597874" y="125124"/>
                  </a:lnTo>
                  <a:lnTo>
                    <a:pt x="683284" y="180734"/>
                  </a:lnTo>
                  <a:lnTo>
                    <a:pt x="768695" y="152929"/>
                  </a:lnTo>
                  <a:lnTo>
                    <a:pt x="854106" y="152929"/>
                  </a:lnTo>
                  <a:lnTo>
                    <a:pt x="939516" y="125124"/>
                  </a:lnTo>
                  <a:lnTo>
                    <a:pt x="1024927" y="208540"/>
                  </a:lnTo>
                  <a:lnTo>
                    <a:pt x="1110337" y="236345"/>
                  </a:lnTo>
                  <a:lnTo>
                    <a:pt x="1195748" y="250248"/>
                  </a:lnTo>
                  <a:lnTo>
                    <a:pt x="1281159" y="208540"/>
                  </a:lnTo>
                  <a:lnTo>
                    <a:pt x="1366569" y="236345"/>
                  </a:lnTo>
                  <a:lnTo>
                    <a:pt x="1451980" y="180734"/>
                  </a:lnTo>
                  <a:lnTo>
                    <a:pt x="1537390" y="139026"/>
                  </a:lnTo>
                  <a:lnTo>
                    <a:pt x="1622801" y="180734"/>
                  </a:lnTo>
                  <a:lnTo>
                    <a:pt x="1708212" y="125124"/>
                  </a:lnTo>
                  <a:lnTo>
                    <a:pt x="1793622" y="139026"/>
                  </a:lnTo>
                  <a:lnTo>
                    <a:pt x="1879033" y="111221"/>
                  </a:lnTo>
                  <a:lnTo>
                    <a:pt x="1964443" y="139026"/>
                  </a:lnTo>
                  <a:lnTo>
                    <a:pt x="2049854" y="194637"/>
                  </a:lnTo>
                  <a:lnTo>
                    <a:pt x="2135265" y="194637"/>
                  </a:lnTo>
                </a:path>
              </a:pathLst>
            </a:custGeom>
            <a:ln w="27101" cap="flat">
              <a:solidFill>
                <a:srgbClr val="1CABE2">
                  <a:alpha val="100000"/>
                </a:srgbClr>
              </a:solidFill>
              <a:prstDash val="solid"/>
              <a:round/>
            </a:ln>
          </p:spPr>
          <p:txBody>
            <a:bodyPr/>
            <a:lstStyle/>
            <a:p/>
          </p:txBody>
        </p:sp>
        <p:sp>
          <p:nvSpPr>
            <p:cNvPr id="74" name="pt74"/>
            <p:cNvSpPr/>
            <p:nvPr/>
          </p:nvSpPr>
          <p:spPr>
            <a:xfrm>
              <a:off x="103805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1109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163592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1665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2" name="pt92"/>
            <p:cNvSpPr/>
            <p:nvPr/>
          </p:nvSpPr>
          <p:spPr>
            <a:xfrm>
              <a:off x="2575444"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1" name="tx101"/>
            <p:cNvSpPr/>
            <p:nvPr/>
          </p:nvSpPr>
          <p:spPr>
            <a:xfrm>
              <a:off x="3223926" y="41062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02" name="tx102"/>
            <p:cNvSpPr/>
            <p:nvPr/>
          </p:nvSpPr>
          <p:spPr>
            <a:xfrm>
              <a:off x="2624645" y="40434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03" name="tx103"/>
            <p:cNvSpPr/>
            <p:nvPr/>
          </p:nvSpPr>
          <p:spPr>
            <a:xfrm>
              <a:off x="3051698" y="40573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51064"/>
              <a:ext cx="2135265" cy="194637"/>
            </a:xfrm>
            <a:custGeom>
              <a:avLst/>
              <a:pathLst>
                <a:path w="2135265" h="194637">
                  <a:moveTo>
                    <a:pt x="0" y="0"/>
                  </a:moveTo>
                  <a:lnTo>
                    <a:pt x="85410" y="13902"/>
                  </a:lnTo>
                  <a:lnTo>
                    <a:pt x="170821" y="27805"/>
                  </a:lnTo>
                  <a:lnTo>
                    <a:pt x="256231" y="27805"/>
                  </a:lnTo>
                  <a:lnTo>
                    <a:pt x="341642" y="41708"/>
                  </a:lnTo>
                  <a:lnTo>
                    <a:pt x="427053" y="27805"/>
                  </a:lnTo>
                  <a:lnTo>
                    <a:pt x="512463" y="83416"/>
                  </a:lnTo>
                  <a:lnTo>
                    <a:pt x="597874" y="97318"/>
                  </a:lnTo>
                  <a:lnTo>
                    <a:pt x="683284" y="97318"/>
                  </a:lnTo>
                  <a:lnTo>
                    <a:pt x="768695" y="111221"/>
                  </a:lnTo>
                  <a:lnTo>
                    <a:pt x="854106" y="111221"/>
                  </a:lnTo>
                  <a:lnTo>
                    <a:pt x="939516" y="83416"/>
                  </a:lnTo>
                  <a:lnTo>
                    <a:pt x="1024927" y="125124"/>
                  </a:lnTo>
                  <a:lnTo>
                    <a:pt x="1110337" y="166832"/>
                  </a:lnTo>
                  <a:lnTo>
                    <a:pt x="1195748" y="194637"/>
                  </a:lnTo>
                  <a:lnTo>
                    <a:pt x="1281159" y="180734"/>
                  </a:lnTo>
                  <a:lnTo>
                    <a:pt x="1366569" y="166832"/>
                  </a:lnTo>
                  <a:lnTo>
                    <a:pt x="1451980" y="139026"/>
                  </a:lnTo>
                  <a:lnTo>
                    <a:pt x="1537390" y="111221"/>
                  </a:lnTo>
                  <a:lnTo>
                    <a:pt x="1622801" y="139026"/>
                  </a:lnTo>
                  <a:lnTo>
                    <a:pt x="1708212" y="125124"/>
                  </a:lnTo>
                  <a:lnTo>
                    <a:pt x="1793622" y="111221"/>
                  </a:lnTo>
                  <a:lnTo>
                    <a:pt x="1879033" y="83416"/>
                  </a:lnTo>
                  <a:lnTo>
                    <a:pt x="1964443" y="97318"/>
                  </a:lnTo>
                  <a:lnTo>
                    <a:pt x="2049854" y="139026"/>
                  </a:lnTo>
                  <a:lnTo>
                    <a:pt x="2135265" y="139026"/>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1164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443011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51" name="tx151"/>
            <p:cNvSpPr/>
            <p:nvPr/>
          </p:nvSpPr>
          <p:spPr>
            <a:xfrm>
              <a:off x="6018113" y="2097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52" name="tx152"/>
            <p:cNvSpPr/>
            <p:nvPr/>
          </p:nvSpPr>
          <p:spPr>
            <a:xfrm>
              <a:off x="5418832" y="20489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53" name="tx153"/>
            <p:cNvSpPr/>
            <p:nvPr/>
          </p:nvSpPr>
          <p:spPr>
            <a:xfrm>
              <a:off x="5845885" y="20489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106523" y="4073350"/>
              <a:ext cx="1879033" cy="222442"/>
            </a:xfrm>
            <a:custGeom>
              <a:avLst/>
              <a:pathLst>
                <a:path w="1879033" h="222442">
                  <a:moveTo>
                    <a:pt x="0" y="0"/>
                  </a:moveTo>
                  <a:lnTo>
                    <a:pt x="85410" y="0"/>
                  </a:lnTo>
                  <a:lnTo>
                    <a:pt x="170821" y="0"/>
                  </a:lnTo>
                  <a:lnTo>
                    <a:pt x="256231" y="0"/>
                  </a:lnTo>
                  <a:lnTo>
                    <a:pt x="341642" y="0"/>
                  </a:lnTo>
                  <a:lnTo>
                    <a:pt x="427053" y="27805"/>
                  </a:lnTo>
                  <a:lnTo>
                    <a:pt x="512463" y="27805"/>
                  </a:lnTo>
                  <a:lnTo>
                    <a:pt x="597874" y="55610"/>
                  </a:lnTo>
                  <a:lnTo>
                    <a:pt x="683284" y="27805"/>
                  </a:lnTo>
                  <a:lnTo>
                    <a:pt x="768695" y="69513"/>
                  </a:lnTo>
                  <a:lnTo>
                    <a:pt x="854106" y="125124"/>
                  </a:lnTo>
                  <a:lnTo>
                    <a:pt x="939516" y="111221"/>
                  </a:lnTo>
                  <a:lnTo>
                    <a:pt x="1024927" y="111221"/>
                  </a:lnTo>
                  <a:lnTo>
                    <a:pt x="1110337" y="180734"/>
                  </a:lnTo>
                  <a:lnTo>
                    <a:pt x="1195748" y="222442"/>
                  </a:lnTo>
                  <a:lnTo>
                    <a:pt x="1281159" y="139026"/>
                  </a:lnTo>
                  <a:lnTo>
                    <a:pt x="1366569" y="208540"/>
                  </a:lnTo>
                  <a:lnTo>
                    <a:pt x="1451980" y="208540"/>
                  </a:lnTo>
                  <a:lnTo>
                    <a:pt x="1537390" y="180734"/>
                  </a:lnTo>
                  <a:lnTo>
                    <a:pt x="1622801" y="125124"/>
                  </a:lnTo>
                  <a:lnTo>
                    <a:pt x="1708212" y="208540"/>
                  </a:lnTo>
                  <a:lnTo>
                    <a:pt x="1793622" y="180734"/>
                  </a:lnTo>
                  <a:lnTo>
                    <a:pt x="1879033" y="125124"/>
                  </a:lnTo>
                </a:path>
              </a:pathLst>
            </a:custGeom>
            <a:ln w="27101" cap="flat">
              <a:solidFill>
                <a:srgbClr val="1CABE2">
                  <a:alpha val="100000"/>
                </a:srgbClr>
              </a:solidFill>
              <a:prstDash val="solid"/>
              <a:round/>
            </a:ln>
          </p:spPr>
          <p:txBody>
            <a:bodyPr/>
            <a:lstStyle/>
            <a:p/>
          </p:txBody>
        </p:sp>
        <p:sp>
          <p:nvSpPr>
            <p:cNvPr id="174" name="pt174"/>
            <p:cNvSpPr/>
            <p:nvPr/>
          </p:nvSpPr>
          <p:spPr>
            <a:xfrm>
              <a:off x="408847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17388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25929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344705" y="40552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8" name="pt178"/>
            <p:cNvSpPr/>
            <p:nvPr/>
          </p:nvSpPr>
          <p:spPr>
            <a:xfrm>
              <a:off x="443011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51552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60093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686347"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77175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85716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942579"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5027989"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113400"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198811"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284221" y="4277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9" name="pt189"/>
            <p:cNvSpPr/>
            <p:nvPr/>
          </p:nvSpPr>
          <p:spPr>
            <a:xfrm>
              <a:off x="5369632"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455042"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540453"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625864"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711274"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796685"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882095"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967506"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tx197"/>
            <p:cNvSpPr/>
            <p:nvPr/>
          </p:nvSpPr>
          <p:spPr>
            <a:xfrm>
              <a:off x="3954593" y="3981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8" name="tx198"/>
            <p:cNvSpPr/>
            <p:nvPr/>
          </p:nvSpPr>
          <p:spPr>
            <a:xfrm>
              <a:off x="6018113" y="41062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99" name="tx199"/>
            <p:cNvSpPr/>
            <p:nvPr/>
          </p:nvSpPr>
          <p:spPr>
            <a:xfrm>
              <a:off x="5418832" y="4140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00" name="tx200"/>
            <p:cNvSpPr/>
            <p:nvPr/>
          </p:nvSpPr>
          <p:spPr>
            <a:xfrm>
              <a:off x="5845885" y="41129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01" name="pl201"/>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3" name="pl203"/>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4" name="pl204"/>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7" name="pl207"/>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9" name="pl209"/>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0" name="pl210"/>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3" name="pl213"/>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7925638" y="2106675"/>
              <a:ext cx="854106" cy="83416"/>
            </a:xfrm>
            <a:custGeom>
              <a:avLst/>
              <a:pathLst>
                <a:path w="854106" h="83416">
                  <a:moveTo>
                    <a:pt x="0" y="83416"/>
                  </a:moveTo>
                  <a:lnTo>
                    <a:pt x="85410" y="0"/>
                  </a:lnTo>
                  <a:lnTo>
                    <a:pt x="170821" y="83416"/>
                  </a:lnTo>
                  <a:lnTo>
                    <a:pt x="256231" y="0"/>
                  </a:lnTo>
                  <a:lnTo>
                    <a:pt x="341642" y="69513"/>
                  </a:lnTo>
                  <a:lnTo>
                    <a:pt x="427053" y="41708"/>
                  </a:lnTo>
                  <a:lnTo>
                    <a:pt x="512463" y="41708"/>
                  </a:lnTo>
                  <a:lnTo>
                    <a:pt x="597874" y="13902"/>
                  </a:lnTo>
                  <a:lnTo>
                    <a:pt x="683284" y="13902"/>
                  </a:lnTo>
                  <a:lnTo>
                    <a:pt x="768695" y="83416"/>
                  </a:lnTo>
                  <a:lnTo>
                    <a:pt x="854106" y="69513"/>
                  </a:lnTo>
                </a:path>
              </a:pathLst>
            </a:custGeom>
            <a:ln w="27101" cap="flat">
              <a:solidFill>
                <a:srgbClr val="1CABE2">
                  <a:alpha val="100000"/>
                </a:srgbClr>
              </a:solidFill>
              <a:prstDash val="solid"/>
              <a:round/>
            </a:ln>
          </p:spPr>
          <p:txBody>
            <a:bodyPr/>
            <a:lstStyle/>
            <a:p/>
          </p:txBody>
        </p:sp>
        <p:sp>
          <p:nvSpPr>
            <p:cNvPr id="221" name="pt221"/>
            <p:cNvSpPr/>
            <p:nvPr/>
          </p:nvSpPr>
          <p:spPr>
            <a:xfrm>
              <a:off x="7907587"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99299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8078408"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816381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249230"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334640"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420051"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50546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59087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676283"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761693"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tx232"/>
            <p:cNvSpPr/>
            <p:nvPr/>
          </p:nvSpPr>
          <p:spPr>
            <a:xfrm>
              <a:off x="7773708" y="2097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33" name="tx233"/>
            <p:cNvSpPr/>
            <p:nvPr/>
          </p:nvSpPr>
          <p:spPr>
            <a:xfrm>
              <a:off x="8812300" y="20839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34" name="tx234"/>
            <p:cNvSpPr/>
            <p:nvPr/>
          </p:nvSpPr>
          <p:spPr>
            <a:xfrm>
              <a:off x="8213020" y="20350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35" name="tx235"/>
            <p:cNvSpPr/>
            <p:nvPr/>
          </p:nvSpPr>
          <p:spPr>
            <a:xfrm>
              <a:off x="8640073" y="20489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36" name="tx236"/>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37" name="tx237"/>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38" name="tx238"/>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39" name="tx239"/>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40" name="tx240"/>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41" name="tx24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2" name="tx24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3" name="tx24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4" name="tx24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5" name="tx24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6" name="tx24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7" name="tx24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48" name="tx248"/>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9" name="tx249"/>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0" name="tx250"/>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1" name="tx251"/>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2" name="tx252"/>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3" name="tx253"/>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4" name="tx254"/>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55" name="tx255"/>
            <p:cNvSpPr/>
            <p:nvPr/>
          </p:nvSpPr>
          <p:spPr>
            <a:xfrm rot="-5400000">
              <a:off x="6523589"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6" name="tx256"/>
            <p:cNvSpPr/>
            <p:nvPr/>
          </p:nvSpPr>
          <p:spPr>
            <a:xfrm rot="-5400000">
              <a:off x="6950642"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7" name="tx257"/>
            <p:cNvSpPr/>
            <p:nvPr/>
          </p:nvSpPr>
          <p:spPr>
            <a:xfrm rot="-5400000">
              <a:off x="7377695"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8" name="tx258"/>
            <p:cNvSpPr/>
            <p:nvPr/>
          </p:nvSpPr>
          <p:spPr>
            <a:xfrm rot="-5400000">
              <a:off x="7804748"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9" name="tx259"/>
            <p:cNvSpPr/>
            <p:nvPr/>
          </p:nvSpPr>
          <p:spPr>
            <a:xfrm rot="-5400000">
              <a:off x="8146390"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0" name="tx260"/>
            <p:cNvSpPr/>
            <p:nvPr/>
          </p:nvSpPr>
          <p:spPr>
            <a:xfrm rot="-5400000">
              <a:off x="8573443"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8658854"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62" name="tx262"/>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9" name="tx269"/>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70" name="tx270"/>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71" name="tx271"/>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72" name="tx272"/>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73" name="tx273"/>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74" name="tx274"/>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75" name="pt275"/>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7" name="tx277"/>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278" name="tx278"/>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279" name="tx279"/>
            <p:cNvSpPr/>
            <p:nvPr/>
          </p:nvSpPr>
          <p:spPr>
            <a:xfrm>
              <a:off x="2248044" y="1330710"/>
              <a:ext cx="53397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San Marino, 2000-2025</a:t>
              </a:r>
            </a:p>
          </p:txBody>
        </p:sp>
        <p:sp>
          <p:nvSpPr>
            <p:cNvPr id="280" name="tx280"/>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MCV1 and MCV2 had the lowest coverage (85%), followed by DTP3 (88%).
Compared to 2019, coverage of 2 vaccines decreased (DTP1 and MCV1), 2 vaccines remained constant (DTP3 and IPV1), and one vaccine increased (MCV2).
Compared to 2024, coverage of 3 vaccines increased (DTP1, IPV1 and MCV2) and 2 vaccines remained constant (DTP3 and MCV1).</a:t>
            </a:r>
          </a:p>
        </p:txBody>
      </p:sp>
      <p:sp>
        <p:nvSpPr>
          <p:cNvPr id="2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San Marino had its lowest coverage in MCV1 and MCV2 (85%), while most other routine vaccines clustered around 88-89%; 2 antigens decreased since 2019, and 3 antigens increased since 2024.</a:t>
            </a:r>
          </a:p>
        </p:txBody>
      </p:sp>
      <p:grpSp xmlns:pic="http://schemas.openxmlformats.org/drawingml/2006/picture">
        <p:nvGrpSpPr>
          <p:cNvPr id="284" name=""/>
          <p:cNvGrpSpPr/>
          <p:nvPr/>
        </p:nvGrpSpPr>
        <p:grpSpPr>
          <a:xfrm>
            <a:off x="292608" y="1097280"/>
            <a:ext cx="8595360" cy="28575"/>
            <a:chOff x="292608" y="1097280"/>
            <a:chExt cx="8595360" cy="28575"/>
          </a:xfrm>
        </p:grpSpPr>
        <p:sp>
          <p:nvSpPr>
            <p:cNvPr id="28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8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664294"/>
            </a:xfrm>
            <a:custGeom>
              <a:avLst/>
              <a:pathLst>
                <a:path w="6518190" h="664294">
                  <a:moveTo>
                    <a:pt x="0" y="0"/>
                  </a:moveTo>
                  <a:lnTo>
                    <a:pt x="260727" y="47449"/>
                  </a:lnTo>
                  <a:lnTo>
                    <a:pt x="521455" y="94899"/>
                  </a:lnTo>
                  <a:lnTo>
                    <a:pt x="782182" y="94899"/>
                  </a:lnTo>
                  <a:lnTo>
                    <a:pt x="1042910" y="142348"/>
                  </a:lnTo>
                  <a:lnTo>
                    <a:pt x="1303638" y="94899"/>
                  </a:lnTo>
                  <a:lnTo>
                    <a:pt x="1564365" y="284697"/>
                  </a:lnTo>
                  <a:lnTo>
                    <a:pt x="1825093" y="332147"/>
                  </a:lnTo>
                  <a:lnTo>
                    <a:pt x="2085820" y="332147"/>
                  </a:lnTo>
                  <a:lnTo>
                    <a:pt x="2346548" y="379596"/>
                  </a:lnTo>
                  <a:lnTo>
                    <a:pt x="2607276" y="379596"/>
                  </a:lnTo>
                  <a:lnTo>
                    <a:pt x="2868003" y="284697"/>
                  </a:lnTo>
                  <a:lnTo>
                    <a:pt x="3128731" y="427046"/>
                  </a:lnTo>
                  <a:lnTo>
                    <a:pt x="3389458" y="569395"/>
                  </a:lnTo>
                  <a:lnTo>
                    <a:pt x="3650186" y="664294"/>
                  </a:lnTo>
                  <a:lnTo>
                    <a:pt x="3910914" y="616844"/>
                  </a:lnTo>
                  <a:lnTo>
                    <a:pt x="4171641" y="569395"/>
                  </a:lnTo>
                  <a:lnTo>
                    <a:pt x="4432369" y="474496"/>
                  </a:lnTo>
                  <a:lnTo>
                    <a:pt x="4693096" y="379596"/>
                  </a:lnTo>
                  <a:lnTo>
                    <a:pt x="4953824" y="474496"/>
                  </a:lnTo>
                  <a:lnTo>
                    <a:pt x="5214552" y="427046"/>
                  </a:lnTo>
                  <a:lnTo>
                    <a:pt x="5475279" y="379596"/>
                  </a:lnTo>
                  <a:lnTo>
                    <a:pt x="5736007" y="284697"/>
                  </a:lnTo>
                  <a:lnTo>
                    <a:pt x="5996734" y="332147"/>
                  </a:lnTo>
                  <a:lnTo>
                    <a:pt x="6257462" y="474496"/>
                  </a:lnTo>
                  <a:lnTo>
                    <a:pt x="6518190" y="474496"/>
                  </a:lnTo>
                </a:path>
              </a:pathLst>
            </a:custGeom>
            <a:ln w="27101" cap="flat">
              <a:solidFill>
                <a:srgbClr val="1C86EE">
                  <a:alpha val="100000"/>
                </a:srgbClr>
              </a:solidFill>
              <a:prstDash val="solid"/>
              <a:round/>
            </a:ln>
          </p:spPr>
          <p:txBody>
            <a:bodyPr/>
            <a:lstStyle/>
            <a:p/>
          </p:txBody>
        </p:sp>
        <p:sp>
          <p:nvSpPr>
            <p:cNvPr id="39" name="pl39"/>
            <p:cNvSpPr/>
            <p:nvPr/>
          </p:nvSpPr>
          <p:spPr>
            <a:xfrm>
              <a:off x="1135255" y="1025698"/>
              <a:ext cx="6518190" cy="901542"/>
            </a:xfrm>
            <a:custGeom>
              <a:avLst/>
              <a:pathLst>
                <a:path w="6518190" h="901542">
                  <a:moveTo>
                    <a:pt x="0" y="0"/>
                  </a:moveTo>
                  <a:lnTo>
                    <a:pt x="260727" y="47449"/>
                  </a:lnTo>
                  <a:lnTo>
                    <a:pt x="521455" y="47449"/>
                  </a:lnTo>
                  <a:lnTo>
                    <a:pt x="782182" y="47449"/>
                  </a:lnTo>
                  <a:lnTo>
                    <a:pt x="1042910" y="94899"/>
                  </a:lnTo>
                  <a:lnTo>
                    <a:pt x="1303638" y="94899"/>
                  </a:lnTo>
                  <a:lnTo>
                    <a:pt x="1564365" y="237248"/>
                  </a:lnTo>
                  <a:lnTo>
                    <a:pt x="1825093" y="284697"/>
                  </a:lnTo>
                  <a:lnTo>
                    <a:pt x="2085820" y="284697"/>
                  </a:lnTo>
                  <a:lnTo>
                    <a:pt x="2346548" y="379596"/>
                  </a:lnTo>
                  <a:lnTo>
                    <a:pt x="2607276" y="379596"/>
                  </a:lnTo>
                  <a:lnTo>
                    <a:pt x="2868003" y="237248"/>
                  </a:lnTo>
                  <a:lnTo>
                    <a:pt x="3128731" y="427046"/>
                  </a:lnTo>
                  <a:lnTo>
                    <a:pt x="3389458" y="664294"/>
                  </a:lnTo>
                  <a:lnTo>
                    <a:pt x="3650186" y="664294"/>
                  </a:lnTo>
                  <a:lnTo>
                    <a:pt x="3910914" y="616844"/>
                  </a:lnTo>
                  <a:lnTo>
                    <a:pt x="4171641" y="521945"/>
                  </a:lnTo>
                  <a:lnTo>
                    <a:pt x="4432369" y="711744"/>
                  </a:lnTo>
                  <a:lnTo>
                    <a:pt x="4693096" y="901542"/>
                  </a:lnTo>
                  <a:lnTo>
                    <a:pt x="4953824" y="474496"/>
                  </a:lnTo>
                  <a:lnTo>
                    <a:pt x="5214552" y="379596"/>
                  </a:lnTo>
                  <a:lnTo>
                    <a:pt x="5475279" y="332147"/>
                  </a:lnTo>
                  <a:lnTo>
                    <a:pt x="5736007" y="284697"/>
                  </a:lnTo>
                  <a:lnTo>
                    <a:pt x="5996734" y="284697"/>
                  </a:lnTo>
                  <a:lnTo>
                    <a:pt x="6257462" y="427046"/>
                  </a:lnTo>
                  <a:lnTo>
                    <a:pt x="6518190" y="427046"/>
                  </a:lnTo>
                </a:path>
              </a:pathLst>
            </a:custGeom>
            <a:ln w="27101" cap="flat">
              <a:solidFill>
                <a:srgbClr val="80BD41">
                  <a:alpha val="100000"/>
                </a:srgbClr>
              </a:solidFill>
              <a:prstDash val="solid"/>
              <a:round/>
            </a:ln>
          </p:spPr>
          <p:txBody>
            <a:bodyPr/>
            <a:lstStyle/>
            <a:p/>
          </p:txBody>
        </p:sp>
        <p:sp>
          <p:nvSpPr>
            <p:cNvPr id="40" name="pl40"/>
            <p:cNvSpPr/>
            <p:nvPr/>
          </p:nvSpPr>
          <p:spPr>
            <a:xfrm>
              <a:off x="1135255" y="1120597"/>
              <a:ext cx="6518190" cy="664294"/>
            </a:xfrm>
            <a:custGeom>
              <a:avLst/>
              <a:pathLst>
                <a:path w="6518190" h="664294">
                  <a:moveTo>
                    <a:pt x="0" y="0"/>
                  </a:moveTo>
                  <a:lnTo>
                    <a:pt x="260727" y="0"/>
                  </a:lnTo>
                  <a:lnTo>
                    <a:pt x="521455" y="0"/>
                  </a:lnTo>
                  <a:lnTo>
                    <a:pt x="782182" y="47449"/>
                  </a:lnTo>
                  <a:lnTo>
                    <a:pt x="1042910" y="94899"/>
                  </a:lnTo>
                  <a:lnTo>
                    <a:pt x="1303638" y="94899"/>
                  </a:lnTo>
                  <a:lnTo>
                    <a:pt x="1564365" y="189798"/>
                  </a:lnTo>
                  <a:lnTo>
                    <a:pt x="1825093" y="284697"/>
                  </a:lnTo>
                  <a:lnTo>
                    <a:pt x="2085820" y="237248"/>
                  </a:lnTo>
                  <a:lnTo>
                    <a:pt x="2346548" y="332147"/>
                  </a:lnTo>
                  <a:lnTo>
                    <a:pt x="2607276" y="332147"/>
                  </a:lnTo>
                  <a:lnTo>
                    <a:pt x="2868003" y="142348"/>
                  </a:lnTo>
                  <a:lnTo>
                    <a:pt x="3128731" y="379596"/>
                  </a:lnTo>
                  <a:lnTo>
                    <a:pt x="3389458" y="664294"/>
                  </a:lnTo>
                  <a:lnTo>
                    <a:pt x="3650186" y="616844"/>
                  </a:lnTo>
                  <a:lnTo>
                    <a:pt x="3910914" y="569395"/>
                  </a:lnTo>
                  <a:lnTo>
                    <a:pt x="4171641" y="474496"/>
                  </a:lnTo>
                  <a:lnTo>
                    <a:pt x="4432369" y="332147"/>
                  </a:lnTo>
                  <a:lnTo>
                    <a:pt x="4693096" y="189798"/>
                  </a:lnTo>
                  <a:lnTo>
                    <a:pt x="4953824" y="427046"/>
                  </a:lnTo>
                  <a:lnTo>
                    <a:pt x="5214552" y="332147"/>
                  </a:lnTo>
                  <a:lnTo>
                    <a:pt x="5475279" y="237248"/>
                  </a:lnTo>
                  <a:lnTo>
                    <a:pt x="5736007" y="237248"/>
                  </a:lnTo>
                  <a:lnTo>
                    <a:pt x="5996734" y="237248"/>
                  </a:lnTo>
                  <a:lnTo>
                    <a:pt x="6257462" y="379596"/>
                  </a:lnTo>
                  <a:lnTo>
                    <a:pt x="6518190" y="332147"/>
                  </a:lnTo>
                </a:path>
              </a:pathLst>
            </a:custGeom>
            <a:ln w="27101" cap="flat">
              <a:solidFill>
                <a:srgbClr val="EE00EE">
                  <a:alpha val="100000"/>
                </a:srgbClr>
              </a:solidFill>
              <a:prstDash val="solid"/>
              <a:round/>
            </a:ln>
          </p:spPr>
          <p:txBody>
            <a:bodyPr/>
            <a:lstStyle/>
            <a:p/>
          </p:txBody>
        </p:sp>
        <p:sp>
          <p:nvSpPr>
            <p:cNvPr id="41" name="pl41"/>
            <p:cNvSpPr/>
            <p:nvPr/>
          </p:nvSpPr>
          <p:spPr>
            <a:xfrm>
              <a:off x="4263986" y="2923682"/>
              <a:ext cx="3389458" cy="2087782"/>
            </a:xfrm>
            <a:custGeom>
              <a:avLst/>
              <a:pathLst>
                <a:path w="3389458" h="2087782">
                  <a:moveTo>
                    <a:pt x="0" y="1708186"/>
                  </a:moveTo>
                  <a:lnTo>
                    <a:pt x="260727" y="1945434"/>
                  </a:lnTo>
                  <a:lnTo>
                    <a:pt x="521455" y="1850534"/>
                  </a:lnTo>
                  <a:lnTo>
                    <a:pt x="782182" y="1897984"/>
                  </a:lnTo>
                  <a:lnTo>
                    <a:pt x="1042910" y="2087782"/>
                  </a:lnTo>
                  <a:lnTo>
                    <a:pt x="1303638" y="2040333"/>
                  </a:lnTo>
                  <a:lnTo>
                    <a:pt x="1564365" y="237248"/>
                  </a:lnTo>
                  <a:lnTo>
                    <a:pt x="1825093" y="237248"/>
                  </a:lnTo>
                  <a:lnTo>
                    <a:pt x="2085820" y="47449"/>
                  </a:lnTo>
                  <a:lnTo>
                    <a:pt x="2346548" y="759193"/>
                  </a:lnTo>
                  <a:lnTo>
                    <a:pt x="2607276" y="379596"/>
                  </a:lnTo>
                  <a:lnTo>
                    <a:pt x="2868003" y="237248"/>
                  </a:lnTo>
                  <a:lnTo>
                    <a:pt x="3128731" y="47449"/>
                  </a:lnTo>
                  <a:lnTo>
                    <a:pt x="3389458"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1168047"/>
              <a:ext cx="2607276" cy="284697"/>
            </a:xfrm>
            <a:custGeom>
              <a:avLst/>
              <a:pathLst>
                <a:path w="2607276" h="284697">
                  <a:moveTo>
                    <a:pt x="0" y="284697"/>
                  </a:moveTo>
                  <a:lnTo>
                    <a:pt x="260727" y="0"/>
                  </a:lnTo>
                  <a:lnTo>
                    <a:pt x="521455" y="284697"/>
                  </a:lnTo>
                  <a:lnTo>
                    <a:pt x="782182" y="0"/>
                  </a:lnTo>
                  <a:lnTo>
                    <a:pt x="1042910" y="237248"/>
                  </a:lnTo>
                  <a:lnTo>
                    <a:pt x="1303638" y="142348"/>
                  </a:lnTo>
                  <a:lnTo>
                    <a:pt x="1564365" y="142348"/>
                  </a:lnTo>
                  <a:lnTo>
                    <a:pt x="1825093" y="47449"/>
                  </a:lnTo>
                  <a:lnTo>
                    <a:pt x="2085820" y="47449"/>
                  </a:lnTo>
                  <a:lnTo>
                    <a:pt x="2346548" y="284697"/>
                  </a:lnTo>
                  <a:lnTo>
                    <a:pt x="2607276" y="237248"/>
                  </a:lnTo>
                </a:path>
              </a:pathLst>
            </a:custGeom>
            <a:ln w="27101" cap="flat">
              <a:solidFill>
                <a:srgbClr val="E31A1C">
                  <a:alpha val="100000"/>
                </a:srgbClr>
              </a:solidFill>
              <a:prstDash val="solid"/>
              <a:round/>
            </a:ln>
          </p:spPr>
          <p:txBody>
            <a:bodyPr/>
            <a:lstStyle/>
            <a:p/>
          </p:txBody>
        </p:sp>
        <p:sp>
          <p:nvSpPr>
            <p:cNvPr id="43" name="pl43"/>
            <p:cNvSpPr/>
            <p:nvPr/>
          </p:nvSpPr>
          <p:spPr>
            <a:xfrm>
              <a:off x="6610535" y="1262946"/>
              <a:ext cx="1042910" cy="189798"/>
            </a:xfrm>
            <a:custGeom>
              <a:avLst/>
              <a:pathLst>
                <a:path w="1042910" h="189798">
                  <a:moveTo>
                    <a:pt x="0" y="94899"/>
                  </a:moveTo>
                  <a:lnTo>
                    <a:pt x="260727" y="0"/>
                  </a:lnTo>
                  <a:lnTo>
                    <a:pt x="521455" y="47449"/>
                  </a:lnTo>
                  <a:lnTo>
                    <a:pt x="782182" y="189798"/>
                  </a:lnTo>
                  <a:lnTo>
                    <a:pt x="1042910" y="189798"/>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854093"/>
            </a:xfrm>
            <a:custGeom>
              <a:avLst/>
              <a:pathLst>
                <a:path w="6518190" h="854093">
                  <a:moveTo>
                    <a:pt x="0" y="0"/>
                  </a:moveTo>
                  <a:lnTo>
                    <a:pt x="260727" y="94899"/>
                  </a:lnTo>
                  <a:lnTo>
                    <a:pt x="521455" y="142348"/>
                  </a:lnTo>
                  <a:lnTo>
                    <a:pt x="782182" y="237248"/>
                  </a:lnTo>
                  <a:lnTo>
                    <a:pt x="1042910" y="237248"/>
                  </a:lnTo>
                  <a:lnTo>
                    <a:pt x="1303638" y="237248"/>
                  </a:lnTo>
                  <a:lnTo>
                    <a:pt x="1564365" y="427046"/>
                  </a:lnTo>
                  <a:lnTo>
                    <a:pt x="1825093" y="427046"/>
                  </a:lnTo>
                  <a:lnTo>
                    <a:pt x="2085820" y="616844"/>
                  </a:lnTo>
                  <a:lnTo>
                    <a:pt x="2346548" y="521945"/>
                  </a:lnTo>
                  <a:lnTo>
                    <a:pt x="2607276" y="521945"/>
                  </a:lnTo>
                  <a:lnTo>
                    <a:pt x="2868003" y="427046"/>
                  </a:lnTo>
                  <a:lnTo>
                    <a:pt x="3128731" y="711744"/>
                  </a:lnTo>
                  <a:lnTo>
                    <a:pt x="3389458" y="806643"/>
                  </a:lnTo>
                  <a:lnTo>
                    <a:pt x="3650186" y="854093"/>
                  </a:lnTo>
                  <a:lnTo>
                    <a:pt x="3910914" y="711744"/>
                  </a:lnTo>
                  <a:lnTo>
                    <a:pt x="4171641" y="806643"/>
                  </a:lnTo>
                  <a:lnTo>
                    <a:pt x="4432369" y="616844"/>
                  </a:lnTo>
                  <a:lnTo>
                    <a:pt x="4693096" y="474496"/>
                  </a:lnTo>
                  <a:lnTo>
                    <a:pt x="4953824" y="616844"/>
                  </a:lnTo>
                  <a:lnTo>
                    <a:pt x="5214552" y="427046"/>
                  </a:lnTo>
                  <a:lnTo>
                    <a:pt x="5475279" y="474496"/>
                  </a:lnTo>
                  <a:lnTo>
                    <a:pt x="5736007" y="379596"/>
                  </a:lnTo>
                  <a:lnTo>
                    <a:pt x="5996734" y="474496"/>
                  </a:lnTo>
                  <a:lnTo>
                    <a:pt x="6257462" y="664294"/>
                  </a:lnTo>
                  <a:lnTo>
                    <a:pt x="6518190" y="664294"/>
                  </a:lnTo>
                </a:path>
              </a:pathLst>
            </a:custGeom>
            <a:ln w="27101" cap="flat">
              <a:solidFill>
                <a:srgbClr val="FFC20E">
                  <a:alpha val="100000"/>
                </a:srgbClr>
              </a:solidFill>
              <a:prstDash val="solid"/>
              <a:round/>
            </a:ln>
          </p:spPr>
          <p:txBody>
            <a:bodyPr/>
            <a:lstStyle/>
            <a:p/>
          </p:txBody>
        </p:sp>
        <p:sp>
          <p:nvSpPr>
            <p:cNvPr id="45" name="pl45"/>
            <p:cNvSpPr/>
            <p:nvPr/>
          </p:nvSpPr>
          <p:spPr>
            <a:xfrm>
              <a:off x="1917438" y="1168047"/>
              <a:ext cx="5736007" cy="759193"/>
            </a:xfrm>
            <a:custGeom>
              <a:avLst/>
              <a:pathLst>
                <a:path w="5736007" h="759193">
                  <a:moveTo>
                    <a:pt x="0" y="0"/>
                  </a:moveTo>
                  <a:lnTo>
                    <a:pt x="260727" y="0"/>
                  </a:lnTo>
                  <a:lnTo>
                    <a:pt x="521455" y="0"/>
                  </a:lnTo>
                  <a:lnTo>
                    <a:pt x="782182" y="0"/>
                  </a:lnTo>
                  <a:lnTo>
                    <a:pt x="1042910" y="0"/>
                  </a:lnTo>
                  <a:lnTo>
                    <a:pt x="1303638" y="94899"/>
                  </a:lnTo>
                  <a:lnTo>
                    <a:pt x="1564365" y="94899"/>
                  </a:lnTo>
                  <a:lnTo>
                    <a:pt x="1825093" y="189798"/>
                  </a:lnTo>
                  <a:lnTo>
                    <a:pt x="2085820" y="94899"/>
                  </a:lnTo>
                  <a:lnTo>
                    <a:pt x="2346548" y="237248"/>
                  </a:lnTo>
                  <a:lnTo>
                    <a:pt x="2607276" y="427046"/>
                  </a:lnTo>
                  <a:lnTo>
                    <a:pt x="2868003" y="379596"/>
                  </a:lnTo>
                  <a:lnTo>
                    <a:pt x="3128731" y="379596"/>
                  </a:lnTo>
                  <a:lnTo>
                    <a:pt x="3389458" y="616844"/>
                  </a:lnTo>
                  <a:lnTo>
                    <a:pt x="3650186" y="759193"/>
                  </a:lnTo>
                  <a:lnTo>
                    <a:pt x="3910914" y="474496"/>
                  </a:lnTo>
                  <a:lnTo>
                    <a:pt x="4171641" y="711744"/>
                  </a:lnTo>
                  <a:lnTo>
                    <a:pt x="4432369" y="711744"/>
                  </a:lnTo>
                  <a:lnTo>
                    <a:pt x="4693096" y="616844"/>
                  </a:lnTo>
                  <a:lnTo>
                    <a:pt x="4953824" y="427046"/>
                  </a:lnTo>
                  <a:lnTo>
                    <a:pt x="5214552" y="711744"/>
                  </a:lnTo>
                  <a:lnTo>
                    <a:pt x="5475279" y="616844"/>
                  </a:lnTo>
                  <a:lnTo>
                    <a:pt x="5736007" y="427046"/>
                  </a:lnTo>
                </a:path>
              </a:pathLst>
            </a:custGeom>
            <a:ln w="27101" cap="flat">
              <a:solidFill>
                <a:srgbClr val="008B00">
                  <a:alpha val="100000"/>
                </a:srgbClr>
              </a:solidFill>
              <a:prstDash val="solid"/>
              <a:round/>
            </a:ln>
          </p:spPr>
          <p:txBody>
            <a:bodyPr/>
            <a:lstStyle/>
            <a:p/>
          </p:txBody>
        </p:sp>
        <p:sp>
          <p:nvSpPr>
            <p:cNvPr id="46" name="pl46"/>
            <p:cNvSpPr/>
            <p:nvPr/>
          </p:nvSpPr>
          <p:spPr>
            <a:xfrm>
              <a:off x="5306897" y="1689993"/>
              <a:ext cx="2346548" cy="1423488"/>
            </a:xfrm>
            <a:custGeom>
              <a:avLst/>
              <a:pathLst>
                <a:path w="2346548" h="1423488">
                  <a:moveTo>
                    <a:pt x="0" y="1423488"/>
                  </a:moveTo>
                  <a:lnTo>
                    <a:pt x="260727" y="1281139"/>
                  </a:lnTo>
                  <a:lnTo>
                    <a:pt x="521455" y="1186240"/>
                  </a:lnTo>
                  <a:lnTo>
                    <a:pt x="782182" y="332147"/>
                  </a:lnTo>
                  <a:lnTo>
                    <a:pt x="1042910" y="47449"/>
                  </a:lnTo>
                  <a:lnTo>
                    <a:pt x="1303638" y="47449"/>
                  </a:lnTo>
                  <a:lnTo>
                    <a:pt x="1564365" y="142348"/>
                  </a:lnTo>
                  <a:lnTo>
                    <a:pt x="1825093" y="0"/>
                  </a:lnTo>
                  <a:lnTo>
                    <a:pt x="2085820" y="94899"/>
                  </a:lnTo>
                  <a:lnTo>
                    <a:pt x="2346548" y="94899"/>
                  </a:lnTo>
                </a:path>
              </a:pathLst>
            </a:custGeom>
            <a:ln w="27101" cap="flat">
              <a:solidFill>
                <a:srgbClr val="9A32CD">
                  <a:alpha val="100000"/>
                </a:srgbClr>
              </a:solidFill>
              <a:prstDash val="solid"/>
              <a:round/>
            </a:ln>
          </p:spPr>
          <p:txBody>
            <a:bodyPr/>
            <a:lstStyle/>
            <a:p/>
          </p:txBody>
        </p:sp>
        <p:sp>
          <p:nvSpPr>
            <p:cNvPr id="47" name="pl47"/>
            <p:cNvSpPr/>
            <p:nvPr/>
          </p:nvSpPr>
          <p:spPr>
            <a:xfrm>
              <a:off x="1135255" y="930799"/>
              <a:ext cx="6518190" cy="854093"/>
            </a:xfrm>
            <a:custGeom>
              <a:avLst/>
              <a:pathLst>
                <a:path w="6518190" h="854093">
                  <a:moveTo>
                    <a:pt x="0" y="0"/>
                  </a:moveTo>
                  <a:lnTo>
                    <a:pt x="260727" y="94899"/>
                  </a:lnTo>
                  <a:lnTo>
                    <a:pt x="521455" y="142348"/>
                  </a:lnTo>
                  <a:lnTo>
                    <a:pt x="782182" y="237248"/>
                  </a:lnTo>
                  <a:lnTo>
                    <a:pt x="1042910" y="237248"/>
                  </a:lnTo>
                  <a:lnTo>
                    <a:pt x="1303638" y="237248"/>
                  </a:lnTo>
                  <a:lnTo>
                    <a:pt x="1564365" y="427046"/>
                  </a:lnTo>
                  <a:lnTo>
                    <a:pt x="1825093" y="427046"/>
                  </a:lnTo>
                  <a:lnTo>
                    <a:pt x="2085820" y="616844"/>
                  </a:lnTo>
                  <a:lnTo>
                    <a:pt x="2346548" y="521945"/>
                  </a:lnTo>
                  <a:lnTo>
                    <a:pt x="2607276" y="521945"/>
                  </a:lnTo>
                  <a:lnTo>
                    <a:pt x="2868003" y="427046"/>
                  </a:lnTo>
                  <a:lnTo>
                    <a:pt x="3128731" y="711744"/>
                  </a:lnTo>
                  <a:lnTo>
                    <a:pt x="3389458" y="806643"/>
                  </a:lnTo>
                  <a:lnTo>
                    <a:pt x="3650186" y="854093"/>
                  </a:lnTo>
                  <a:lnTo>
                    <a:pt x="3910914" y="711744"/>
                  </a:lnTo>
                  <a:lnTo>
                    <a:pt x="4171641" y="806643"/>
                  </a:lnTo>
                  <a:lnTo>
                    <a:pt x="4432369" y="616844"/>
                  </a:lnTo>
                  <a:lnTo>
                    <a:pt x="4693096" y="474496"/>
                  </a:lnTo>
                  <a:lnTo>
                    <a:pt x="4953824" y="616844"/>
                  </a:lnTo>
                  <a:lnTo>
                    <a:pt x="5214552" y="427046"/>
                  </a:lnTo>
                  <a:lnTo>
                    <a:pt x="5475279" y="474496"/>
                  </a:lnTo>
                  <a:lnTo>
                    <a:pt x="5736007" y="379596"/>
                  </a:lnTo>
                  <a:lnTo>
                    <a:pt x="5996734" y="474496"/>
                  </a:lnTo>
                  <a:lnTo>
                    <a:pt x="6257462" y="664294"/>
                  </a:lnTo>
                  <a:lnTo>
                    <a:pt x="6518190" y="664294"/>
                  </a:lnTo>
                </a:path>
              </a:pathLst>
            </a:custGeom>
            <a:ln w="27101" cap="flat">
              <a:solidFill>
                <a:srgbClr val="836FFF">
                  <a:alpha val="100000"/>
                </a:srgbClr>
              </a:solidFill>
              <a:prstDash val="solid"/>
              <a:round/>
            </a:ln>
          </p:spPr>
          <p:txBody>
            <a:bodyPr/>
            <a:lstStyle/>
            <a:p/>
          </p:txBody>
        </p:sp>
        <p:sp>
          <p:nvSpPr>
            <p:cNvPr id="48" name="pl48"/>
            <p:cNvSpPr/>
            <p:nvPr/>
          </p:nvSpPr>
          <p:spPr>
            <a:xfrm>
              <a:off x="7664588" y="783277"/>
              <a:ext cx="760438" cy="613034"/>
            </a:xfrm>
            <a:custGeom>
              <a:avLst/>
              <a:pathLst>
                <a:path w="760438" h="613034">
                  <a:moveTo>
                    <a:pt x="760438" y="0"/>
                  </a:moveTo>
                  <a:lnTo>
                    <a:pt x="0" y="613034"/>
                  </a:lnTo>
                </a:path>
              </a:pathLst>
            </a:custGeom>
          </p:spPr>
          <p:txBody>
            <a:bodyPr/>
            <a:lstStyle/>
            <a:p/>
          </p:txBody>
        </p:sp>
        <p:sp>
          <p:nvSpPr>
            <p:cNvPr id="49" name="pl49"/>
            <p:cNvSpPr/>
            <p:nvPr/>
          </p:nvSpPr>
          <p:spPr>
            <a:xfrm>
              <a:off x="7667840" y="1459672"/>
              <a:ext cx="715104" cy="344113"/>
            </a:xfrm>
            <a:custGeom>
              <a:avLst/>
              <a:pathLst>
                <a:path w="715104" h="344113">
                  <a:moveTo>
                    <a:pt x="715104" y="344113"/>
                  </a:moveTo>
                  <a:lnTo>
                    <a:pt x="0" y="0"/>
                  </a:lnTo>
                </a:path>
              </a:pathLst>
            </a:custGeom>
          </p:spPr>
          <p:txBody>
            <a:bodyPr/>
            <a:lstStyle/>
            <a:p/>
          </p:txBody>
        </p:sp>
        <p:sp>
          <p:nvSpPr>
            <p:cNvPr id="50" name="pl50"/>
            <p:cNvSpPr/>
            <p:nvPr/>
          </p:nvSpPr>
          <p:spPr>
            <a:xfrm>
              <a:off x="7666475" y="1042381"/>
              <a:ext cx="662108" cy="402443"/>
            </a:xfrm>
            <a:custGeom>
              <a:avLst/>
              <a:pathLst>
                <a:path w="662108" h="402443">
                  <a:moveTo>
                    <a:pt x="662108" y="0"/>
                  </a:moveTo>
                  <a:lnTo>
                    <a:pt x="0" y="402443"/>
                  </a:lnTo>
                </a:path>
              </a:pathLst>
            </a:custGeom>
          </p:spPr>
          <p:txBody>
            <a:bodyPr/>
            <a:lstStyle/>
            <a:p/>
          </p:txBody>
        </p:sp>
        <p:sp>
          <p:nvSpPr>
            <p:cNvPr id="51" name="pl51"/>
            <p:cNvSpPr/>
            <p:nvPr/>
          </p:nvSpPr>
          <p:spPr>
            <a:xfrm>
              <a:off x="7670727" y="1295793"/>
              <a:ext cx="766368" cy="153490"/>
            </a:xfrm>
            <a:custGeom>
              <a:avLst/>
              <a:pathLst>
                <a:path w="766368" h="153490">
                  <a:moveTo>
                    <a:pt x="766368" y="0"/>
                  </a:moveTo>
                  <a:lnTo>
                    <a:pt x="0" y="153490"/>
                  </a:lnTo>
                </a:path>
              </a:pathLst>
            </a:custGeom>
          </p:spPr>
          <p:txBody>
            <a:bodyPr/>
            <a:lstStyle/>
            <a:p/>
          </p:txBody>
        </p:sp>
        <p:sp>
          <p:nvSpPr>
            <p:cNvPr id="52" name="pl52"/>
            <p:cNvSpPr/>
            <p:nvPr/>
          </p:nvSpPr>
          <p:spPr>
            <a:xfrm>
              <a:off x="7671208" y="1455055"/>
              <a:ext cx="735821" cy="95728"/>
            </a:xfrm>
            <a:custGeom>
              <a:avLst/>
              <a:pathLst>
                <a:path w="735821" h="95728">
                  <a:moveTo>
                    <a:pt x="735821" y="95728"/>
                  </a:moveTo>
                  <a:lnTo>
                    <a:pt x="0" y="0"/>
                  </a:lnTo>
                </a:path>
              </a:pathLst>
            </a:custGeom>
          </p:spPr>
          <p:txBody>
            <a:bodyPr/>
            <a:lstStyle/>
            <a:p/>
          </p:txBody>
        </p:sp>
        <p:sp>
          <p:nvSpPr>
            <p:cNvPr id="53" name="pl53"/>
            <p:cNvSpPr/>
            <p:nvPr/>
          </p:nvSpPr>
          <p:spPr>
            <a:xfrm>
              <a:off x="7660857" y="1605484"/>
              <a:ext cx="698003" cy="978463"/>
            </a:xfrm>
            <a:custGeom>
              <a:avLst/>
              <a:pathLst>
                <a:path w="698003" h="978463">
                  <a:moveTo>
                    <a:pt x="698003" y="978463"/>
                  </a:moveTo>
                  <a:lnTo>
                    <a:pt x="0" y="0"/>
                  </a:lnTo>
                </a:path>
              </a:pathLst>
            </a:custGeom>
          </p:spPr>
          <p:txBody>
            <a:bodyPr/>
            <a:lstStyle/>
            <a:p/>
          </p:txBody>
        </p:sp>
        <p:sp>
          <p:nvSpPr>
            <p:cNvPr id="54" name="pl54"/>
            <p:cNvSpPr/>
            <p:nvPr/>
          </p:nvSpPr>
          <p:spPr>
            <a:xfrm>
              <a:off x="7665918" y="1603360"/>
              <a:ext cx="692943" cy="459257"/>
            </a:xfrm>
            <a:custGeom>
              <a:avLst/>
              <a:pathLst>
                <a:path w="692943" h="459257">
                  <a:moveTo>
                    <a:pt x="692943" y="459257"/>
                  </a:moveTo>
                  <a:lnTo>
                    <a:pt x="0" y="0"/>
                  </a:lnTo>
                </a:path>
              </a:pathLst>
            </a:custGeom>
          </p:spPr>
          <p:txBody>
            <a:bodyPr/>
            <a:lstStyle/>
            <a:p/>
          </p:txBody>
        </p:sp>
        <p:sp>
          <p:nvSpPr>
            <p:cNvPr id="55" name="pl55"/>
            <p:cNvSpPr/>
            <p:nvPr/>
          </p:nvSpPr>
          <p:spPr>
            <a:xfrm>
              <a:off x="7662212" y="1605060"/>
              <a:ext cx="630219" cy="716435"/>
            </a:xfrm>
            <a:custGeom>
              <a:avLst/>
              <a:pathLst>
                <a:path w="630219" h="716435">
                  <a:moveTo>
                    <a:pt x="630219" y="716435"/>
                  </a:moveTo>
                  <a:lnTo>
                    <a:pt x="0" y="0"/>
                  </a:lnTo>
                </a:path>
              </a:pathLst>
            </a:custGeom>
          </p:spPr>
          <p:txBody>
            <a:bodyPr/>
            <a:lstStyle/>
            <a:p/>
          </p:txBody>
        </p:sp>
        <p:sp>
          <p:nvSpPr>
            <p:cNvPr id="56" name="pl56"/>
            <p:cNvSpPr/>
            <p:nvPr/>
          </p:nvSpPr>
          <p:spPr>
            <a:xfrm>
              <a:off x="7660641" y="1795342"/>
              <a:ext cx="722304" cy="1048952"/>
            </a:xfrm>
            <a:custGeom>
              <a:avLst/>
              <a:pathLst>
                <a:path w="722304" h="1048952">
                  <a:moveTo>
                    <a:pt x="722304" y="1048952"/>
                  </a:moveTo>
                  <a:lnTo>
                    <a:pt x="0" y="0"/>
                  </a:lnTo>
                </a:path>
              </a:pathLst>
            </a:custGeom>
          </p:spPr>
          <p:txBody>
            <a:bodyPr/>
            <a:lstStyle/>
            <a:p/>
          </p:txBody>
        </p:sp>
        <p:sp>
          <p:nvSpPr>
            <p:cNvPr id="57" name="pl57"/>
            <p:cNvSpPr/>
            <p:nvPr/>
          </p:nvSpPr>
          <p:spPr>
            <a:xfrm>
              <a:off x="7669835" y="2928561"/>
              <a:ext cx="713110" cy="212269"/>
            </a:xfrm>
            <a:custGeom>
              <a:avLst/>
              <a:pathLst>
                <a:path w="713110" h="212269">
                  <a:moveTo>
                    <a:pt x="713110" y="212269"/>
                  </a:moveTo>
                  <a:lnTo>
                    <a:pt x="0" y="0"/>
                  </a:lnTo>
                </a:path>
              </a:pathLst>
            </a:custGeom>
          </p:spPr>
          <p:txBody>
            <a:bodyPr/>
            <a:lstStyle/>
            <a:p/>
          </p:txBody>
        </p:sp>
        <p:sp>
          <p:nvSpPr>
            <p:cNvPr id="58" name="pg58"/>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89%</a:t>
              </a:r>
            </a:p>
          </p:txBody>
        </p:sp>
        <p:sp>
          <p:nvSpPr>
            <p:cNvPr id="60" name="pg60"/>
            <p:cNvSpPr/>
            <p:nvPr/>
          </p:nvSpPr>
          <p:spPr>
            <a:xfrm>
              <a:off x="8314365" y="172623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176776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88%</a:t>
              </a:r>
            </a:p>
          </p:txBody>
        </p:sp>
        <p:sp>
          <p:nvSpPr>
            <p:cNvPr id="62" name="pg62"/>
            <p:cNvSpPr/>
            <p:nvPr/>
          </p:nvSpPr>
          <p:spPr>
            <a:xfrm>
              <a:off x="8260004" y="94990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97276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88%</a:t>
              </a:r>
            </a:p>
          </p:txBody>
        </p:sp>
        <p:sp>
          <p:nvSpPr>
            <p:cNvPr id="64" name="pg64"/>
            <p:cNvSpPr/>
            <p:nvPr/>
          </p:nvSpPr>
          <p:spPr>
            <a:xfrm>
              <a:off x="8368515" y="120806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24960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88%</a:t>
              </a:r>
            </a:p>
          </p:txBody>
        </p:sp>
        <p:sp>
          <p:nvSpPr>
            <p:cNvPr id="66" name="pg66"/>
            <p:cNvSpPr/>
            <p:nvPr/>
          </p:nvSpPr>
          <p:spPr>
            <a:xfrm>
              <a:off x="8338449" y="146804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150958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88%</a:t>
              </a:r>
            </a:p>
          </p:txBody>
        </p:sp>
        <p:sp>
          <p:nvSpPr>
            <p:cNvPr id="68" name="pg68"/>
            <p:cNvSpPr/>
            <p:nvPr/>
          </p:nvSpPr>
          <p:spPr>
            <a:xfrm>
              <a:off x="8290281" y="250537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9" name="tx69"/>
            <p:cNvSpPr/>
            <p:nvPr/>
          </p:nvSpPr>
          <p:spPr>
            <a:xfrm>
              <a:off x="8313141" y="254691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85%</a:t>
              </a:r>
            </a:p>
          </p:txBody>
        </p:sp>
        <p:sp>
          <p:nvSpPr>
            <p:cNvPr id="70" name="pg70"/>
            <p:cNvSpPr/>
            <p:nvPr/>
          </p:nvSpPr>
          <p:spPr>
            <a:xfrm>
              <a:off x="8290281" y="198578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13141" y="202731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85%</a:t>
              </a:r>
            </a:p>
          </p:txBody>
        </p:sp>
        <p:sp>
          <p:nvSpPr>
            <p:cNvPr id="72" name="pg72"/>
            <p:cNvSpPr/>
            <p:nvPr/>
          </p:nvSpPr>
          <p:spPr>
            <a:xfrm>
              <a:off x="8223851" y="224436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246711" y="228590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85%</a:t>
              </a:r>
            </a:p>
          </p:txBody>
        </p:sp>
        <p:sp>
          <p:nvSpPr>
            <p:cNvPr id="74" name="pg74"/>
            <p:cNvSpPr/>
            <p:nvPr/>
          </p:nvSpPr>
          <p:spPr>
            <a:xfrm>
              <a:off x="8314365" y="276539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280693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81%</a:t>
              </a:r>
            </a:p>
          </p:txBody>
        </p:sp>
        <p:sp>
          <p:nvSpPr>
            <p:cNvPr id="76" name="pg76"/>
            <p:cNvSpPr/>
            <p:nvPr/>
          </p:nvSpPr>
          <p:spPr>
            <a:xfrm>
              <a:off x="8314365" y="306143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310297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57%</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331641" y="401416"/>
              <a:ext cx="31683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San Marino,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(57%), followed by MCV1, MCV2, and Rubella (85%).
Coverage of 2 vaccines were the same (DTP3 and IPV1), 4 vaccines increased (HEPB3, HIB3, HPVC and MCV2), and 2 vaccines decreased (MCV1 and RUBELLA) compared to respective coverage in 2019.
Coverage of 5 vaccines were the same (DTP3, HEPB3, IPVC, MCV1 and RUBELLA) and 4 vaccines increased (HIB3, HPVC, IPV1 and MCV2) compared to respective coverage in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846732" y="961781"/>
              <a:ext cx="361082" cy="0"/>
            </a:xfrm>
            <a:custGeom>
              <a:avLst/>
              <a:pathLst>
                <a:path w="361082" h="0">
                  <a:moveTo>
                    <a:pt x="0" y="0"/>
                  </a:moveTo>
                  <a:lnTo>
                    <a:pt x="72216" y="0"/>
                  </a:lnTo>
                  <a:lnTo>
                    <a:pt x="144432" y="0"/>
                  </a:lnTo>
                  <a:lnTo>
                    <a:pt x="216649"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19" name="pl19"/>
            <p:cNvSpPr/>
            <p:nvPr/>
          </p:nvSpPr>
          <p:spPr>
            <a:xfrm>
              <a:off x="7846732" y="1464387"/>
              <a:ext cx="288865" cy="0"/>
            </a:xfrm>
            <a:custGeom>
              <a:avLst/>
              <a:pathLst>
                <a:path w="288865" h="0">
                  <a:moveTo>
                    <a:pt x="0" y="0"/>
                  </a:moveTo>
                  <a:lnTo>
                    <a:pt x="0" y="0"/>
                  </a:lnTo>
                  <a:lnTo>
                    <a:pt x="0" y="0"/>
                  </a:lnTo>
                  <a:lnTo>
                    <a:pt x="72216"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0" name="pl20"/>
            <p:cNvSpPr/>
            <p:nvPr/>
          </p:nvSpPr>
          <p:spPr>
            <a:xfrm>
              <a:off x="7774515" y="1966994"/>
              <a:ext cx="288865" cy="0"/>
            </a:xfrm>
            <a:custGeom>
              <a:avLst/>
              <a:pathLst>
                <a:path w="288865" h="0">
                  <a:moveTo>
                    <a:pt x="0" y="0"/>
                  </a:moveTo>
                  <a:lnTo>
                    <a:pt x="72216" y="0"/>
                  </a:lnTo>
                  <a:lnTo>
                    <a:pt x="72216"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1" name="pl21"/>
            <p:cNvSpPr/>
            <p:nvPr/>
          </p:nvSpPr>
          <p:spPr>
            <a:xfrm>
              <a:off x="7702299" y="2469600"/>
              <a:ext cx="288865" cy="0"/>
            </a:xfrm>
            <a:custGeom>
              <a:avLst/>
              <a:pathLst>
                <a:path w="288865" h="0">
                  <a:moveTo>
                    <a:pt x="0" y="0"/>
                  </a:moveTo>
                  <a:lnTo>
                    <a:pt x="72216" y="0"/>
                  </a:lnTo>
                  <a:lnTo>
                    <a:pt x="144432" y="0"/>
                  </a:lnTo>
                  <a:lnTo>
                    <a:pt x="144432"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7846732" y="2972206"/>
              <a:ext cx="361082" cy="0"/>
            </a:xfrm>
            <a:custGeom>
              <a:avLst/>
              <a:pathLst>
                <a:path w="361082" h="0">
                  <a:moveTo>
                    <a:pt x="0" y="0"/>
                  </a:moveTo>
                  <a:lnTo>
                    <a:pt x="72216" y="0"/>
                  </a:lnTo>
                  <a:lnTo>
                    <a:pt x="72216" y="0"/>
                  </a:lnTo>
                  <a:lnTo>
                    <a:pt x="216649"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23" name="pl23"/>
            <p:cNvSpPr/>
            <p:nvPr/>
          </p:nvSpPr>
          <p:spPr>
            <a:xfrm>
              <a:off x="7630082" y="3474813"/>
              <a:ext cx="433298" cy="0"/>
            </a:xfrm>
            <a:custGeom>
              <a:avLst/>
              <a:pathLst>
                <a:path w="433298" h="0">
                  <a:moveTo>
                    <a:pt x="0" y="0"/>
                  </a:moveTo>
                  <a:lnTo>
                    <a:pt x="0" y="0"/>
                  </a:lnTo>
                  <a:lnTo>
                    <a:pt x="72216" y="0"/>
                  </a:lnTo>
                  <a:lnTo>
                    <a:pt x="288865"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4" name="pl24"/>
            <p:cNvSpPr/>
            <p:nvPr/>
          </p:nvSpPr>
          <p:spPr>
            <a:xfrm>
              <a:off x="7196784" y="3977419"/>
              <a:ext cx="433298" cy="0"/>
            </a:xfrm>
            <a:custGeom>
              <a:avLst/>
              <a:pathLst>
                <a:path w="433298" h="0">
                  <a:moveTo>
                    <a:pt x="0" y="0"/>
                  </a:moveTo>
                  <a:lnTo>
                    <a:pt x="0" y="0"/>
                  </a:lnTo>
                  <a:lnTo>
                    <a:pt x="0" y="0"/>
                  </a:lnTo>
                  <a:lnTo>
                    <a:pt x="144432" y="0"/>
                  </a:lnTo>
                  <a:lnTo>
                    <a:pt x="144432" y="0"/>
                  </a:lnTo>
                  <a:lnTo>
                    <a:pt x="433298" y="0"/>
                  </a:lnTo>
                  <a:lnTo>
                    <a:pt x="433298" y="0"/>
                  </a:lnTo>
                </a:path>
              </a:pathLst>
            </a:custGeom>
            <a:ln w="116535" cap="flat">
              <a:solidFill>
                <a:srgbClr val="E8E8E8">
                  <a:alpha val="100000"/>
                </a:srgbClr>
              </a:solidFill>
              <a:prstDash val="solid"/>
              <a:round/>
            </a:ln>
          </p:spPr>
          <p:txBody>
            <a:bodyPr/>
            <a:lstStyle/>
            <a:p/>
          </p:txBody>
        </p:sp>
        <p:sp>
          <p:nvSpPr>
            <p:cNvPr id="25" name="pl25"/>
            <p:cNvSpPr/>
            <p:nvPr/>
          </p:nvSpPr>
          <p:spPr>
            <a:xfrm>
              <a:off x="6980135" y="4480025"/>
              <a:ext cx="505514" cy="0"/>
            </a:xfrm>
            <a:custGeom>
              <a:avLst/>
              <a:pathLst>
                <a:path w="505514" h="0">
                  <a:moveTo>
                    <a:pt x="0" y="0"/>
                  </a:moveTo>
                  <a:lnTo>
                    <a:pt x="288865" y="0"/>
                  </a:lnTo>
                  <a:lnTo>
                    <a:pt x="361082" y="0"/>
                  </a:lnTo>
                  <a:lnTo>
                    <a:pt x="361082" y="0"/>
                  </a:lnTo>
                  <a:lnTo>
                    <a:pt x="433298" y="0"/>
                  </a:lnTo>
                  <a:lnTo>
                    <a:pt x="433298"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7630082" y="4982632"/>
              <a:ext cx="433298" cy="0"/>
            </a:xfrm>
            <a:custGeom>
              <a:avLst/>
              <a:pathLst>
                <a:path w="433298" h="0">
                  <a:moveTo>
                    <a:pt x="0" y="0"/>
                  </a:moveTo>
                  <a:lnTo>
                    <a:pt x="0" y="0"/>
                  </a:lnTo>
                  <a:lnTo>
                    <a:pt x="72216" y="0"/>
                  </a:lnTo>
                  <a:lnTo>
                    <a:pt x="288865"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7" name="pt27"/>
            <p:cNvSpPr/>
            <p:nvPr/>
          </p:nvSpPr>
          <p:spPr>
            <a:xfrm>
              <a:off x="7986664"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131097"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058881"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203314"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203314"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84223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914448"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84223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914448"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8666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13109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058881"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4223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4223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770015"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86664"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058881"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84223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4223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9779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4223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86664"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770015"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4223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779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8666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1444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058881"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1444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2558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2558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19228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9228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33671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2558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9228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33671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2558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97563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40893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0893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26450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48115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33671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33671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9779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86664"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1444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058881"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1444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2558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2558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28397"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7783964"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7856180"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7783964"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7783964"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7783964"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7711747"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7783964"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7783964"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7639531"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711747"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783964"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785618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78396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85618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639531"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567315"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567315"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134016"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278449"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567315"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917367"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278449"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278449"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639531"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567315"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567315"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20" name="tx120"/>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1" name="tx12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22" name="tx122"/>
            <p:cNvSpPr/>
            <p:nvPr/>
          </p:nvSpPr>
          <p:spPr>
            <a:xfrm>
              <a:off x="728424" y="2390557"/>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23" name="tx123"/>
            <p:cNvSpPr/>
            <p:nvPr/>
          </p:nvSpPr>
          <p:spPr>
            <a:xfrm>
              <a:off x="563163" y="18572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24" name="tx124"/>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25" name="tx125"/>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4851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San Marino,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(90%) and 2024 (88%). DTP1 coverage increased in 2025 (89%) compared to 2024, and was lower than in 2019. In 2019-2025, DTP1 coverage was at it's lowest level in 2024 (88%).
In 2024, 4 vaccines had lower coverage than in 2019.
In 2025, 3 vaccines had lower coverage than in 2019.
In 2025, 0 vaccines had lower coverage than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9457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445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94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443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442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41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40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939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6938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43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19370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436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194574" y="3173312"/>
              <a:ext cx="3249063" cy="1558384"/>
            </a:xfrm>
            <a:custGeom>
              <a:avLst/>
              <a:pathLst>
                <a:path w="3249063" h="1558384">
                  <a:moveTo>
                    <a:pt x="0" y="1312324"/>
                  </a:moveTo>
                  <a:lnTo>
                    <a:pt x="249927" y="1394344"/>
                  </a:lnTo>
                  <a:lnTo>
                    <a:pt x="499855" y="1312324"/>
                  </a:lnTo>
                  <a:lnTo>
                    <a:pt x="749783" y="1558384"/>
                  </a:lnTo>
                  <a:lnTo>
                    <a:pt x="999711" y="1284984"/>
                  </a:lnTo>
                  <a:lnTo>
                    <a:pt x="1249639" y="820202"/>
                  </a:lnTo>
                  <a:lnTo>
                    <a:pt x="1499567" y="191380"/>
                  </a:lnTo>
                  <a:lnTo>
                    <a:pt x="1749495" y="54680"/>
                  </a:lnTo>
                  <a:lnTo>
                    <a:pt x="1999423" y="0"/>
                  </a:lnTo>
                  <a:lnTo>
                    <a:pt x="2249351" y="765522"/>
                  </a:lnTo>
                  <a:lnTo>
                    <a:pt x="2499279" y="410101"/>
                  </a:lnTo>
                  <a:lnTo>
                    <a:pt x="2749207" y="246060"/>
                  </a:lnTo>
                  <a:lnTo>
                    <a:pt x="2999135" y="136700"/>
                  </a:lnTo>
                  <a:lnTo>
                    <a:pt x="3249063" y="136700"/>
                  </a:lnTo>
                </a:path>
              </a:pathLst>
            </a:custGeom>
            <a:ln w="29811" cap="flat">
              <a:solidFill>
                <a:srgbClr val="FF0000">
                  <a:alpha val="100000"/>
                </a:srgbClr>
              </a:solidFill>
              <a:prstDash val="solid"/>
              <a:round/>
            </a:ln>
          </p:spPr>
          <p:txBody>
            <a:bodyPr/>
            <a:lstStyle/>
            <a:p/>
          </p:txBody>
        </p:sp>
        <p:sp>
          <p:nvSpPr>
            <p:cNvPr id="32" name="pl32"/>
            <p:cNvSpPr/>
            <p:nvPr/>
          </p:nvSpPr>
          <p:spPr>
            <a:xfrm>
              <a:off x="1194574" y="3446713"/>
              <a:ext cx="3249063" cy="1202963"/>
            </a:xfrm>
            <a:custGeom>
              <a:avLst/>
              <a:pathLst>
                <a:path w="3249063" h="1202963">
                  <a:moveTo>
                    <a:pt x="0" y="984243"/>
                  </a:moveTo>
                  <a:lnTo>
                    <a:pt x="249927" y="1120943"/>
                  </a:lnTo>
                  <a:lnTo>
                    <a:pt x="499855" y="1066263"/>
                  </a:lnTo>
                  <a:lnTo>
                    <a:pt x="749783" y="1093603"/>
                  </a:lnTo>
                  <a:lnTo>
                    <a:pt x="999711" y="1202963"/>
                  </a:lnTo>
                  <a:lnTo>
                    <a:pt x="1249639" y="1175623"/>
                  </a:lnTo>
                  <a:lnTo>
                    <a:pt x="1499567" y="136700"/>
                  </a:lnTo>
                  <a:lnTo>
                    <a:pt x="1749495" y="136700"/>
                  </a:lnTo>
                  <a:lnTo>
                    <a:pt x="1999423" y="27340"/>
                  </a:lnTo>
                  <a:lnTo>
                    <a:pt x="2249351" y="437441"/>
                  </a:lnTo>
                  <a:lnTo>
                    <a:pt x="2499279" y="218720"/>
                  </a:lnTo>
                  <a:lnTo>
                    <a:pt x="2749207" y="136700"/>
                  </a:lnTo>
                  <a:lnTo>
                    <a:pt x="2999135" y="27340"/>
                  </a:lnTo>
                  <a:lnTo>
                    <a:pt x="3249063" y="0"/>
                  </a:lnTo>
                </a:path>
              </a:pathLst>
            </a:custGeom>
            <a:ln w="29811" cap="flat">
              <a:solidFill>
                <a:srgbClr val="0058AB">
                  <a:alpha val="100000"/>
                </a:srgbClr>
              </a:solidFill>
              <a:prstDash val="solid"/>
              <a:round/>
            </a:ln>
          </p:spPr>
          <p:txBody>
            <a:bodyPr/>
            <a:lstStyle/>
            <a:p/>
          </p:txBody>
        </p:sp>
        <p:sp>
          <p:nvSpPr>
            <p:cNvPr id="33" name="pt33"/>
            <p:cNvSpPr/>
            <p:nvPr/>
          </p:nvSpPr>
          <p:spPr>
            <a:xfrm>
              <a:off x="1169748" y="44608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419676"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669604" y="44608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919532" y="47068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69459" y="44334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419387" y="3968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669315" y="33398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919243"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169171"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419099" y="39140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669027" y="35585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918955"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4168883"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4418811"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1169748" y="44061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419676" y="45428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1669604" y="44881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919532" y="45154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169459" y="4624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2419387" y="45975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669315"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919243"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169171"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3419099" y="38593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669027"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918955"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4168883"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4418811"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tx61"/>
            <p:cNvSpPr/>
            <p:nvPr/>
          </p:nvSpPr>
          <p:spPr>
            <a:xfrm>
              <a:off x="1194574" y="450179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21</a:t>
              </a:r>
            </a:p>
          </p:txBody>
        </p:sp>
        <p:sp>
          <p:nvSpPr>
            <p:cNvPr id="62" name="tx62"/>
            <p:cNvSpPr/>
            <p:nvPr/>
          </p:nvSpPr>
          <p:spPr>
            <a:xfrm>
              <a:off x="1444502" y="4637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63" name="tx63"/>
            <p:cNvSpPr/>
            <p:nvPr/>
          </p:nvSpPr>
          <p:spPr>
            <a:xfrm>
              <a:off x="1694430" y="458260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18</a:t>
              </a:r>
            </a:p>
          </p:txBody>
        </p:sp>
        <p:sp>
          <p:nvSpPr>
            <p:cNvPr id="64" name="tx64"/>
            <p:cNvSpPr/>
            <p:nvPr/>
          </p:nvSpPr>
          <p:spPr>
            <a:xfrm>
              <a:off x="1944357" y="46111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65" name="tx65"/>
            <p:cNvSpPr/>
            <p:nvPr/>
          </p:nvSpPr>
          <p:spPr>
            <a:xfrm>
              <a:off x="2194285" y="47192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66" name="tx66"/>
            <p:cNvSpPr/>
            <p:nvPr/>
          </p:nvSpPr>
          <p:spPr>
            <a:xfrm>
              <a:off x="2444213" y="46931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14</a:t>
              </a:r>
            </a:p>
          </p:txBody>
        </p:sp>
        <p:sp>
          <p:nvSpPr>
            <p:cNvPr id="67" name="tx67"/>
            <p:cNvSpPr/>
            <p:nvPr/>
          </p:nvSpPr>
          <p:spPr>
            <a:xfrm>
              <a:off x="2694141"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8" name="tx68"/>
            <p:cNvSpPr/>
            <p:nvPr/>
          </p:nvSpPr>
          <p:spPr>
            <a:xfrm>
              <a:off x="2944069"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9" name="tx69"/>
            <p:cNvSpPr/>
            <p:nvPr/>
          </p:nvSpPr>
          <p:spPr>
            <a:xfrm>
              <a:off x="3193997"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70" name="tx70"/>
            <p:cNvSpPr/>
            <p:nvPr/>
          </p:nvSpPr>
          <p:spPr>
            <a:xfrm>
              <a:off x="3443925" y="395499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41</a:t>
              </a:r>
            </a:p>
          </p:txBody>
        </p:sp>
        <p:sp>
          <p:nvSpPr>
            <p:cNvPr id="71" name="tx71"/>
            <p:cNvSpPr/>
            <p:nvPr/>
          </p:nvSpPr>
          <p:spPr>
            <a:xfrm>
              <a:off x="3693853"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72" name="tx72"/>
            <p:cNvSpPr/>
            <p:nvPr/>
          </p:nvSpPr>
          <p:spPr>
            <a:xfrm>
              <a:off x="3943781"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73" name="tx73"/>
            <p:cNvSpPr/>
            <p:nvPr/>
          </p:nvSpPr>
          <p:spPr>
            <a:xfrm>
              <a:off x="4193709"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74" name="tx74"/>
            <p:cNvSpPr/>
            <p:nvPr/>
          </p:nvSpPr>
          <p:spPr>
            <a:xfrm>
              <a:off x="4443637"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75" name="tx75"/>
            <p:cNvSpPr/>
            <p:nvPr/>
          </p:nvSpPr>
          <p:spPr>
            <a:xfrm>
              <a:off x="1194574" y="43134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76" name="tx76"/>
            <p:cNvSpPr/>
            <p:nvPr/>
          </p:nvSpPr>
          <p:spPr>
            <a:xfrm>
              <a:off x="1444502" y="439543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77" name="tx77"/>
            <p:cNvSpPr/>
            <p:nvPr/>
          </p:nvSpPr>
          <p:spPr>
            <a:xfrm>
              <a:off x="1694430" y="43134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78" name="tx78"/>
            <p:cNvSpPr/>
            <p:nvPr/>
          </p:nvSpPr>
          <p:spPr>
            <a:xfrm>
              <a:off x="1944357" y="45594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79" name="tx79"/>
            <p:cNvSpPr/>
            <p:nvPr/>
          </p:nvSpPr>
          <p:spPr>
            <a:xfrm>
              <a:off x="2194285" y="42860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80" name="tx80"/>
            <p:cNvSpPr/>
            <p:nvPr/>
          </p:nvSpPr>
          <p:spPr>
            <a:xfrm>
              <a:off x="2444213" y="382124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81" name="tx81"/>
            <p:cNvSpPr/>
            <p:nvPr/>
          </p:nvSpPr>
          <p:spPr>
            <a:xfrm>
              <a:off x="2694141" y="31924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82" name="tx82"/>
            <p:cNvSpPr/>
            <p:nvPr/>
          </p:nvSpPr>
          <p:spPr>
            <a:xfrm>
              <a:off x="2944069"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83" name="tx83"/>
            <p:cNvSpPr/>
            <p:nvPr/>
          </p:nvSpPr>
          <p:spPr>
            <a:xfrm>
              <a:off x="3193997"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84" name="tx84"/>
            <p:cNvSpPr/>
            <p:nvPr/>
          </p:nvSpPr>
          <p:spPr>
            <a:xfrm>
              <a:off x="3443925" y="37665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85" name="tx85"/>
            <p:cNvSpPr/>
            <p:nvPr/>
          </p:nvSpPr>
          <p:spPr>
            <a:xfrm>
              <a:off x="3693853" y="34111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86" name="tx86"/>
            <p:cNvSpPr/>
            <p:nvPr/>
          </p:nvSpPr>
          <p:spPr>
            <a:xfrm>
              <a:off x="3943781"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87" name="tx87"/>
            <p:cNvSpPr/>
            <p:nvPr/>
          </p:nvSpPr>
          <p:spPr>
            <a:xfrm>
              <a:off x="4193709"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88" name="tx88"/>
            <p:cNvSpPr/>
            <p:nvPr/>
          </p:nvSpPr>
          <p:spPr>
            <a:xfrm>
              <a:off x="4443637"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89" name="pl8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0" name="rc9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91" name="pl9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2" name="pl9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3" name="pl9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4" name="pl9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6" name="pl9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9" name="pl9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0" name="pl10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1" name="pl10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2" name="pl10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3" name="pl10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538797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63790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887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61377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66376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68875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71374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73873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8872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8137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838710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6370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137181" y="3665434"/>
              <a:ext cx="499855" cy="1120943"/>
            </a:xfrm>
            <a:custGeom>
              <a:avLst/>
              <a:pathLst>
                <a:path w="499855" h="1120943">
                  <a:moveTo>
                    <a:pt x="0" y="1120943"/>
                  </a:moveTo>
                  <a:lnTo>
                    <a:pt x="249927" y="27340"/>
                  </a:lnTo>
                  <a:lnTo>
                    <a:pt x="499855" y="0"/>
                  </a:lnTo>
                </a:path>
              </a:pathLst>
            </a:custGeom>
            <a:ln w="29811" cap="flat">
              <a:solidFill>
                <a:srgbClr val="FF0000">
                  <a:alpha val="100000"/>
                </a:srgbClr>
              </a:solidFill>
              <a:prstDash val="solid"/>
              <a:round/>
            </a:ln>
          </p:spPr>
          <p:txBody>
            <a:bodyPr/>
            <a:lstStyle/>
            <a:p/>
          </p:txBody>
        </p:sp>
        <p:sp>
          <p:nvSpPr>
            <p:cNvPr id="119" name="pl119"/>
            <p:cNvSpPr/>
            <p:nvPr/>
          </p:nvSpPr>
          <p:spPr>
            <a:xfrm>
              <a:off x="8137181" y="3829474"/>
              <a:ext cx="499855" cy="1093603"/>
            </a:xfrm>
            <a:custGeom>
              <a:avLst/>
              <a:pathLst>
                <a:path w="499855" h="1093603">
                  <a:moveTo>
                    <a:pt x="0" y="1093603"/>
                  </a:moveTo>
                  <a:lnTo>
                    <a:pt x="249927" y="328081"/>
                  </a:lnTo>
                  <a:lnTo>
                    <a:pt x="499855" y="0"/>
                  </a:lnTo>
                </a:path>
              </a:pathLst>
            </a:custGeom>
            <a:ln w="29811" cap="flat">
              <a:solidFill>
                <a:srgbClr val="0058AB">
                  <a:alpha val="100000"/>
                </a:srgbClr>
              </a:solidFill>
              <a:prstDash val="solid"/>
              <a:round/>
            </a:ln>
          </p:spPr>
          <p:txBody>
            <a:bodyPr/>
            <a:lstStyle/>
            <a:p/>
          </p:txBody>
        </p:sp>
        <p:sp>
          <p:nvSpPr>
            <p:cNvPr id="120" name="pt120"/>
            <p:cNvSpPr/>
            <p:nvPr/>
          </p:nvSpPr>
          <p:spPr>
            <a:xfrm>
              <a:off x="8112355" y="47615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8362283"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8612211" y="36406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8112355"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4" name="pt124"/>
            <p:cNvSpPr/>
            <p:nvPr/>
          </p:nvSpPr>
          <p:spPr>
            <a:xfrm>
              <a:off x="8362283" y="41327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5" name="pt125"/>
            <p:cNvSpPr/>
            <p:nvPr/>
          </p:nvSpPr>
          <p:spPr>
            <a:xfrm>
              <a:off x="8612211"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6" name="tx126"/>
            <p:cNvSpPr/>
            <p:nvPr/>
          </p:nvSpPr>
          <p:spPr>
            <a:xfrm>
              <a:off x="8137181"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127" name="tx127"/>
            <p:cNvSpPr/>
            <p:nvPr/>
          </p:nvSpPr>
          <p:spPr>
            <a:xfrm>
              <a:off x="8387109" y="42271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128" name="tx128"/>
            <p:cNvSpPr/>
            <p:nvPr/>
          </p:nvSpPr>
          <p:spPr>
            <a:xfrm>
              <a:off x="8637037"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129" name="tx129"/>
            <p:cNvSpPr/>
            <p:nvPr/>
          </p:nvSpPr>
          <p:spPr>
            <a:xfrm>
              <a:off x="8137181" y="461415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a:t>
              </a:r>
            </a:p>
          </p:txBody>
        </p:sp>
        <p:sp>
          <p:nvSpPr>
            <p:cNvPr id="130" name="tx130"/>
            <p:cNvSpPr/>
            <p:nvPr/>
          </p:nvSpPr>
          <p:spPr>
            <a:xfrm>
              <a:off x="8387109"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131" name="tx131"/>
            <p:cNvSpPr/>
            <p:nvPr/>
          </p:nvSpPr>
          <p:spPr>
            <a:xfrm>
              <a:off x="8637037" y="349321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132" name="pl132"/>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3" name="rc133"/>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34" name="tx134"/>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35" name="tx135"/>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36" name="tx136"/>
            <p:cNvSpPr/>
            <p:nvPr/>
          </p:nvSpPr>
          <p:spPr>
            <a:xfrm rot="-5400000">
              <a:off x="10665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37" name="tx137"/>
            <p:cNvSpPr/>
            <p:nvPr/>
          </p:nvSpPr>
          <p:spPr>
            <a:xfrm rot="-5400000">
              <a:off x="1316472"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38" name="tx138"/>
            <p:cNvSpPr/>
            <p:nvPr/>
          </p:nvSpPr>
          <p:spPr>
            <a:xfrm rot="-5400000">
              <a:off x="15664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9" name="tx139"/>
            <p:cNvSpPr/>
            <p:nvPr/>
          </p:nvSpPr>
          <p:spPr>
            <a:xfrm rot="-5400000">
              <a:off x="18163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0" name="tx140"/>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1" name="tx141"/>
            <p:cNvSpPr/>
            <p:nvPr/>
          </p:nvSpPr>
          <p:spPr>
            <a:xfrm rot="-5400000">
              <a:off x="23162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2" name="tx142"/>
            <p:cNvSpPr/>
            <p:nvPr/>
          </p:nvSpPr>
          <p:spPr>
            <a:xfrm rot="-5400000">
              <a:off x="25661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3" name="tx143"/>
            <p:cNvSpPr/>
            <p:nvPr/>
          </p:nvSpPr>
          <p:spPr>
            <a:xfrm rot="-5400000">
              <a:off x="281606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4" name="tx144"/>
            <p:cNvSpPr/>
            <p:nvPr/>
          </p:nvSpPr>
          <p:spPr>
            <a:xfrm rot="-5400000">
              <a:off x="30659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33159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6" name="tx146"/>
            <p:cNvSpPr/>
            <p:nvPr/>
          </p:nvSpPr>
          <p:spPr>
            <a:xfrm rot="-5400000">
              <a:off x="356585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7" name="tx147"/>
            <p:cNvSpPr/>
            <p:nvPr/>
          </p:nvSpPr>
          <p:spPr>
            <a:xfrm rot="-5400000">
              <a:off x="381575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8" name="tx148"/>
            <p:cNvSpPr/>
            <p:nvPr/>
          </p:nvSpPr>
          <p:spPr>
            <a:xfrm rot="-5400000">
              <a:off x="406570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9" name="tx149"/>
            <p:cNvSpPr/>
            <p:nvPr/>
          </p:nvSpPr>
          <p:spPr>
            <a:xfrm rot="-5400000">
              <a:off x="431563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52599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1" name="tx151"/>
            <p:cNvSpPr/>
            <p:nvPr/>
          </p:nvSpPr>
          <p:spPr>
            <a:xfrm rot="-5400000">
              <a:off x="5509872"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2" name="tx152"/>
            <p:cNvSpPr/>
            <p:nvPr/>
          </p:nvSpPr>
          <p:spPr>
            <a:xfrm rot="-5400000">
              <a:off x="57598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3" name="tx153"/>
            <p:cNvSpPr/>
            <p:nvPr/>
          </p:nvSpPr>
          <p:spPr>
            <a:xfrm rot="-5400000">
              <a:off x="60097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5" name="tx155"/>
            <p:cNvSpPr/>
            <p:nvPr/>
          </p:nvSpPr>
          <p:spPr>
            <a:xfrm rot="-5400000">
              <a:off x="65096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6" name="tx156"/>
            <p:cNvSpPr/>
            <p:nvPr/>
          </p:nvSpPr>
          <p:spPr>
            <a:xfrm rot="-5400000">
              <a:off x="67595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7" name="tx157"/>
            <p:cNvSpPr/>
            <p:nvPr/>
          </p:nvSpPr>
          <p:spPr>
            <a:xfrm rot="-5400000">
              <a:off x="700946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725939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75093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775925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800915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825910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850903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5" name="tx16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66" name="tx16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67" name="tx16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8" name="tx16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9" name="tx16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0" name="tx17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l17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72" name="pl17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73" name="tx17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74" name="tx17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75" name="tx175"/>
            <p:cNvSpPr/>
            <p:nvPr/>
          </p:nvSpPr>
          <p:spPr>
            <a:xfrm>
              <a:off x="757200" y="1330710"/>
              <a:ext cx="56651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San Marino, 2012-2025</a:t>
              </a:r>
            </a:p>
          </p:txBody>
        </p:sp>
        <p:sp>
          <p:nvSpPr>
            <p:cNvPr id="176" name="tx17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7" name="tx17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San Marino was 2012.
In 2025, first dose (HPV1) programme coverage among girls was 62%. In 2025, last dose (HPVc) programme coverage among girls was 57%.</a:t>
            </a:r>
          </a:p>
        </p:txBody>
      </p:sp>
      <p:sp>
        <p:nvSpPr>
          <p:cNvPr id="1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57% and coverage among boys increased to 43%.</a:t>
            </a:r>
          </a:p>
        </p:txBody>
      </p:sp>
      <p:grpSp xmlns:pic="http://schemas.openxmlformats.org/drawingml/2006/picture">
        <p:nvGrpSpPr>
          <p:cNvPr id="180" name=""/>
          <p:cNvGrpSpPr/>
          <p:nvPr/>
        </p:nvGrpSpPr>
        <p:grpSpPr>
          <a:xfrm>
            <a:off x="292608" y="1005840"/>
            <a:ext cx="8595360" cy="28575"/>
            <a:chOff x="292608" y="1005840"/>
            <a:chExt cx="8595360" cy="28575"/>
          </a:xfrm>
        </p:grpSpPr>
        <p:sp>
          <p:nvSpPr>
            <p:cNvPr id="1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421314"/>
            </a:xfrm>
            <a:custGeom>
              <a:avLst/>
              <a:pathLst>
                <a:path w="6481656" h="421314">
                  <a:moveTo>
                    <a:pt x="0" y="0"/>
                  </a:moveTo>
                  <a:lnTo>
                    <a:pt x="259266" y="30093"/>
                  </a:lnTo>
                  <a:lnTo>
                    <a:pt x="518532" y="60187"/>
                  </a:lnTo>
                  <a:lnTo>
                    <a:pt x="777798" y="60187"/>
                  </a:lnTo>
                  <a:lnTo>
                    <a:pt x="1037065" y="90281"/>
                  </a:lnTo>
                  <a:lnTo>
                    <a:pt x="1296331" y="60187"/>
                  </a:lnTo>
                  <a:lnTo>
                    <a:pt x="1555597" y="180563"/>
                  </a:lnTo>
                  <a:lnTo>
                    <a:pt x="1814863" y="210657"/>
                  </a:lnTo>
                  <a:lnTo>
                    <a:pt x="2074130" y="210657"/>
                  </a:lnTo>
                  <a:lnTo>
                    <a:pt x="2333396" y="240750"/>
                  </a:lnTo>
                  <a:lnTo>
                    <a:pt x="2592662" y="240750"/>
                  </a:lnTo>
                  <a:lnTo>
                    <a:pt x="2851928" y="180563"/>
                  </a:lnTo>
                  <a:lnTo>
                    <a:pt x="3111195" y="270844"/>
                  </a:lnTo>
                  <a:lnTo>
                    <a:pt x="3370461" y="361126"/>
                  </a:lnTo>
                  <a:lnTo>
                    <a:pt x="3629727" y="421314"/>
                  </a:lnTo>
                  <a:lnTo>
                    <a:pt x="3888994" y="391220"/>
                  </a:lnTo>
                  <a:lnTo>
                    <a:pt x="4148260" y="361126"/>
                  </a:lnTo>
                  <a:lnTo>
                    <a:pt x="4407526" y="300938"/>
                  </a:lnTo>
                  <a:lnTo>
                    <a:pt x="4666792" y="240750"/>
                  </a:lnTo>
                  <a:lnTo>
                    <a:pt x="4926059" y="300938"/>
                  </a:lnTo>
                  <a:lnTo>
                    <a:pt x="5185325" y="270844"/>
                  </a:lnTo>
                  <a:lnTo>
                    <a:pt x="5444591" y="240750"/>
                  </a:lnTo>
                  <a:lnTo>
                    <a:pt x="5703857" y="180563"/>
                  </a:lnTo>
                  <a:lnTo>
                    <a:pt x="5963124" y="210657"/>
                  </a:lnTo>
                  <a:lnTo>
                    <a:pt x="6222390" y="300938"/>
                  </a:lnTo>
                  <a:lnTo>
                    <a:pt x="6481656" y="300938"/>
                  </a:lnTo>
                </a:path>
              </a:pathLst>
            </a:custGeom>
            <a:ln w="27101" cap="flat">
              <a:solidFill>
                <a:srgbClr val="F8766D">
                  <a:alpha val="100000"/>
                </a:srgbClr>
              </a:solidFill>
              <a:prstDash val="solid"/>
              <a:round/>
            </a:ln>
          </p:spPr>
          <p:txBody>
            <a:bodyPr/>
            <a:lstStyle/>
            <a:p/>
          </p:txBody>
        </p:sp>
        <p:sp>
          <p:nvSpPr>
            <p:cNvPr id="28" name="pl28"/>
            <p:cNvSpPr/>
            <p:nvPr/>
          </p:nvSpPr>
          <p:spPr>
            <a:xfrm>
              <a:off x="2216818" y="2286040"/>
              <a:ext cx="5703857" cy="481501"/>
            </a:xfrm>
            <a:custGeom>
              <a:avLst/>
              <a:pathLst>
                <a:path w="5703857" h="481501">
                  <a:moveTo>
                    <a:pt x="0" y="0"/>
                  </a:moveTo>
                  <a:lnTo>
                    <a:pt x="259266" y="0"/>
                  </a:lnTo>
                  <a:lnTo>
                    <a:pt x="518532" y="0"/>
                  </a:lnTo>
                  <a:lnTo>
                    <a:pt x="777798" y="0"/>
                  </a:lnTo>
                  <a:lnTo>
                    <a:pt x="1037065" y="0"/>
                  </a:lnTo>
                  <a:lnTo>
                    <a:pt x="1296331" y="60187"/>
                  </a:lnTo>
                  <a:lnTo>
                    <a:pt x="1555597" y="60187"/>
                  </a:lnTo>
                  <a:lnTo>
                    <a:pt x="1814863" y="120375"/>
                  </a:lnTo>
                  <a:lnTo>
                    <a:pt x="2074130" y="60187"/>
                  </a:lnTo>
                  <a:lnTo>
                    <a:pt x="2333396" y="150469"/>
                  </a:lnTo>
                  <a:lnTo>
                    <a:pt x="2592662" y="270844"/>
                  </a:lnTo>
                  <a:lnTo>
                    <a:pt x="2851928" y="240750"/>
                  </a:lnTo>
                  <a:lnTo>
                    <a:pt x="3111195" y="240750"/>
                  </a:lnTo>
                  <a:lnTo>
                    <a:pt x="3370461" y="391220"/>
                  </a:lnTo>
                  <a:lnTo>
                    <a:pt x="3629727" y="481501"/>
                  </a:lnTo>
                  <a:lnTo>
                    <a:pt x="3888994" y="300938"/>
                  </a:lnTo>
                  <a:lnTo>
                    <a:pt x="4148260" y="451408"/>
                  </a:lnTo>
                  <a:lnTo>
                    <a:pt x="4407526" y="451408"/>
                  </a:lnTo>
                  <a:lnTo>
                    <a:pt x="4666792" y="391220"/>
                  </a:lnTo>
                  <a:lnTo>
                    <a:pt x="4926059" y="270844"/>
                  </a:lnTo>
                  <a:lnTo>
                    <a:pt x="5185325" y="451408"/>
                  </a:lnTo>
                  <a:lnTo>
                    <a:pt x="5444591" y="391220"/>
                  </a:lnTo>
                  <a:lnTo>
                    <a:pt x="5703857" y="270844"/>
                  </a:lnTo>
                </a:path>
              </a:pathLst>
            </a:custGeom>
            <a:ln w="27101" cap="flat">
              <a:solidFill>
                <a:srgbClr val="7CAE00">
                  <a:alpha val="100000"/>
                </a:srgbClr>
              </a:solidFill>
              <a:prstDash val="solid"/>
              <a:round/>
            </a:ln>
          </p:spPr>
          <p:txBody>
            <a:bodyPr/>
            <a:lstStyle/>
            <a:p/>
          </p:txBody>
        </p:sp>
        <p:sp>
          <p:nvSpPr>
            <p:cNvPr id="29" name="pl29"/>
            <p:cNvSpPr/>
            <p:nvPr/>
          </p:nvSpPr>
          <p:spPr>
            <a:xfrm>
              <a:off x="5587279" y="2617073"/>
              <a:ext cx="2333396" cy="902816"/>
            </a:xfrm>
            <a:custGeom>
              <a:avLst/>
              <a:pathLst>
                <a:path w="2333396" h="902816">
                  <a:moveTo>
                    <a:pt x="0" y="902816"/>
                  </a:moveTo>
                  <a:lnTo>
                    <a:pt x="259266" y="812534"/>
                  </a:lnTo>
                  <a:lnTo>
                    <a:pt x="518532" y="752346"/>
                  </a:lnTo>
                  <a:lnTo>
                    <a:pt x="777798" y="210657"/>
                  </a:lnTo>
                  <a:lnTo>
                    <a:pt x="1037065" y="30093"/>
                  </a:lnTo>
                  <a:lnTo>
                    <a:pt x="1296331" y="30093"/>
                  </a:lnTo>
                  <a:lnTo>
                    <a:pt x="1555597" y="90281"/>
                  </a:lnTo>
                  <a:lnTo>
                    <a:pt x="1814863" y="0"/>
                  </a:lnTo>
                  <a:lnTo>
                    <a:pt x="2074130" y="60187"/>
                  </a:lnTo>
                  <a:lnTo>
                    <a:pt x="2333396" y="60187"/>
                  </a:lnTo>
                </a:path>
              </a:pathLst>
            </a:custGeom>
            <a:ln w="27101" cap="flat">
              <a:solidFill>
                <a:srgbClr val="00BFC4">
                  <a:alpha val="100000"/>
                </a:srgbClr>
              </a:solidFill>
              <a:prstDash val="solid"/>
              <a:round/>
            </a:ln>
          </p:spPr>
          <p:txBody>
            <a:bodyPr/>
            <a:lstStyle/>
            <a:p/>
          </p:txBody>
        </p:sp>
        <p:sp>
          <p:nvSpPr>
            <p:cNvPr id="30" name="pl30"/>
            <p:cNvSpPr/>
            <p:nvPr/>
          </p:nvSpPr>
          <p:spPr>
            <a:xfrm>
              <a:off x="4550214" y="3399513"/>
              <a:ext cx="3370461" cy="1324130"/>
            </a:xfrm>
            <a:custGeom>
              <a:avLst/>
              <a:pathLst>
                <a:path w="3370461" h="1324130">
                  <a:moveTo>
                    <a:pt x="0" y="1083379"/>
                  </a:moveTo>
                  <a:lnTo>
                    <a:pt x="259266" y="1233848"/>
                  </a:lnTo>
                  <a:lnTo>
                    <a:pt x="518532" y="1173660"/>
                  </a:lnTo>
                  <a:lnTo>
                    <a:pt x="777798" y="1203754"/>
                  </a:lnTo>
                  <a:lnTo>
                    <a:pt x="1037065" y="1324130"/>
                  </a:lnTo>
                  <a:lnTo>
                    <a:pt x="1296331" y="1294036"/>
                  </a:lnTo>
                  <a:lnTo>
                    <a:pt x="1555597" y="150469"/>
                  </a:lnTo>
                  <a:lnTo>
                    <a:pt x="1814863" y="150469"/>
                  </a:lnTo>
                  <a:lnTo>
                    <a:pt x="2074130" y="30093"/>
                  </a:lnTo>
                  <a:lnTo>
                    <a:pt x="2333396" y="481501"/>
                  </a:lnTo>
                  <a:lnTo>
                    <a:pt x="2592662" y="240750"/>
                  </a:lnTo>
                  <a:lnTo>
                    <a:pt x="2851928" y="150469"/>
                  </a:lnTo>
                  <a:lnTo>
                    <a:pt x="3111195" y="30093"/>
                  </a:lnTo>
                  <a:lnTo>
                    <a:pt x="3370461"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4282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51850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63888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36113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178441" y="224766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548903" y="3481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511838" y="444451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5792" y="2383699"/>
              <a:ext cx="244150" cy="78070"/>
            </a:xfrm>
            <a:custGeom>
              <a:avLst/>
              <a:pathLst>
                <a:path w="244150" h="78070">
                  <a:moveTo>
                    <a:pt x="244150" y="0"/>
                  </a:moveTo>
                  <a:lnTo>
                    <a:pt x="0" y="78070"/>
                  </a:lnTo>
                </a:path>
              </a:pathLst>
            </a:custGeom>
          </p:spPr>
          <p:txBody>
            <a:bodyPr/>
            <a:lstStyle/>
            <a:p/>
          </p:txBody>
        </p:sp>
        <p:sp>
          <p:nvSpPr>
            <p:cNvPr id="41" name="pl41"/>
            <p:cNvSpPr/>
            <p:nvPr/>
          </p:nvSpPr>
          <p:spPr>
            <a:xfrm>
              <a:off x="7937480" y="2560723"/>
              <a:ext cx="242461" cy="55372"/>
            </a:xfrm>
            <a:custGeom>
              <a:avLst/>
              <a:pathLst>
                <a:path w="242461" h="55372">
                  <a:moveTo>
                    <a:pt x="242461" y="55372"/>
                  </a:moveTo>
                  <a:lnTo>
                    <a:pt x="0" y="0"/>
                  </a:lnTo>
                </a:path>
              </a:pathLst>
            </a:custGeom>
          </p:spPr>
          <p:txBody>
            <a:bodyPr/>
            <a:lstStyle/>
            <a:p/>
          </p:txBody>
        </p:sp>
        <p:sp>
          <p:nvSpPr>
            <p:cNvPr id="42" name="pl42"/>
            <p:cNvSpPr/>
            <p:nvPr/>
          </p:nvSpPr>
          <p:spPr>
            <a:xfrm>
              <a:off x="7929745" y="2684101"/>
              <a:ext cx="250196" cy="188694"/>
            </a:xfrm>
            <a:custGeom>
              <a:avLst/>
              <a:pathLst>
                <a:path w="250196" h="188694">
                  <a:moveTo>
                    <a:pt x="250196" y="188694"/>
                  </a:moveTo>
                  <a:lnTo>
                    <a:pt x="0" y="0"/>
                  </a:lnTo>
                </a:path>
              </a:pathLst>
            </a:custGeom>
          </p:spPr>
          <p:txBody>
            <a:bodyPr/>
            <a:lstStyle/>
            <a:p/>
          </p:txBody>
        </p:sp>
        <p:sp>
          <p:nvSpPr>
            <p:cNvPr id="43" name="pl43"/>
            <p:cNvSpPr/>
            <p:nvPr/>
          </p:nvSpPr>
          <p:spPr>
            <a:xfrm>
              <a:off x="7940023" y="3399514"/>
              <a:ext cx="239918" cy="3"/>
            </a:xfrm>
            <a:custGeom>
              <a:avLst/>
              <a:pathLst>
                <a:path w="239918" h="3">
                  <a:moveTo>
                    <a:pt x="239918" y="3"/>
                  </a:moveTo>
                  <a:lnTo>
                    <a:pt x="0" y="0"/>
                  </a:lnTo>
                </a:path>
              </a:pathLst>
            </a:custGeom>
          </p:spPr>
          <p:txBody>
            <a:bodyPr/>
            <a:lstStyle/>
            <a:p/>
          </p:txBody>
        </p:sp>
        <p:sp>
          <p:nvSpPr>
            <p:cNvPr id="44" name="pg44"/>
            <p:cNvSpPr/>
            <p:nvPr/>
          </p:nvSpPr>
          <p:spPr>
            <a:xfrm>
              <a:off x="8111362" y="226510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30594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88%</a:t>
              </a:r>
            </a:p>
          </p:txBody>
        </p:sp>
        <p:sp>
          <p:nvSpPr>
            <p:cNvPr id="46" name="pg46"/>
            <p:cNvSpPr/>
            <p:nvPr/>
          </p:nvSpPr>
          <p:spPr>
            <a:xfrm>
              <a:off x="8111362" y="253799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57883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85%</a:t>
              </a:r>
            </a:p>
          </p:txBody>
        </p:sp>
        <p:sp>
          <p:nvSpPr>
            <p:cNvPr id="48" name="pg48"/>
            <p:cNvSpPr/>
            <p:nvPr/>
          </p:nvSpPr>
          <p:spPr>
            <a:xfrm>
              <a:off x="8111362" y="281059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85143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81%</a:t>
              </a:r>
            </a:p>
          </p:txBody>
        </p:sp>
        <p:sp>
          <p:nvSpPr>
            <p:cNvPr id="50" name="pg50"/>
            <p:cNvSpPr/>
            <p:nvPr/>
          </p:nvSpPr>
          <p:spPr>
            <a:xfrm>
              <a:off x="8111362" y="330853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34937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57%</a:t>
              </a:r>
            </a:p>
          </p:txBody>
        </p:sp>
        <p:sp>
          <p:nvSpPr>
            <p:cNvPr id="52" name="pg52"/>
            <p:cNvSpPr/>
            <p:nvPr/>
          </p:nvSpPr>
          <p:spPr>
            <a:xfrm>
              <a:off x="1502571" y="200277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291" y="20465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4" name="pg54"/>
            <p:cNvSpPr/>
            <p:nvPr/>
          </p:nvSpPr>
          <p:spPr>
            <a:xfrm>
              <a:off x="1921022" y="226652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966742" y="23103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94</a:t>
              </a:r>
            </a:p>
          </p:txBody>
        </p:sp>
        <p:sp>
          <p:nvSpPr>
            <p:cNvPr id="56" name="pg56"/>
            <p:cNvSpPr/>
            <p:nvPr/>
          </p:nvSpPr>
          <p:spPr>
            <a:xfrm>
              <a:off x="5652751" y="335665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698471" y="340040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53</a:t>
              </a:r>
            </a:p>
          </p:txBody>
        </p:sp>
        <p:sp>
          <p:nvSpPr>
            <p:cNvPr id="58" name="pg58"/>
            <p:cNvSpPr/>
            <p:nvPr/>
          </p:nvSpPr>
          <p:spPr>
            <a:xfrm>
              <a:off x="4254510" y="446341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300230" y="450876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21</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063055" y="1704354"/>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San Marino,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San Marino has all 4 of the  SDG vaccines.
In 2025, San Marino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88% in 2024 to 89% in 2025.
• DTP3 coverage remained constant at 88% between 2024 and 2025.
• There were there were approximately the same number of zero-dose children in 2025. This leaves &lt;100 children without vaccination, vulnerable to vaccine-preventable diseases and a further &lt;100 with incomplete protection.
• San Marino accounted for &lt;0.1% of zero-dose children in Non-programme and &lt;0.1% of zero-dose children globally.
• MCV1 coverage remained constant at 85% between 2024 and 2025. There were &lt;100 children who missed out on the first measles vaccination.
• MCV2 coverage increased 4 percentage points from 81% in 2024 to 85% in 2025.
• Last dose coverage of HPV vaccination (HPVc) among girls increased from 56% to 57%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San Marino,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1960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San Marino.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63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6344"/>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63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63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63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6344"/>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6344"/>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6344"/>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63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6344"/>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63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6344"/>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6344"/>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63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63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63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63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63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6344"/>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63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63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63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63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8728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8728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8728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8728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8728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8728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8728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8728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8728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8728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8728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8728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8728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8728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8728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8728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8728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8728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8728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949177"/>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949177"/>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949177"/>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949177"/>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949177"/>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949177"/>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949177"/>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949177"/>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949177"/>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949177"/>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949177"/>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949177"/>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949177"/>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949177"/>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949177"/>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949177"/>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949177"/>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949177"/>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949177"/>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949177"/>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949177"/>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949177"/>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2618233"/>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2618233"/>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2618233"/>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2618233"/>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2618233"/>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2618233"/>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2618233"/>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2618233"/>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2618233"/>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2618233"/>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2618233"/>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2618233"/>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2618233"/>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2618233"/>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2618233"/>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2618233"/>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2618233"/>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2618233"/>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2618233"/>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2618233"/>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2618233"/>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2618233"/>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2618233"/>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2618233"/>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2618233"/>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2618233"/>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8" name="rc108"/>
            <p:cNvSpPr/>
            <p:nvPr/>
          </p:nvSpPr>
          <p:spPr>
            <a:xfrm>
              <a:off x="5616482" y="3611066"/>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9" name="rc109"/>
            <p:cNvSpPr/>
            <p:nvPr/>
          </p:nvSpPr>
          <p:spPr>
            <a:xfrm>
              <a:off x="5928007" y="3611066"/>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6239532" y="3611066"/>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1" name="rc111"/>
            <p:cNvSpPr/>
            <p:nvPr/>
          </p:nvSpPr>
          <p:spPr>
            <a:xfrm>
              <a:off x="6551057" y="3611066"/>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2" name="rc112"/>
            <p:cNvSpPr/>
            <p:nvPr/>
          </p:nvSpPr>
          <p:spPr>
            <a:xfrm>
              <a:off x="6862582" y="3611066"/>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3" name="rc113"/>
            <p:cNvSpPr/>
            <p:nvPr/>
          </p:nvSpPr>
          <p:spPr>
            <a:xfrm>
              <a:off x="7174107" y="3611066"/>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4" name="rc114"/>
            <p:cNvSpPr/>
            <p:nvPr/>
          </p:nvSpPr>
          <p:spPr>
            <a:xfrm>
              <a:off x="7485632" y="3611066"/>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5" name="rc115"/>
            <p:cNvSpPr/>
            <p:nvPr/>
          </p:nvSpPr>
          <p:spPr>
            <a:xfrm>
              <a:off x="7797157" y="3611066"/>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6" name="rc116"/>
            <p:cNvSpPr/>
            <p:nvPr/>
          </p:nvSpPr>
          <p:spPr>
            <a:xfrm>
              <a:off x="8108683" y="3611066"/>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7" name="rc117"/>
            <p:cNvSpPr/>
            <p:nvPr/>
          </p:nvSpPr>
          <p:spPr>
            <a:xfrm>
              <a:off x="8420208" y="3611066"/>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8" name="rc118"/>
            <p:cNvSpPr/>
            <p:nvPr/>
          </p:nvSpPr>
          <p:spPr>
            <a:xfrm>
              <a:off x="8731733" y="3611066"/>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9" name="rc119"/>
            <p:cNvSpPr/>
            <p:nvPr/>
          </p:nvSpPr>
          <p:spPr>
            <a:xfrm>
              <a:off x="7485632" y="3942011"/>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0" name="rc120"/>
            <p:cNvSpPr/>
            <p:nvPr/>
          </p:nvSpPr>
          <p:spPr>
            <a:xfrm>
              <a:off x="7797157" y="3942011"/>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1" name="rc121"/>
            <p:cNvSpPr/>
            <p:nvPr/>
          </p:nvSpPr>
          <p:spPr>
            <a:xfrm>
              <a:off x="8108683" y="3942011"/>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2" name="rc122"/>
            <p:cNvSpPr/>
            <p:nvPr/>
          </p:nvSpPr>
          <p:spPr>
            <a:xfrm>
              <a:off x="8420208" y="3942011"/>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3" name="rc123"/>
            <p:cNvSpPr/>
            <p:nvPr/>
          </p:nvSpPr>
          <p:spPr>
            <a:xfrm>
              <a:off x="8731733" y="3942011"/>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4" name="rc124"/>
            <p:cNvSpPr/>
            <p:nvPr/>
          </p:nvSpPr>
          <p:spPr>
            <a:xfrm>
              <a:off x="943605" y="4272955"/>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1255130"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6" name="rc126"/>
            <p:cNvSpPr/>
            <p:nvPr/>
          </p:nvSpPr>
          <p:spPr>
            <a:xfrm>
              <a:off x="1566655" y="4272955"/>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7" name="rc127"/>
            <p:cNvSpPr/>
            <p:nvPr/>
          </p:nvSpPr>
          <p:spPr>
            <a:xfrm>
              <a:off x="1878180" y="4272955"/>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8" name="rc128"/>
            <p:cNvSpPr/>
            <p:nvPr/>
          </p:nvSpPr>
          <p:spPr>
            <a:xfrm>
              <a:off x="2189705" y="4272955"/>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9" name="rc129"/>
            <p:cNvSpPr/>
            <p:nvPr/>
          </p:nvSpPr>
          <p:spPr>
            <a:xfrm>
              <a:off x="2501230" y="4272955"/>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0" name="rc130"/>
            <p:cNvSpPr/>
            <p:nvPr/>
          </p:nvSpPr>
          <p:spPr>
            <a:xfrm>
              <a:off x="2812756" y="4272955"/>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1" name="rc131"/>
            <p:cNvSpPr/>
            <p:nvPr/>
          </p:nvSpPr>
          <p:spPr>
            <a:xfrm>
              <a:off x="3124281" y="4272955"/>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2" name="rc132"/>
            <p:cNvSpPr/>
            <p:nvPr/>
          </p:nvSpPr>
          <p:spPr>
            <a:xfrm>
              <a:off x="3435806"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3" name="rc133"/>
            <p:cNvSpPr/>
            <p:nvPr/>
          </p:nvSpPr>
          <p:spPr>
            <a:xfrm>
              <a:off x="3747331" y="4272955"/>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4" name="rc134"/>
            <p:cNvSpPr/>
            <p:nvPr/>
          </p:nvSpPr>
          <p:spPr>
            <a:xfrm>
              <a:off x="4058856" y="4272955"/>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5" name="rc135"/>
            <p:cNvSpPr/>
            <p:nvPr/>
          </p:nvSpPr>
          <p:spPr>
            <a:xfrm>
              <a:off x="4370381" y="4272955"/>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6" name="rc136"/>
            <p:cNvSpPr/>
            <p:nvPr/>
          </p:nvSpPr>
          <p:spPr>
            <a:xfrm>
              <a:off x="4681906" y="4272955"/>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7" name="rc137"/>
            <p:cNvSpPr/>
            <p:nvPr/>
          </p:nvSpPr>
          <p:spPr>
            <a:xfrm>
              <a:off x="4993431" y="4272955"/>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8" name="rc138"/>
            <p:cNvSpPr/>
            <p:nvPr/>
          </p:nvSpPr>
          <p:spPr>
            <a:xfrm>
              <a:off x="5304957" y="4272955"/>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9" name="rc139"/>
            <p:cNvSpPr/>
            <p:nvPr/>
          </p:nvSpPr>
          <p:spPr>
            <a:xfrm>
              <a:off x="5616482" y="4272955"/>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0" name="rc140"/>
            <p:cNvSpPr/>
            <p:nvPr/>
          </p:nvSpPr>
          <p:spPr>
            <a:xfrm>
              <a:off x="5928007" y="4272955"/>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1" name="rc141"/>
            <p:cNvSpPr/>
            <p:nvPr/>
          </p:nvSpPr>
          <p:spPr>
            <a:xfrm>
              <a:off x="6239532"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2" name="rc142"/>
            <p:cNvSpPr/>
            <p:nvPr/>
          </p:nvSpPr>
          <p:spPr>
            <a:xfrm>
              <a:off x="6551057" y="4272955"/>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3" name="rc143"/>
            <p:cNvSpPr/>
            <p:nvPr/>
          </p:nvSpPr>
          <p:spPr>
            <a:xfrm>
              <a:off x="6862582"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4" name="rc144"/>
            <p:cNvSpPr/>
            <p:nvPr/>
          </p:nvSpPr>
          <p:spPr>
            <a:xfrm>
              <a:off x="7174107" y="4272955"/>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5" name="rc145"/>
            <p:cNvSpPr/>
            <p:nvPr/>
          </p:nvSpPr>
          <p:spPr>
            <a:xfrm>
              <a:off x="7485632" y="4272955"/>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6" name="rc146"/>
            <p:cNvSpPr/>
            <p:nvPr/>
          </p:nvSpPr>
          <p:spPr>
            <a:xfrm>
              <a:off x="7797157" y="4272955"/>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7" name="rc147"/>
            <p:cNvSpPr/>
            <p:nvPr/>
          </p:nvSpPr>
          <p:spPr>
            <a:xfrm>
              <a:off x="8108683" y="4272955"/>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8" name="rc148"/>
            <p:cNvSpPr/>
            <p:nvPr/>
          </p:nvSpPr>
          <p:spPr>
            <a:xfrm>
              <a:off x="8420208" y="4272955"/>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9" name="rc149"/>
            <p:cNvSpPr/>
            <p:nvPr/>
          </p:nvSpPr>
          <p:spPr>
            <a:xfrm>
              <a:off x="8731733" y="4272955"/>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0" name="rc150"/>
            <p:cNvSpPr/>
            <p:nvPr/>
          </p:nvSpPr>
          <p:spPr>
            <a:xfrm>
              <a:off x="1878180" y="49348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2189705" y="49348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2501230" y="49348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3" name="rc153"/>
            <p:cNvSpPr/>
            <p:nvPr/>
          </p:nvSpPr>
          <p:spPr>
            <a:xfrm>
              <a:off x="2812756" y="49348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4" name="rc154"/>
            <p:cNvSpPr/>
            <p:nvPr/>
          </p:nvSpPr>
          <p:spPr>
            <a:xfrm>
              <a:off x="3124281" y="49348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5" name="rc155"/>
            <p:cNvSpPr/>
            <p:nvPr/>
          </p:nvSpPr>
          <p:spPr>
            <a:xfrm>
              <a:off x="3435806" y="49348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6" name="rc156"/>
            <p:cNvSpPr/>
            <p:nvPr/>
          </p:nvSpPr>
          <p:spPr>
            <a:xfrm>
              <a:off x="3747331" y="49348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7" name="rc157"/>
            <p:cNvSpPr/>
            <p:nvPr/>
          </p:nvSpPr>
          <p:spPr>
            <a:xfrm>
              <a:off x="4058856" y="49348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8" name="rc158"/>
            <p:cNvSpPr/>
            <p:nvPr/>
          </p:nvSpPr>
          <p:spPr>
            <a:xfrm>
              <a:off x="4370381" y="49348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9" name="rc159"/>
            <p:cNvSpPr/>
            <p:nvPr/>
          </p:nvSpPr>
          <p:spPr>
            <a:xfrm>
              <a:off x="4681906" y="49348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0" name="rc160"/>
            <p:cNvSpPr/>
            <p:nvPr/>
          </p:nvSpPr>
          <p:spPr>
            <a:xfrm>
              <a:off x="4993431" y="49348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1" name="rc161"/>
            <p:cNvSpPr/>
            <p:nvPr/>
          </p:nvSpPr>
          <p:spPr>
            <a:xfrm>
              <a:off x="5304957" y="49348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2" name="rc162"/>
            <p:cNvSpPr/>
            <p:nvPr/>
          </p:nvSpPr>
          <p:spPr>
            <a:xfrm>
              <a:off x="5616482" y="49348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3" name="rc163"/>
            <p:cNvSpPr/>
            <p:nvPr/>
          </p:nvSpPr>
          <p:spPr>
            <a:xfrm>
              <a:off x="5928007" y="4934844"/>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4" name="rc164"/>
            <p:cNvSpPr/>
            <p:nvPr/>
          </p:nvSpPr>
          <p:spPr>
            <a:xfrm>
              <a:off x="6239532" y="4934844"/>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5" name="rc165"/>
            <p:cNvSpPr/>
            <p:nvPr/>
          </p:nvSpPr>
          <p:spPr>
            <a:xfrm>
              <a:off x="6551057" y="4934844"/>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6" name="rc166"/>
            <p:cNvSpPr/>
            <p:nvPr/>
          </p:nvSpPr>
          <p:spPr>
            <a:xfrm>
              <a:off x="6862582" y="4934844"/>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7" name="rc167"/>
            <p:cNvSpPr/>
            <p:nvPr/>
          </p:nvSpPr>
          <p:spPr>
            <a:xfrm>
              <a:off x="7174107" y="4934844"/>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8" name="rc168"/>
            <p:cNvSpPr/>
            <p:nvPr/>
          </p:nvSpPr>
          <p:spPr>
            <a:xfrm>
              <a:off x="7485632" y="4934844"/>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9" name="rc169"/>
            <p:cNvSpPr/>
            <p:nvPr/>
          </p:nvSpPr>
          <p:spPr>
            <a:xfrm>
              <a:off x="7797157" y="49348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0" name="rc170"/>
            <p:cNvSpPr/>
            <p:nvPr/>
          </p:nvSpPr>
          <p:spPr>
            <a:xfrm>
              <a:off x="8108683" y="4934844"/>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1" name="rc171"/>
            <p:cNvSpPr/>
            <p:nvPr/>
          </p:nvSpPr>
          <p:spPr>
            <a:xfrm>
              <a:off x="8420208" y="4934844"/>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2" name="rc172"/>
            <p:cNvSpPr/>
            <p:nvPr/>
          </p:nvSpPr>
          <p:spPr>
            <a:xfrm>
              <a:off x="8731733" y="49348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3" name="rc173"/>
            <p:cNvSpPr/>
            <p:nvPr/>
          </p:nvSpPr>
          <p:spPr>
            <a:xfrm>
              <a:off x="5928007" y="3280122"/>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4" name="rc174"/>
            <p:cNvSpPr/>
            <p:nvPr/>
          </p:nvSpPr>
          <p:spPr>
            <a:xfrm>
              <a:off x="6239532" y="3280122"/>
              <a:ext cx="311525"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5" name="rc175"/>
            <p:cNvSpPr/>
            <p:nvPr/>
          </p:nvSpPr>
          <p:spPr>
            <a:xfrm>
              <a:off x="6551057" y="3280122"/>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76" name="rc176"/>
            <p:cNvSpPr/>
            <p:nvPr/>
          </p:nvSpPr>
          <p:spPr>
            <a:xfrm>
              <a:off x="6862582" y="3280122"/>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7" name="rc177"/>
            <p:cNvSpPr/>
            <p:nvPr/>
          </p:nvSpPr>
          <p:spPr>
            <a:xfrm>
              <a:off x="7174107" y="3280122"/>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8" name="rc178"/>
            <p:cNvSpPr/>
            <p:nvPr/>
          </p:nvSpPr>
          <p:spPr>
            <a:xfrm>
              <a:off x="7485632" y="3280122"/>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9" name="rc179"/>
            <p:cNvSpPr/>
            <p:nvPr/>
          </p:nvSpPr>
          <p:spPr>
            <a:xfrm>
              <a:off x="7797157" y="3280122"/>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0" name="rc180"/>
            <p:cNvSpPr/>
            <p:nvPr/>
          </p:nvSpPr>
          <p:spPr>
            <a:xfrm>
              <a:off x="8108683" y="3280122"/>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1" name="rc181"/>
            <p:cNvSpPr/>
            <p:nvPr/>
          </p:nvSpPr>
          <p:spPr>
            <a:xfrm>
              <a:off x="8420208" y="3280122"/>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2" name="rc182"/>
            <p:cNvSpPr/>
            <p:nvPr/>
          </p:nvSpPr>
          <p:spPr>
            <a:xfrm>
              <a:off x="8731733" y="3280122"/>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3" name="rc183"/>
            <p:cNvSpPr/>
            <p:nvPr/>
          </p:nvSpPr>
          <p:spPr>
            <a:xfrm>
              <a:off x="943605" y="460389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1255130"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5" name="rc185"/>
            <p:cNvSpPr/>
            <p:nvPr/>
          </p:nvSpPr>
          <p:spPr>
            <a:xfrm>
              <a:off x="1566655" y="460389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6" name="rc186"/>
            <p:cNvSpPr/>
            <p:nvPr/>
          </p:nvSpPr>
          <p:spPr>
            <a:xfrm>
              <a:off x="1878180" y="460389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2189705" y="460389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8" name="rc188"/>
            <p:cNvSpPr/>
            <p:nvPr/>
          </p:nvSpPr>
          <p:spPr>
            <a:xfrm>
              <a:off x="2501230" y="460389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9" name="rc189"/>
            <p:cNvSpPr/>
            <p:nvPr/>
          </p:nvSpPr>
          <p:spPr>
            <a:xfrm>
              <a:off x="2812756"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0" name="rc190"/>
            <p:cNvSpPr/>
            <p:nvPr/>
          </p:nvSpPr>
          <p:spPr>
            <a:xfrm>
              <a:off x="3124281"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1" name="rc191"/>
            <p:cNvSpPr/>
            <p:nvPr/>
          </p:nvSpPr>
          <p:spPr>
            <a:xfrm>
              <a:off x="3435806"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2" name="rc192"/>
            <p:cNvSpPr/>
            <p:nvPr/>
          </p:nvSpPr>
          <p:spPr>
            <a:xfrm>
              <a:off x="3747331" y="460389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3" name="rc193"/>
            <p:cNvSpPr/>
            <p:nvPr/>
          </p:nvSpPr>
          <p:spPr>
            <a:xfrm>
              <a:off x="4058856" y="460389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4" name="rc194"/>
            <p:cNvSpPr/>
            <p:nvPr/>
          </p:nvSpPr>
          <p:spPr>
            <a:xfrm>
              <a:off x="4370381"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5" name="rc195"/>
            <p:cNvSpPr/>
            <p:nvPr/>
          </p:nvSpPr>
          <p:spPr>
            <a:xfrm>
              <a:off x="4681906" y="460389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6" name="rc196"/>
            <p:cNvSpPr/>
            <p:nvPr/>
          </p:nvSpPr>
          <p:spPr>
            <a:xfrm>
              <a:off x="4993431" y="4603899"/>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7" name="rc197"/>
            <p:cNvSpPr/>
            <p:nvPr/>
          </p:nvSpPr>
          <p:spPr>
            <a:xfrm>
              <a:off x="5304957" y="4603899"/>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8" name="rc198"/>
            <p:cNvSpPr/>
            <p:nvPr/>
          </p:nvSpPr>
          <p:spPr>
            <a:xfrm>
              <a:off x="5616482" y="460389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9" name="rc199"/>
            <p:cNvSpPr/>
            <p:nvPr/>
          </p:nvSpPr>
          <p:spPr>
            <a:xfrm>
              <a:off x="5928007" y="4603899"/>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0" name="rc200"/>
            <p:cNvSpPr/>
            <p:nvPr/>
          </p:nvSpPr>
          <p:spPr>
            <a:xfrm>
              <a:off x="6239532"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1" name="rc201"/>
            <p:cNvSpPr/>
            <p:nvPr/>
          </p:nvSpPr>
          <p:spPr>
            <a:xfrm>
              <a:off x="6551057" y="460389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2" name="rc202"/>
            <p:cNvSpPr/>
            <p:nvPr/>
          </p:nvSpPr>
          <p:spPr>
            <a:xfrm>
              <a:off x="6862582"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3" name="rc203"/>
            <p:cNvSpPr/>
            <p:nvPr/>
          </p:nvSpPr>
          <p:spPr>
            <a:xfrm>
              <a:off x="7174107"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4" name="rc204"/>
            <p:cNvSpPr/>
            <p:nvPr/>
          </p:nvSpPr>
          <p:spPr>
            <a:xfrm>
              <a:off x="7485632" y="460389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5" name="rc205"/>
            <p:cNvSpPr/>
            <p:nvPr/>
          </p:nvSpPr>
          <p:spPr>
            <a:xfrm>
              <a:off x="7797157" y="460389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6" name="rc206"/>
            <p:cNvSpPr/>
            <p:nvPr/>
          </p:nvSpPr>
          <p:spPr>
            <a:xfrm>
              <a:off x="8108683" y="460389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7" name="rc207"/>
            <p:cNvSpPr/>
            <p:nvPr/>
          </p:nvSpPr>
          <p:spPr>
            <a:xfrm>
              <a:off x="8420208" y="460389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8" name="rc208"/>
            <p:cNvSpPr/>
            <p:nvPr/>
          </p:nvSpPr>
          <p:spPr>
            <a:xfrm>
              <a:off x="8731733" y="460389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9" name="rc209"/>
            <p:cNvSpPr/>
            <p:nvPr/>
          </p:nvSpPr>
          <p:spPr>
            <a:xfrm>
              <a:off x="4681906" y="5265788"/>
              <a:ext cx="311525" cy="330944"/>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10" name="rc210"/>
            <p:cNvSpPr/>
            <p:nvPr/>
          </p:nvSpPr>
          <p:spPr>
            <a:xfrm>
              <a:off x="4993431" y="5265788"/>
              <a:ext cx="311525" cy="330944"/>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11" name="rc211"/>
            <p:cNvSpPr/>
            <p:nvPr/>
          </p:nvSpPr>
          <p:spPr>
            <a:xfrm>
              <a:off x="5304957" y="5265788"/>
              <a:ext cx="311525" cy="330944"/>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12" name="rc212"/>
            <p:cNvSpPr/>
            <p:nvPr/>
          </p:nvSpPr>
          <p:spPr>
            <a:xfrm>
              <a:off x="5616482" y="5265788"/>
              <a:ext cx="311525" cy="330944"/>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13" name="rc213"/>
            <p:cNvSpPr/>
            <p:nvPr/>
          </p:nvSpPr>
          <p:spPr>
            <a:xfrm>
              <a:off x="5928007" y="5265788"/>
              <a:ext cx="311525" cy="330944"/>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14" name="rc214"/>
            <p:cNvSpPr/>
            <p:nvPr/>
          </p:nvSpPr>
          <p:spPr>
            <a:xfrm>
              <a:off x="6239532" y="5265788"/>
              <a:ext cx="311525" cy="330944"/>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15" name="rc215"/>
            <p:cNvSpPr/>
            <p:nvPr/>
          </p:nvSpPr>
          <p:spPr>
            <a:xfrm>
              <a:off x="6551057" y="5265788"/>
              <a:ext cx="311525"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6" name="rc216"/>
            <p:cNvSpPr/>
            <p:nvPr/>
          </p:nvSpPr>
          <p:spPr>
            <a:xfrm>
              <a:off x="6862582" y="5265788"/>
              <a:ext cx="311525"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7" name="rc217"/>
            <p:cNvSpPr/>
            <p:nvPr/>
          </p:nvSpPr>
          <p:spPr>
            <a:xfrm>
              <a:off x="7174107" y="5265788"/>
              <a:ext cx="311525"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18" name="rc218"/>
            <p:cNvSpPr/>
            <p:nvPr/>
          </p:nvSpPr>
          <p:spPr>
            <a:xfrm>
              <a:off x="7485632" y="5265788"/>
              <a:ext cx="311525" cy="33094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9" name="rc219"/>
            <p:cNvSpPr/>
            <p:nvPr/>
          </p:nvSpPr>
          <p:spPr>
            <a:xfrm>
              <a:off x="7797157" y="5265788"/>
              <a:ext cx="311525" cy="33094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20" name="rc220"/>
            <p:cNvSpPr/>
            <p:nvPr/>
          </p:nvSpPr>
          <p:spPr>
            <a:xfrm>
              <a:off x="8108683" y="5265788"/>
              <a:ext cx="311525"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1" name="rc221"/>
            <p:cNvSpPr/>
            <p:nvPr/>
          </p:nvSpPr>
          <p:spPr>
            <a:xfrm>
              <a:off x="8420208" y="5265788"/>
              <a:ext cx="311525"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22" name="rc222"/>
            <p:cNvSpPr/>
            <p:nvPr/>
          </p:nvSpPr>
          <p:spPr>
            <a:xfrm>
              <a:off x="8731733" y="5265788"/>
              <a:ext cx="311525"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23" name="tx223"/>
            <p:cNvSpPr/>
            <p:nvPr/>
          </p:nvSpPr>
          <p:spPr>
            <a:xfrm>
              <a:off x="10390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4" name="tx224"/>
            <p:cNvSpPr/>
            <p:nvPr/>
          </p:nvSpPr>
          <p:spPr>
            <a:xfrm>
              <a:off x="13506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5" name="tx225"/>
            <p:cNvSpPr/>
            <p:nvPr/>
          </p:nvSpPr>
          <p:spPr>
            <a:xfrm>
              <a:off x="16621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6" name="tx226"/>
            <p:cNvSpPr/>
            <p:nvPr/>
          </p:nvSpPr>
          <p:spPr>
            <a:xfrm>
              <a:off x="197365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7" name="tx227"/>
            <p:cNvSpPr/>
            <p:nvPr/>
          </p:nvSpPr>
          <p:spPr>
            <a:xfrm>
              <a:off x="22851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8" name="tx228"/>
            <p:cNvSpPr/>
            <p:nvPr/>
          </p:nvSpPr>
          <p:spPr>
            <a:xfrm>
              <a:off x="25967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9" name="tx229"/>
            <p:cNvSpPr/>
            <p:nvPr/>
          </p:nvSpPr>
          <p:spPr>
            <a:xfrm>
              <a:off x="2887135" y="208031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0" name="tx230"/>
            <p:cNvSpPr/>
            <p:nvPr/>
          </p:nvSpPr>
          <p:spPr>
            <a:xfrm>
              <a:off x="321975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1" name="tx231"/>
            <p:cNvSpPr/>
            <p:nvPr/>
          </p:nvSpPr>
          <p:spPr>
            <a:xfrm>
              <a:off x="35312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2" name="tx232"/>
            <p:cNvSpPr/>
            <p:nvPr/>
          </p:nvSpPr>
          <p:spPr>
            <a:xfrm>
              <a:off x="38428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3" name="tx233"/>
            <p:cNvSpPr/>
            <p:nvPr/>
          </p:nvSpPr>
          <p:spPr>
            <a:xfrm>
              <a:off x="415432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4" name="tx234"/>
            <p:cNvSpPr/>
            <p:nvPr/>
          </p:nvSpPr>
          <p:spPr>
            <a:xfrm>
              <a:off x="446585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5" name="tx235"/>
            <p:cNvSpPr/>
            <p:nvPr/>
          </p:nvSpPr>
          <p:spPr>
            <a:xfrm>
              <a:off x="47773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6" name="tx236"/>
            <p:cNvSpPr/>
            <p:nvPr/>
          </p:nvSpPr>
          <p:spPr>
            <a:xfrm>
              <a:off x="50889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7" name="tx237"/>
            <p:cNvSpPr/>
            <p:nvPr/>
          </p:nvSpPr>
          <p:spPr>
            <a:xfrm>
              <a:off x="540042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38" name="tx238"/>
            <p:cNvSpPr/>
            <p:nvPr/>
          </p:nvSpPr>
          <p:spPr>
            <a:xfrm>
              <a:off x="57119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39" name="tx239"/>
            <p:cNvSpPr/>
            <p:nvPr/>
          </p:nvSpPr>
          <p:spPr>
            <a:xfrm>
              <a:off x="6023480"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0" name="tx240"/>
            <p:cNvSpPr/>
            <p:nvPr/>
          </p:nvSpPr>
          <p:spPr>
            <a:xfrm>
              <a:off x="63350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1" name="tx241"/>
            <p:cNvSpPr/>
            <p:nvPr/>
          </p:nvSpPr>
          <p:spPr>
            <a:xfrm>
              <a:off x="664653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2" name="tx242"/>
            <p:cNvSpPr/>
            <p:nvPr/>
          </p:nvSpPr>
          <p:spPr>
            <a:xfrm>
              <a:off x="69580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3" name="tx243"/>
            <p:cNvSpPr/>
            <p:nvPr/>
          </p:nvSpPr>
          <p:spPr>
            <a:xfrm>
              <a:off x="72695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4" name="tx244"/>
            <p:cNvSpPr/>
            <p:nvPr/>
          </p:nvSpPr>
          <p:spPr>
            <a:xfrm>
              <a:off x="75811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5" name="tx245"/>
            <p:cNvSpPr/>
            <p:nvPr/>
          </p:nvSpPr>
          <p:spPr>
            <a:xfrm>
              <a:off x="7892630"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6" name="tx246"/>
            <p:cNvSpPr/>
            <p:nvPr/>
          </p:nvSpPr>
          <p:spPr>
            <a:xfrm>
              <a:off x="8204155"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7" name="tx247"/>
            <p:cNvSpPr/>
            <p:nvPr/>
          </p:nvSpPr>
          <p:spPr>
            <a:xfrm>
              <a:off x="851568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8" name="tx248"/>
            <p:cNvSpPr/>
            <p:nvPr/>
          </p:nvSpPr>
          <p:spPr>
            <a:xfrm>
              <a:off x="882720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9" name="tx249"/>
            <p:cNvSpPr/>
            <p:nvPr/>
          </p:nvSpPr>
          <p:spPr>
            <a:xfrm>
              <a:off x="10390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0" name="tx250"/>
            <p:cNvSpPr/>
            <p:nvPr/>
          </p:nvSpPr>
          <p:spPr>
            <a:xfrm>
              <a:off x="13506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1" name="tx251"/>
            <p:cNvSpPr/>
            <p:nvPr/>
          </p:nvSpPr>
          <p:spPr>
            <a:xfrm>
              <a:off x="16621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2" name="tx252"/>
            <p:cNvSpPr/>
            <p:nvPr/>
          </p:nvSpPr>
          <p:spPr>
            <a:xfrm>
              <a:off x="197365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3" name="tx253"/>
            <p:cNvSpPr/>
            <p:nvPr/>
          </p:nvSpPr>
          <p:spPr>
            <a:xfrm>
              <a:off x="22851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4" name="tx254"/>
            <p:cNvSpPr/>
            <p:nvPr/>
          </p:nvSpPr>
          <p:spPr>
            <a:xfrm>
              <a:off x="25967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5" name="tx255"/>
            <p:cNvSpPr/>
            <p:nvPr/>
          </p:nvSpPr>
          <p:spPr>
            <a:xfrm>
              <a:off x="2887135"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6" name="tx256"/>
            <p:cNvSpPr/>
            <p:nvPr/>
          </p:nvSpPr>
          <p:spPr>
            <a:xfrm>
              <a:off x="32197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7" name="tx257"/>
            <p:cNvSpPr/>
            <p:nvPr/>
          </p:nvSpPr>
          <p:spPr>
            <a:xfrm>
              <a:off x="35312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8" name="tx258"/>
            <p:cNvSpPr/>
            <p:nvPr/>
          </p:nvSpPr>
          <p:spPr>
            <a:xfrm>
              <a:off x="38428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9" name="tx259"/>
            <p:cNvSpPr/>
            <p:nvPr/>
          </p:nvSpPr>
          <p:spPr>
            <a:xfrm>
              <a:off x="41543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0" name="tx260"/>
            <p:cNvSpPr/>
            <p:nvPr/>
          </p:nvSpPr>
          <p:spPr>
            <a:xfrm>
              <a:off x="44658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1" name="tx261"/>
            <p:cNvSpPr/>
            <p:nvPr/>
          </p:nvSpPr>
          <p:spPr>
            <a:xfrm>
              <a:off x="47773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2" name="tx262"/>
            <p:cNvSpPr/>
            <p:nvPr/>
          </p:nvSpPr>
          <p:spPr>
            <a:xfrm>
              <a:off x="50889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3" name="tx263"/>
            <p:cNvSpPr/>
            <p:nvPr/>
          </p:nvSpPr>
          <p:spPr>
            <a:xfrm>
              <a:off x="54004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4" name="tx264"/>
            <p:cNvSpPr/>
            <p:nvPr/>
          </p:nvSpPr>
          <p:spPr>
            <a:xfrm>
              <a:off x="57119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5" name="tx265"/>
            <p:cNvSpPr/>
            <p:nvPr/>
          </p:nvSpPr>
          <p:spPr>
            <a:xfrm>
              <a:off x="60234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6" name="tx266"/>
            <p:cNvSpPr/>
            <p:nvPr/>
          </p:nvSpPr>
          <p:spPr>
            <a:xfrm>
              <a:off x="63350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7" name="tx267"/>
            <p:cNvSpPr/>
            <p:nvPr/>
          </p:nvSpPr>
          <p:spPr>
            <a:xfrm>
              <a:off x="66465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8" name="tx268"/>
            <p:cNvSpPr/>
            <p:nvPr/>
          </p:nvSpPr>
          <p:spPr>
            <a:xfrm>
              <a:off x="69580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9" name="tx269"/>
            <p:cNvSpPr/>
            <p:nvPr/>
          </p:nvSpPr>
          <p:spPr>
            <a:xfrm>
              <a:off x="72695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0" name="tx270"/>
            <p:cNvSpPr/>
            <p:nvPr/>
          </p:nvSpPr>
          <p:spPr>
            <a:xfrm>
              <a:off x="75811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1" name="tx271"/>
            <p:cNvSpPr/>
            <p:nvPr/>
          </p:nvSpPr>
          <p:spPr>
            <a:xfrm>
              <a:off x="78926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2" name="tx272"/>
            <p:cNvSpPr/>
            <p:nvPr/>
          </p:nvSpPr>
          <p:spPr>
            <a:xfrm>
              <a:off x="82041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3" name="tx273"/>
            <p:cNvSpPr/>
            <p:nvPr/>
          </p:nvSpPr>
          <p:spPr>
            <a:xfrm>
              <a:off x="851568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4" name="tx274"/>
            <p:cNvSpPr/>
            <p:nvPr/>
          </p:nvSpPr>
          <p:spPr>
            <a:xfrm>
              <a:off x="882720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5" name="tx275"/>
            <p:cNvSpPr/>
            <p:nvPr/>
          </p:nvSpPr>
          <p:spPr>
            <a:xfrm>
              <a:off x="103907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6" name="tx276"/>
            <p:cNvSpPr/>
            <p:nvPr/>
          </p:nvSpPr>
          <p:spPr>
            <a:xfrm>
              <a:off x="135060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7" name="tx277"/>
            <p:cNvSpPr/>
            <p:nvPr/>
          </p:nvSpPr>
          <p:spPr>
            <a:xfrm>
              <a:off x="166212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8" name="tx278"/>
            <p:cNvSpPr/>
            <p:nvPr/>
          </p:nvSpPr>
          <p:spPr>
            <a:xfrm>
              <a:off x="197365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9" name="tx279"/>
            <p:cNvSpPr/>
            <p:nvPr/>
          </p:nvSpPr>
          <p:spPr>
            <a:xfrm>
              <a:off x="228517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0" name="tx280"/>
            <p:cNvSpPr/>
            <p:nvPr/>
          </p:nvSpPr>
          <p:spPr>
            <a:xfrm>
              <a:off x="259670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1" name="tx281"/>
            <p:cNvSpPr/>
            <p:nvPr/>
          </p:nvSpPr>
          <p:spPr>
            <a:xfrm>
              <a:off x="2887135"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2" name="tx282"/>
            <p:cNvSpPr/>
            <p:nvPr/>
          </p:nvSpPr>
          <p:spPr>
            <a:xfrm>
              <a:off x="321975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3" name="tx283"/>
            <p:cNvSpPr/>
            <p:nvPr/>
          </p:nvSpPr>
          <p:spPr>
            <a:xfrm>
              <a:off x="353127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4" name="tx284"/>
            <p:cNvSpPr/>
            <p:nvPr/>
          </p:nvSpPr>
          <p:spPr>
            <a:xfrm>
              <a:off x="38428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5" name="tx285"/>
            <p:cNvSpPr/>
            <p:nvPr/>
          </p:nvSpPr>
          <p:spPr>
            <a:xfrm>
              <a:off x="41543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6" name="tx286"/>
            <p:cNvSpPr/>
            <p:nvPr/>
          </p:nvSpPr>
          <p:spPr>
            <a:xfrm>
              <a:off x="446585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7" name="tx287"/>
            <p:cNvSpPr/>
            <p:nvPr/>
          </p:nvSpPr>
          <p:spPr>
            <a:xfrm>
              <a:off x="477737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8" name="tx288"/>
            <p:cNvSpPr/>
            <p:nvPr/>
          </p:nvSpPr>
          <p:spPr>
            <a:xfrm>
              <a:off x="5088904"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9" name="tx289"/>
            <p:cNvSpPr/>
            <p:nvPr/>
          </p:nvSpPr>
          <p:spPr>
            <a:xfrm>
              <a:off x="5400429"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0" name="tx290"/>
            <p:cNvSpPr/>
            <p:nvPr/>
          </p:nvSpPr>
          <p:spPr>
            <a:xfrm>
              <a:off x="57119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1" name="tx291"/>
            <p:cNvSpPr/>
            <p:nvPr/>
          </p:nvSpPr>
          <p:spPr>
            <a:xfrm>
              <a:off x="60234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2" name="tx292"/>
            <p:cNvSpPr/>
            <p:nvPr/>
          </p:nvSpPr>
          <p:spPr>
            <a:xfrm>
              <a:off x="6313911"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3" name="tx293"/>
            <p:cNvSpPr/>
            <p:nvPr/>
          </p:nvSpPr>
          <p:spPr>
            <a:xfrm>
              <a:off x="66465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4" name="tx294"/>
            <p:cNvSpPr/>
            <p:nvPr/>
          </p:nvSpPr>
          <p:spPr>
            <a:xfrm>
              <a:off x="69580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5" name="tx295"/>
            <p:cNvSpPr/>
            <p:nvPr/>
          </p:nvSpPr>
          <p:spPr>
            <a:xfrm>
              <a:off x="72695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6" name="tx296"/>
            <p:cNvSpPr/>
            <p:nvPr/>
          </p:nvSpPr>
          <p:spPr>
            <a:xfrm>
              <a:off x="75811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7" name="tx297"/>
            <p:cNvSpPr/>
            <p:nvPr/>
          </p:nvSpPr>
          <p:spPr>
            <a:xfrm>
              <a:off x="78926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8" name="tx298"/>
            <p:cNvSpPr/>
            <p:nvPr/>
          </p:nvSpPr>
          <p:spPr>
            <a:xfrm>
              <a:off x="82041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9" name="tx299"/>
            <p:cNvSpPr/>
            <p:nvPr/>
          </p:nvSpPr>
          <p:spPr>
            <a:xfrm>
              <a:off x="851568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0" name="tx300"/>
            <p:cNvSpPr/>
            <p:nvPr/>
          </p:nvSpPr>
          <p:spPr>
            <a:xfrm>
              <a:off x="882720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1" name="tx301"/>
            <p:cNvSpPr/>
            <p:nvPr/>
          </p:nvSpPr>
          <p:spPr>
            <a:xfrm>
              <a:off x="103907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13506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3" name="tx303"/>
            <p:cNvSpPr/>
            <p:nvPr/>
          </p:nvSpPr>
          <p:spPr>
            <a:xfrm>
              <a:off x="16621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4" name="tx304"/>
            <p:cNvSpPr/>
            <p:nvPr/>
          </p:nvSpPr>
          <p:spPr>
            <a:xfrm>
              <a:off x="197365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5" name="tx305"/>
            <p:cNvSpPr/>
            <p:nvPr/>
          </p:nvSpPr>
          <p:spPr>
            <a:xfrm>
              <a:off x="2285178"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6" name="tx306"/>
            <p:cNvSpPr/>
            <p:nvPr/>
          </p:nvSpPr>
          <p:spPr>
            <a:xfrm>
              <a:off x="2596703"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7" name="tx307"/>
            <p:cNvSpPr/>
            <p:nvPr/>
          </p:nvSpPr>
          <p:spPr>
            <a:xfrm>
              <a:off x="2887135"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8" name="tx308"/>
            <p:cNvSpPr/>
            <p:nvPr/>
          </p:nvSpPr>
          <p:spPr>
            <a:xfrm>
              <a:off x="32197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9" name="tx309"/>
            <p:cNvSpPr/>
            <p:nvPr/>
          </p:nvSpPr>
          <p:spPr>
            <a:xfrm>
              <a:off x="35312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0" name="tx310"/>
            <p:cNvSpPr/>
            <p:nvPr/>
          </p:nvSpPr>
          <p:spPr>
            <a:xfrm>
              <a:off x="38428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1" name="tx311"/>
            <p:cNvSpPr/>
            <p:nvPr/>
          </p:nvSpPr>
          <p:spPr>
            <a:xfrm>
              <a:off x="41543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2" name="tx312"/>
            <p:cNvSpPr/>
            <p:nvPr/>
          </p:nvSpPr>
          <p:spPr>
            <a:xfrm>
              <a:off x="44658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3" name="tx313"/>
            <p:cNvSpPr/>
            <p:nvPr/>
          </p:nvSpPr>
          <p:spPr>
            <a:xfrm>
              <a:off x="47773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4" name="tx314"/>
            <p:cNvSpPr/>
            <p:nvPr/>
          </p:nvSpPr>
          <p:spPr>
            <a:xfrm>
              <a:off x="50889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5" name="tx315"/>
            <p:cNvSpPr/>
            <p:nvPr/>
          </p:nvSpPr>
          <p:spPr>
            <a:xfrm>
              <a:off x="54004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6" name="tx316"/>
            <p:cNvSpPr/>
            <p:nvPr/>
          </p:nvSpPr>
          <p:spPr>
            <a:xfrm>
              <a:off x="5711955"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7" name="tx317"/>
            <p:cNvSpPr/>
            <p:nvPr/>
          </p:nvSpPr>
          <p:spPr>
            <a:xfrm>
              <a:off x="6002386"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8" name="tx318"/>
            <p:cNvSpPr/>
            <p:nvPr/>
          </p:nvSpPr>
          <p:spPr>
            <a:xfrm>
              <a:off x="63350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9" name="tx319"/>
            <p:cNvSpPr/>
            <p:nvPr/>
          </p:nvSpPr>
          <p:spPr>
            <a:xfrm>
              <a:off x="66465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0" name="tx320"/>
            <p:cNvSpPr/>
            <p:nvPr/>
          </p:nvSpPr>
          <p:spPr>
            <a:xfrm>
              <a:off x="69580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1" name="tx321"/>
            <p:cNvSpPr/>
            <p:nvPr/>
          </p:nvSpPr>
          <p:spPr>
            <a:xfrm>
              <a:off x="72695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2" name="tx322"/>
            <p:cNvSpPr/>
            <p:nvPr/>
          </p:nvSpPr>
          <p:spPr>
            <a:xfrm>
              <a:off x="75811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3" name="tx323"/>
            <p:cNvSpPr/>
            <p:nvPr/>
          </p:nvSpPr>
          <p:spPr>
            <a:xfrm>
              <a:off x="78926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4" name="tx324"/>
            <p:cNvSpPr/>
            <p:nvPr/>
          </p:nvSpPr>
          <p:spPr>
            <a:xfrm>
              <a:off x="82041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5" name="tx325"/>
            <p:cNvSpPr/>
            <p:nvPr/>
          </p:nvSpPr>
          <p:spPr>
            <a:xfrm>
              <a:off x="851568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6" name="tx326"/>
            <p:cNvSpPr/>
            <p:nvPr/>
          </p:nvSpPr>
          <p:spPr>
            <a:xfrm>
              <a:off x="882720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7" name="tx327"/>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8" name="tx328"/>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0" name="tx330"/>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1" name="tx331"/>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2" name="tx332"/>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3" name="tx333"/>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4" name="tx334"/>
            <p:cNvSpPr/>
            <p:nvPr/>
          </p:nvSpPr>
          <p:spPr>
            <a:xfrm>
              <a:off x="789263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5" name="tx335"/>
            <p:cNvSpPr/>
            <p:nvPr/>
          </p:nvSpPr>
          <p:spPr>
            <a:xfrm>
              <a:off x="820415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6" name="tx336"/>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7" name="tx337"/>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8" name="tx338"/>
            <p:cNvSpPr/>
            <p:nvPr/>
          </p:nvSpPr>
          <p:spPr>
            <a:xfrm>
              <a:off x="758110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9" name="tx339"/>
            <p:cNvSpPr/>
            <p:nvPr/>
          </p:nvSpPr>
          <p:spPr>
            <a:xfrm>
              <a:off x="789263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0" name="tx340"/>
            <p:cNvSpPr/>
            <p:nvPr/>
          </p:nvSpPr>
          <p:spPr>
            <a:xfrm>
              <a:off x="82041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1" name="tx341"/>
            <p:cNvSpPr/>
            <p:nvPr/>
          </p:nvSpPr>
          <p:spPr>
            <a:xfrm>
              <a:off x="8515681"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2" name="tx342"/>
            <p:cNvSpPr/>
            <p:nvPr/>
          </p:nvSpPr>
          <p:spPr>
            <a:xfrm>
              <a:off x="8827206"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3" name="tx343"/>
            <p:cNvSpPr/>
            <p:nvPr/>
          </p:nvSpPr>
          <p:spPr>
            <a:xfrm>
              <a:off x="103907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135060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5" name="tx345"/>
            <p:cNvSpPr/>
            <p:nvPr/>
          </p:nvSpPr>
          <p:spPr>
            <a:xfrm>
              <a:off x="166212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6" name="tx346"/>
            <p:cNvSpPr/>
            <p:nvPr/>
          </p:nvSpPr>
          <p:spPr>
            <a:xfrm>
              <a:off x="197365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7" name="tx347"/>
            <p:cNvSpPr/>
            <p:nvPr/>
          </p:nvSpPr>
          <p:spPr>
            <a:xfrm>
              <a:off x="228517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8" name="tx348"/>
            <p:cNvSpPr/>
            <p:nvPr/>
          </p:nvSpPr>
          <p:spPr>
            <a:xfrm>
              <a:off x="259670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9" name="tx349"/>
            <p:cNvSpPr/>
            <p:nvPr/>
          </p:nvSpPr>
          <p:spPr>
            <a:xfrm>
              <a:off x="2887135"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0" name="tx350"/>
            <p:cNvSpPr/>
            <p:nvPr/>
          </p:nvSpPr>
          <p:spPr>
            <a:xfrm>
              <a:off x="321975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1" name="tx351"/>
            <p:cNvSpPr/>
            <p:nvPr/>
          </p:nvSpPr>
          <p:spPr>
            <a:xfrm>
              <a:off x="353127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2" name="tx352"/>
            <p:cNvSpPr/>
            <p:nvPr/>
          </p:nvSpPr>
          <p:spPr>
            <a:xfrm>
              <a:off x="384280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3" name="tx353"/>
            <p:cNvSpPr/>
            <p:nvPr/>
          </p:nvSpPr>
          <p:spPr>
            <a:xfrm>
              <a:off x="415432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4" name="tx354"/>
            <p:cNvSpPr/>
            <p:nvPr/>
          </p:nvSpPr>
          <p:spPr>
            <a:xfrm>
              <a:off x="446585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5" name="tx355"/>
            <p:cNvSpPr/>
            <p:nvPr/>
          </p:nvSpPr>
          <p:spPr>
            <a:xfrm>
              <a:off x="477737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6" name="tx356"/>
            <p:cNvSpPr/>
            <p:nvPr/>
          </p:nvSpPr>
          <p:spPr>
            <a:xfrm>
              <a:off x="508890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7" name="tx357"/>
            <p:cNvSpPr/>
            <p:nvPr/>
          </p:nvSpPr>
          <p:spPr>
            <a:xfrm>
              <a:off x="540042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8" name="tx358"/>
            <p:cNvSpPr/>
            <p:nvPr/>
          </p:nvSpPr>
          <p:spPr>
            <a:xfrm>
              <a:off x="57119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9" name="tx359"/>
            <p:cNvSpPr/>
            <p:nvPr/>
          </p:nvSpPr>
          <p:spPr>
            <a:xfrm>
              <a:off x="602348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0" name="tx360"/>
            <p:cNvSpPr/>
            <p:nvPr/>
          </p:nvSpPr>
          <p:spPr>
            <a:xfrm>
              <a:off x="6313911"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1" name="tx361"/>
            <p:cNvSpPr/>
            <p:nvPr/>
          </p:nvSpPr>
          <p:spPr>
            <a:xfrm>
              <a:off x="66465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2" name="tx362"/>
            <p:cNvSpPr/>
            <p:nvPr/>
          </p:nvSpPr>
          <p:spPr>
            <a:xfrm>
              <a:off x="69580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3" name="tx363"/>
            <p:cNvSpPr/>
            <p:nvPr/>
          </p:nvSpPr>
          <p:spPr>
            <a:xfrm>
              <a:off x="726958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4" name="tx364"/>
            <p:cNvSpPr/>
            <p:nvPr/>
          </p:nvSpPr>
          <p:spPr>
            <a:xfrm>
              <a:off x="75811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5" name="tx365"/>
            <p:cNvSpPr/>
            <p:nvPr/>
          </p:nvSpPr>
          <p:spPr>
            <a:xfrm>
              <a:off x="78926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6" name="tx366"/>
            <p:cNvSpPr/>
            <p:nvPr/>
          </p:nvSpPr>
          <p:spPr>
            <a:xfrm>
              <a:off x="82041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7" name="tx367"/>
            <p:cNvSpPr/>
            <p:nvPr/>
          </p:nvSpPr>
          <p:spPr>
            <a:xfrm>
              <a:off x="851568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8" name="tx368"/>
            <p:cNvSpPr/>
            <p:nvPr/>
          </p:nvSpPr>
          <p:spPr>
            <a:xfrm>
              <a:off x="882720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9" name="tx369"/>
            <p:cNvSpPr/>
            <p:nvPr/>
          </p:nvSpPr>
          <p:spPr>
            <a:xfrm>
              <a:off x="197365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0" name="tx370"/>
            <p:cNvSpPr/>
            <p:nvPr/>
          </p:nvSpPr>
          <p:spPr>
            <a:xfrm>
              <a:off x="228517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1" name="tx371"/>
            <p:cNvSpPr/>
            <p:nvPr/>
          </p:nvSpPr>
          <p:spPr>
            <a:xfrm>
              <a:off x="259670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2" name="tx372"/>
            <p:cNvSpPr/>
            <p:nvPr/>
          </p:nvSpPr>
          <p:spPr>
            <a:xfrm>
              <a:off x="2887135"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3" name="tx373"/>
            <p:cNvSpPr/>
            <p:nvPr/>
          </p:nvSpPr>
          <p:spPr>
            <a:xfrm>
              <a:off x="321975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4" name="tx374"/>
            <p:cNvSpPr/>
            <p:nvPr/>
          </p:nvSpPr>
          <p:spPr>
            <a:xfrm>
              <a:off x="353127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5" name="tx375"/>
            <p:cNvSpPr/>
            <p:nvPr/>
          </p:nvSpPr>
          <p:spPr>
            <a:xfrm>
              <a:off x="384280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6" name="tx376"/>
            <p:cNvSpPr/>
            <p:nvPr/>
          </p:nvSpPr>
          <p:spPr>
            <a:xfrm>
              <a:off x="41543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7" name="tx377"/>
            <p:cNvSpPr/>
            <p:nvPr/>
          </p:nvSpPr>
          <p:spPr>
            <a:xfrm>
              <a:off x="446585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8" name="tx378"/>
            <p:cNvSpPr/>
            <p:nvPr/>
          </p:nvSpPr>
          <p:spPr>
            <a:xfrm>
              <a:off x="477737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9" name="tx379"/>
            <p:cNvSpPr/>
            <p:nvPr/>
          </p:nvSpPr>
          <p:spPr>
            <a:xfrm>
              <a:off x="508890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0" name="tx380"/>
            <p:cNvSpPr/>
            <p:nvPr/>
          </p:nvSpPr>
          <p:spPr>
            <a:xfrm>
              <a:off x="54004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1" name="tx381"/>
            <p:cNvSpPr/>
            <p:nvPr/>
          </p:nvSpPr>
          <p:spPr>
            <a:xfrm>
              <a:off x="57119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2" name="tx382"/>
            <p:cNvSpPr/>
            <p:nvPr/>
          </p:nvSpPr>
          <p:spPr>
            <a:xfrm>
              <a:off x="60234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3" name="tx383"/>
            <p:cNvSpPr/>
            <p:nvPr/>
          </p:nvSpPr>
          <p:spPr>
            <a:xfrm>
              <a:off x="6313911"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4" name="tx384"/>
            <p:cNvSpPr/>
            <p:nvPr/>
          </p:nvSpPr>
          <p:spPr>
            <a:xfrm>
              <a:off x="66465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5" name="tx385"/>
            <p:cNvSpPr/>
            <p:nvPr/>
          </p:nvSpPr>
          <p:spPr>
            <a:xfrm>
              <a:off x="69580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6" name="tx386"/>
            <p:cNvSpPr/>
            <p:nvPr/>
          </p:nvSpPr>
          <p:spPr>
            <a:xfrm>
              <a:off x="72695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7" name="tx387"/>
            <p:cNvSpPr/>
            <p:nvPr/>
          </p:nvSpPr>
          <p:spPr>
            <a:xfrm>
              <a:off x="75811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8" name="tx388"/>
            <p:cNvSpPr/>
            <p:nvPr/>
          </p:nvSpPr>
          <p:spPr>
            <a:xfrm>
              <a:off x="78926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9" name="tx389"/>
            <p:cNvSpPr/>
            <p:nvPr/>
          </p:nvSpPr>
          <p:spPr>
            <a:xfrm>
              <a:off x="82041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0" name="tx390"/>
            <p:cNvSpPr/>
            <p:nvPr/>
          </p:nvSpPr>
          <p:spPr>
            <a:xfrm>
              <a:off x="851568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1" name="tx391"/>
            <p:cNvSpPr/>
            <p:nvPr/>
          </p:nvSpPr>
          <p:spPr>
            <a:xfrm>
              <a:off x="882720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2" name="tx392"/>
            <p:cNvSpPr/>
            <p:nvPr/>
          </p:nvSpPr>
          <p:spPr>
            <a:xfrm>
              <a:off x="69580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3" name="tx393"/>
            <p:cNvSpPr/>
            <p:nvPr/>
          </p:nvSpPr>
          <p:spPr>
            <a:xfrm>
              <a:off x="72695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4" name="tx394"/>
            <p:cNvSpPr/>
            <p:nvPr/>
          </p:nvSpPr>
          <p:spPr>
            <a:xfrm>
              <a:off x="75811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5" name="tx395"/>
            <p:cNvSpPr/>
            <p:nvPr/>
          </p:nvSpPr>
          <p:spPr>
            <a:xfrm>
              <a:off x="78926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6" name="tx396"/>
            <p:cNvSpPr/>
            <p:nvPr/>
          </p:nvSpPr>
          <p:spPr>
            <a:xfrm>
              <a:off x="8204155"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7" name="tx397"/>
            <p:cNvSpPr/>
            <p:nvPr/>
          </p:nvSpPr>
          <p:spPr>
            <a:xfrm>
              <a:off x="851568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8" name="tx398"/>
            <p:cNvSpPr/>
            <p:nvPr/>
          </p:nvSpPr>
          <p:spPr>
            <a:xfrm>
              <a:off x="8827206"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9" name="tx399"/>
            <p:cNvSpPr/>
            <p:nvPr/>
          </p:nvSpPr>
          <p:spPr>
            <a:xfrm>
              <a:off x="103907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135060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1" name="tx401"/>
            <p:cNvSpPr/>
            <p:nvPr/>
          </p:nvSpPr>
          <p:spPr>
            <a:xfrm>
              <a:off x="16621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2" name="tx402"/>
            <p:cNvSpPr/>
            <p:nvPr/>
          </p:nvSpPr>
          <p:spPr>
            <a:xfrm>
              <a:off x="197365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3" name="tx403"/>
            <p:cNvSpPr/>
            <p:nvPr/>
          </p:nvSpPr>
          <p:spPr>
            <a:xfrm>
              <a:off x="228517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4" name="tx404"/>
            <p:cNvSpPr/>
            <p:nvPr/>
          </p:nvSpPr>
          <p:spPr>
            <a:xfrm>
              <a:off x="259670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5" name="tx405"/>
            <p:cNvSpPr/>
            <p:nvPr/>
          </p:nvSpPr>
          <p:spPr>
            <a:xfrm>
              <a:off x="29082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6" name="tx406"/>
            <p:cNvSpPr/>
            <p:nvPr/>
          </p:nvSpPr>
          <p:spPr>
            <a:xfrm>
              <a:off x="321975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7" name="tx407"/>
            <p:cNvSpPr/>
            <p:nvPr/>
          </p:nvSpPr>
          <p:spPr>
            <a:xfrm>
              <a:off x="353127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8" name="tx408"/>
            <p:cNvSpPr/>
            <p:nvPr/>
          </p:nvSpPr>
          <p:spPr>
            <a:xfrm>
              <a:off x="38428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9" name="tx409"/>
            <p:cNvSpPr/>
            <p:nvPr/>
          </p:nvSpPr>
          <p:spPr>
            <a:xfrm>
              <a:off x="415432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0" name="tx410"/>
            <p:cNvSpPr/>
            <p:nvPr/>
          </p:nvSpPr>
          <p:spPr>
            <a:xfrm>
              <a:off x="446585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1" name="tx411"/>
            <p:cNvSpPr/>
            <p:nvPr/>
          </p:nvSpPr>
          <p:spPr>
            <a:xfrm>
              <a:off x="477737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2" name="tx412"/>
            <p:cNvSpPr/>
            <p:nvPr/>
          </p:nvSpPr>
          <p:spPr>
            <a:xfrm>
              <a:off x="50889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3" name="tx413"/>
            <p:cNvSpPr/>
            <p:nvPr/>
          </p:nvSpPr>
          <p:spPr>
            <a:xfrm>
              <a:off x="540042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4" name="tx414"/>
            <p:cNvSpPr/>
            <p:nvPr/>
          </p:nvSpPr>
          <p:spPr>
            <a:xfrm>
              <a:off x="57119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5" name="tx415"/>
            <p:cNvSpPr/>
            <p:nvPr/>
          </p:nvSpPr>
          <p:spPr>
            <a:xfrm>
              <a:off x="60234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6" name="tx416"/>
            <p:cNvSpPr/>
            <p:nvPr/>
          </p:nvSpPr>
          <p:spPr>
            <a:xfrm>
              <a:off x="63350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7" name="tx417"/>
            <p:cNvSpPr/>
            <p:nvPr/>
          </p:nvSpPr>
          <p:spPr>
            <a:xfrm>
              <a:off x="66465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8" name="tx418"/>
            <p:cNvSpPr/>
            <p:nvPr/>
          </p:nvSpPr>
          <p:spPr>
            <a:xfrm>
              <a:off x="69580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9" name="tx419"/>
            <p:cNvSpPr/>
            <p:nvPr/>
          </p:nvSpPr>
          <p:spPr>
            <a:xfrm>
              <a:off x="72695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0" name="tx420"/>
            <p:cNvSpPr/>
            <p:nvPr/>
          </p:nvSpPr>
          <p:spPr>
            <a:xfrm>
              <a:off x="75811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1" name="tx421"/>
            <p:cNvSpPr/>
            <p:nvPr/>
          </p:nvSpPr>
          <p:spPr>
            <a:xfrm>
              <a:off x="78926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2" name="tx422"/>
            <p:cNvSpPr/>
            <p:nvPr/>
          </p:nvSpPr>
          <p:spPr>
            <a:xfrm>
              <a:off x="82041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3" name="tx423"/>
            <p:cNvSpPr/>
            <p:nvPr/>
          </p:nvSpPr>
          <p:spPr>
            <a:xfrm>
              <a:off x="851568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4" name="tx424"/>
            <p:cNvSpPr/>
            <p:nvPr/>
          </p:nvSpPr>
          <p:spPr>
            <a:xfrm>
              <a:off x="882720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5" name="tx425"/>
            <p:cNvSpPr/>
            <p:nvPr/>
          </p:nvSpPr>
          <p:spPr>
            <a:xfrm>
              <a:off x="6023480"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26" name="tx426"/>
            <p:cNvSpPr/>
            <p:nvPr/>
          </p:nvSpPr>
          <p:spPr>
            <a:xfrm>
              <a:off x="63350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27" name="tx427"/>
            <p:cNvSpPr/>
            <p:nvPr/>
          </p:nvSpPr>
          <p:spPr>
            <a:xfrm>
              <a:off x="66465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28" name="tx428"/>
            <p:cNvSpPr/>
            <p:nvPr/>
          </p:nvSpPr>
          <p:spPr>
            <a:xfrm>
              <a:off x="4777379"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29" name="tx429"/>
            <p:cNvSpPr/>
            <p:nvPr/>
          </p:nvSpPr>
          <p:spPr>
            <a:xfrm>
              <a:off x="5088904"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30" name="tx430"/>
            <p:cNvSpPr/>
            <p:nvPr/>
          </p:nvSpPr>
          <p:spPr>
            <a:xfrm>
              <a:off x="5400429"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31" name="tx431"/>
            <p:cNvSpPr/>
            <p:nvPr/>
          </p:nvSpPr>
          <p:spPr>
            <a:xfrm>
              <a:off x="5711955"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32" name="tx432"/>
            <p:cNvSpPr/>
            <p:nvPr/>
          </p:nvSpPr>
          <p:spPr>
            <a:xfrm>
              <a:off x="6023480"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33" name="tx433"/>
            <p:cNvSpPr/>
            <p:nvPr/>
          </p:nvSpPr>
          <p:spPr>
            <a:xfrm>
              <a:off x="6335005"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34" name="tx434"/>
            <p:cNvSpPr/>
            <p:nvPr/>
          </p:nvSpPr>
          <p:spPr>
            <a:xfrm>
              <a:off x="664653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5" name="tx435"/>
            <p:cNvSpPr/>
            <p:nvPr/>
          </p:nvSpPr>
          <p:spPr>
            <a:xfrm>
              <a:off x="69580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6" name="tx436"/>
            <p:cNvSpPr/>
            <p:nvPr/>
          </p:nvSpPr>
          <p:spPr>
            <a:xfrm>
              <a:off x="726958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37" name="tx437"/>
            <p:cNvSpPr/>
            <p:nvPr/>
          </p:nvSpPr>
          <p:spPr>
            <a:xfrm>
              <a:off x="7581105"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38" name="tx438"/>
            <p:cNvSpPr/>
            <p:nvPr/>
          </p:nvSpPr>
          <p:spPr>
            <a:xfrm>
              <a:off x="789263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39" name="tx439"/>
            <p:cNvSpPr/>
            <p:nvPr/>
          </p:nvSpPr>
          <p:spPr>
            <a:xfrm>
              <a:off x="82041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40" name="tx440"/>
            <p:cNvSpPr/>
            <p:nvPr/>
          </p:nvSpPr>
          <p:spPr>
            <a:xfrm>
              <a:off x="8515681"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41" name="tx441"/>
            <p:cNvSpPr/>
            <p:nvPr/>
          </p:nvSpPr>
          <p:spPr>
            <a:xfrm>
              <a:off x="8827206"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42" name="tx442"/>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43" name="tx443"/>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44" name="tx444"/>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45" name="tx445"/>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46" name="tx446"/>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47" name="tx447"/>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48" name="tx448"/>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49" name="tx449"/>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50" name="tx450"/>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51" name="tx451"/>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52" name="tx452"/>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53" name="tx453"/>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54" name="tx454"/>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55" name="tx455"/>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56" name="tx456"/>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57" name="tx457"/>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58" name="tx458"/>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59" name="tx459"/>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60" name="tx460"/>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61" name="tx461"/>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62" name="tx462"/>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63" name="tx463"/>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64" name="tx464"/>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65" name="tx465"/>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66" name="tx466"/>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67" name="tx467"/>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68" name="tx468"/>
            <p:cNvSpPr/>
            <p:nvPr/>
          </p:nvSpPr>
          <p:spPr>
            <a:xfrm>
              <a:off x="564147" y="5389950"/>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69" name="tx469"/>
            <p:cNvSpPr/>
            <p:nvPr/>
          </p:nvSpPr>
          <p:spPr>
            <a:xfrm>
              <a:off x="539317" y="505758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70" name="tx470"/>
            <p:cNvSpPr/>
            <p:nvPr/>
          </p:nvSpPr>
          <p:spPr>
            <a:xfrm>
              <a:off x="551705" y="472664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71" name="tx471"/>
            <p:cNvSpPr/>
            <p:nvPr/>
          </p:nvSpPr>
          <p:spPr>
            <a:xfrm>
              <a:off x="539317" y="43956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72" name="tx472"/>
            <p:cNvSpPr/>
            <p:nvPr/>
          </p:nvSpPr>
          <p:spPr>
            <a:xfrm>
              <a:off x="588976" y="40647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73" name="tx473"/>
            <p:cNvSpPr/>
            <p:nvPr/>
          </p:nvSpPr>
          <p:spPr>
            <a:xfrm>
              <a:off x="607530" y="37362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74" name="tx474"/>
            <p:cNvSpPr/>
            <p:nvPr/>
          </p:nvSpPr>
          <p:spPr>
            <a:xfrm>
              <a:off x="539317" y="340286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75" name="tx475"/>
            <p:cNvSpPr/>
            <p:nvPr/>
          </p:nvSpPr>
          <p:spPr>
            <a:xfrm>
              <a:off x="508103" y="305211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76" name="tx476"/>
            <p:cNvSpPr/>
            <p:nvPr/>
          </p:nvSpPr>
          <p:spPr>
            <a:xfrm>
              <a:off x="619972" y="274195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77" name="tx477"/>
            <p:cNvSpPr/>
            <p:nvPr/>
          </p:nvSpPr>
          <p:spPr>
            <a:xfrm>
              <a:off x="564147" y="2411015"/>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78" name="tx478"/>
            <p:cNvSpPr/>
            <p:nvPr/>
          </p:nvSpPr>
          <p:spPr>
            <a:xfrm>
              <a:off x="564147" y="208148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79" name="tx479"/>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80" name="pic480"/>
            <p:cNvPicPr/>
            <p:nvPr/>
          </p:nvPicPr>
          <p:blipFill>
            <a:blip r:embed="rId2" cstate="print"/>
            <a:stretch>
              <a:fillRect/>
            </a:stretch>
          </p:blipFill>
          <p:spPr>
            <a:xfrm>
              <a:off x="4647033" y="5838594"/>
              <a:ext cx="2160000" cy="219455"/>
            </a:xfrm>
            <a:prstGeom prst="rect">
              <a:avLst/>
            </a:prstGeom>
          </p:spPr>
        </p:pic>
        <p:sp>
          <p:nvSpPr>
            <p:cNvPr id="481" name="pl481"/>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2" name="pl482"/>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3" name="pl483"/>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4" name="pl484"/>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5" name="pl485"/>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6" name="pl486"/>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87" name="pl487"/>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8" name="pl488"/>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9" name="pl489"/>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0" name="pl490"/>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1" name="pl491"/>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2" name="pl492"/>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93" name="tx493"/>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94" name="tx494"/>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95" name="tx495"/>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96" name="tx496"/>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97" name="tx497"/>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98" name="tx498"/>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99" name="tx499"/>
            <p:cNvSpPr/>
            <p:nvPr/>
          </p:nvSpPr>
          <p:spPr>
            <a:xfrm>
              <a:off x="912452" y="1330710"/>
              <a:ext cx="31778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San Marino, 2000-2025</a:t>
              </a:r>
            </a:p>
          </p:txBody>
        </p:sp>
        <p:sp>
          <p:nvSpPr>
            <p:cNvPr id="500" name="tx500"/>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01" name="tx501"/>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02" name="tx502"/>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11 vaccines in the schedule achieved coverage of 90% or more. Vaccine coverage ranged from 81% to 89%.
Since 2003, estimates have been made for 5 new vaccines. IPVC is the newest vaccine reported (2021), which achieved 88% coverage in 2025.
In 2025, San Marino did not report any stockouts of vaccines or supplies.</a:t>
            </a:r>
          </a:p>
        </p:txBody>
      </p:sp>
      <p:sp>
        <p:nvSpPr>
          <p:cNvPr id="5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five antigens, remained unchanged for six, and declined for none, indicating overall progress in routine immunization performance; none achieved at least 90% coverage.</a:t>
            </a:r>
          </a:p>
        </p:txBody>
      </p:sp>
      <p:grpSp xmlns:pic="http://schemas.openxmlformats.org/drawingml/2006/picture">
        <p:nvGrpSpPr>
          <p:cNvPr id="505" name=""/>
          <p:cNvGrpSpPr/>
          <p:nvPr/>
        </p:nvGrpSpPr>
        <p:grpSpPr>
          <a:xfrm>
            <a:off x="292608" y="1005840"/>
            <a:ext cx="8595360" cy="28575"/>
            <a:chOff x="292608" y="1005840"/>
            <a:chExt cx="8595360" cy="28575"/>
          </a:xfrm>
        </p:grpSpPr>
        <p:sp>
          <p:nvSpPr>
            <p:cNvPr id="5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P7TF5XRZ5TZD-1674051314-8156</_dlc_DocId>
    <_dlc_DocIdUrl xmlns="5ce71423-0d49-4a04-8822-86064e799dcd">
      <Url>https://unicef.sharepoint.com/teams/DAPM-DataComm/_layouts/15/DocIdRedir.aspx?ID=P7TF5XRZ5TZD-1674051314-8156</Url>
      <Description>P7TF5XRZ5TZD-1674051314-8156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F68D94B-F443-4926-9E25-62BFD0093978}"/>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2026-07-11T00:04:01Z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9a2ff0c1-d979-4cb6-a338-87307aaa628c</vt:lpwstr>
  </property>
</Properties>
</file>