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e1d12ef4dbe1097e327461c4bd7aad1058c1762.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689a9ea552da5ed9a3bcb16edbfea43ae5a9ae6.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731338168a9a8c5a54d28ee6f2970383d5b980f.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5621730" y="221037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9" name="rc109"/>
            <p:cNvSpPr/>
            <p:nvPr/>
          </p:nvSpPr>
          <p:spPr>
            <a:xfrm>
              <a:off x="5932782"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0" name="rc110"/>
            <p:cNvSpPr/>
            <p:nvPr/>
          </p:nvSpPr>
          <p:spPr>
            <a:xfrm>
              <a:off x="6243834" y="221037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1" name="rc111"/>
            <p:cNvSpPr/>
            <p:nvPr/>
          </p:nvSpPr>
          <p:spPr>
            <a:xfrm>
              <a:off x="6554887" y="221037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2" name="rc112"/>
            <p:cNvSpPr/>
            <p:nvPr/>
          </p:nvSpPr>
          <p:spPr>
            <a:xfrm>
              <a:off x="6865939" y="221037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3" name="rc113"/>
            <p:cNvSpPr/>
            <p:nvPr/>
          </p:nvSpPr>
          <p:spPr>
            <a:xfrm>
              <a:off x="7176991"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4" name="rc114"/>
            <p:cNvSpPr/>
            <p:nvPr/>
          </p:nvSpPr>
          <p:spPr>
            <a:xfrm>
              <a:off x="7488044" y="221037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5" name="rc115"/>
            <p:cNvSpPr/>
            <p:nvPr/>
          </p:nvSpPr>
          <p:spPr>
            <a:xfrm>
              <a:off x="7799096" y="221037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6" name="rc116"/>
            <p:cNvSpPr/>
            <p:nvPr/>
          </p:nvSpPr>
          <p:spPr>
            <a:xfrm>
              <a:off x="8110148" y="221037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7" name="rc117"/>
            <p:cNvSpPr/>
            <p:nvPr/>
          </p:nvSpPr>
          <p:spPr>
            <a:xfrm>
              <a:off x="8421201"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8" name="rc118"/>
            <p:cNvSpPr/>
            <p:nvPr/>
          </p:nvSpPr>
          <p:spPr>
            <a:xfrm>
              <a:off x="8732253" y="221037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9" name="rc119"/>
            <p:cNvSpPr/>
            <p:nvPr/>
          </p:nvSpPr>
          <p:spPr>
            <a:xfrm>
              <a:off x="1578050" y="299345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0" name="rc120"/>
            <p:cNvSpPr/>
            <p:nvPr/>
          </p:nvSpPr>
          <p:spPr>
            <a:xfrm>
              <a:off x="1889102"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1" name="rc121"/>
            <p:cNvSpPr/>
            <p:nvPr/>
          </p:nvSpPr>
          <p:spPr>
            <a:xfrm>
              <a:off x="2200154"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2" name="rc122"/>
            <p:cNvSpPr/>
            <p:nvPr/>
          </p:nvSpPr>
          <p:spPr>
            <a:xfrm>
              <a:off x="2511207"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3" name="rc123"/>
            <p:cNvSpPr/>
            <p:nvPr/>
          </p:nvSpPr>
          <p:spPr>
            <a:xfrm>
              <a:off x="2822259"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4" name="rc124"/>
            <p:cNvSpPr/>
            <p:nvPr/>
          </p:nvSpPr>
          <p:spPr>
            <a:xfrm>
              <a:off x="3133311"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3444364"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6" name="rc126"/>
            <p:cNvSpPr/>
            <p:nvPr/>
          </p:nvSpPr>
          <p:spPr>
            <a:xfrm>
              <a:off x="3755416" y="299345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7" name="rc127"/>
            <p:cNvSpPr/>
            <p:nvPr/>
          </p:nvSpPr>
          <p:spPr>
            <a:xfrm>
              <a:off x="4066468"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21"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9" name="rc129"/>
            <p:cNvSpPr/>
            <p:nvPr/>
          </p:nvSpPr>
          <p:spPr>
            <a:xfrm>
              <a:off x="4688573"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0" name="rc130"/>
            <p:cNvSpPr/>
            <p:nvPr/>
          </p:nvSpPr>
          <p:spPr>
            <a:xfrm>
              <a:off x="4999625"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1" name="rc131"/>
            <p:cNvSpPr/>
            <p:nvPr/>
          </p:nvSpPr>
          <p:spPr>
            <a:xfrm>
              <a:off x="5310677"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2" name="rc132"/>
            <p:cNvSpPr/>
            <p:nvPr/>
          </p:nvSpPr>
          <p:spPr>
            <a:xfrm>
              <a:off x="5621730"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3" name="rc133"/>
            <p:cNvSpPr/>
            <p:nvPr/>
          </p:nvSpPr>
          <p:spPr>
            <a:xfrm>
              <a:off x="5932782"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6243834"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5" name="rc135"/>
            <p:cNvSpPr/>
            <p:nvPr/>
          </p:nvSpPr>
          <p:spPr>
            <a:xfrm>
              <a:off x="6554887"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6" name="rc136"/>
            <p:cNvSpPr/>
            <p:nvPr/>
          </p:nvSpPr>
          <p:spPr>
            <a:xfrm>
              <a:off x="6865939"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7" name="rc137"/>
            <p:cNvSpPr/>
            <p:nvPr/>
          </p:nvSpPr>
          <p:spPr>
            <a:xfrm>
              <a:off x="7176991"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8" name="rc138"/>
            <p:cNvSpPr/>
            <p:nvPr/>
          </p:nvSpPr>
          <p:spPr>
            <a:xfrm>
              <a:off x="7488044"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9" name="rc139"/>
            <p:cNvSpPr/>
            <p:nvPr/>
          </p:nvSpPr>
          <p:spPr>
            <a:xfrm>
              <a:off x="7799096"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0" name="rc140"/>
            <p:cNvSpPr/>
            <p:nvPr/>
          </p:nvSpPr>
          <p:spPr>
            <a:xfrm>
              <a:off x="8110148"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1" name="rc141"/>
            <p:cNvSpPr/>
            <p:nvPr/>
          </p:nvSpPr>
          <p:spPr>
            <a:xfrm>
              <a:off x="8421201"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2" name="rc142"/>
            <p:cNvSpPr/>
            <p:nvPr/>
          </p:nvSpPr>
          <p:spPr>
            <a:xfrm>
              <a:off x="8732253"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5932782"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6243834" y="403756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5" name="rc145"/>
            <p:cNvSpPr/>
            <p:nvPr/>
          </p:nvSpPr>
          <p:spPr>
            <a:xfrm>
              <a:off x="6554887" y="403756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6" name="rc146"/>
            <p:cNvSpPr/>
            <p:nvPr/>
          </p:nvSpPr>
          <p:spPr>
            <a:xfrm>
              <a:off x="6865939"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7" name="rc147"/>
            <p:cNvSpPr/>
            <p:nvPr/>
          </p:nvSpPr>
          <p:spPr>
            <a:xfrm>
              <a:off x="7176991" y="403756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8" name="rc148"/>
            <p:cNvSpPr/>
            <p:nvPr/>
          </p:nvSpPr>
          <p:spPr>
            <a:xfrm>
              <a:off x="7488044"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9" name="rc149"/>
            <p:cNvSpPr/>
            <p:nvPr/>
          </p:nvSpPr>
          <p:spPr>
            <a:xfrm>
              <a:off x="7799096" y="403756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0" name="rc150"/>
            <p:cNvSpPr/>
            <p:nvPr/>
          </p:nvSpPr>
          <p:spPr>
            <a:xfrm>
              <a:off x="8110148"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1" name="rc151"/>
            <p:cNvSpPr/>
            <p:nvPr/>
          </p:nvSpPr>
          <p:spPr>
            <a:xfrm>
              <a:off x="8421201"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2" name="rc152"/>
            <p:cNvSpPr/>
            <p:nvPr/>
          </p:nvSpPr>
          <p:spPr>
            <a:xfrm>
              <a:off x="8732253"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7488044" y="429859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4" name="rc154"/>
            <p:cNvSpPr/>
            <p:nvPr/>
          </p:nvSpPr>
          <p:spPr>
            <a:xfrm>
              <a:off x="7799096" y="429859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5" name="rc155"/>
            <p:cNvSpPr/>
            <p:nvPr/>
          </p:nvSpPr>
          <p:spPr>
            <a:xfrm>
              <a:off x="8110148" y="429859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6" name="rc156"/>
            <p:cNvSpPr/>
            <p:nvPr/>
          </p:nvSpPr>
          <p:spPr>
            <a:xfrm>
              <a:off x="8421201" y="429859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7" name="rc157"/>
            <p:cNvSpPr/>
            <p:nvPr/>
          </p:nvSpPr>
          <p:spPr>
            <a:xfrm>
              <a:off x="8732253" y="429859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955945"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9" name="rc159"/>
            <p:cNvSpPr/>
            <p:nvPr/>
          </p:nvSpPr>
          <p:spPr>
            <a:xfrm>
              <a:off x="1266997"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0" name="rc160"/>
            <p:cNvSpPr/>
            <p:nvPr/>
          </p:nvSpPr>
          <p:spPr>
            <a:xfrm>
              <a:off x="1578050"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1" name="rc161"/>
            <p:cNvSpPr/>
            <p:nvPr/>
          </p:nvSpPr>
          <p:spPr>
            <a:xfrm>
              <a:off x="1889102"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2" name="rc162"/>
            <p:cNvSpPr/>
            <p:nvPr/>
          </p:nvSpPr>
          <p:spPr>
            <a:xfrm>
              <a:off x="2200154"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3" name="rc163"/>
            <p:cNvSpPr/>
            <p:nvPr/>
          </p:nvSpPr>
          <p:spPr>
            <a:xfrm>
              <a:off x="2511207"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2822259"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5" name="rc165"/>
            <p:cNvSpPr/>
            <p:nvPr/>
          </p:nvSpPr>
          <p:spPr>
            <a:xfrm>
              <a:off x="3133311"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3444364"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7" name="rc167"/>
            <p:cNvSpPr/>
            <p:nvPr/>
          </p:nvSpPr>
          <p:spPr>
            <a:xfrm>
              <a:off x="3755416"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8" name="rc168"/>
            <p:cNvSpPr/>
            <p:nvPr/>
          </p:nvSpPr>
          <p:spPr>
            <a:xfrm>
              <a:off x="4066468"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9" name="rc169"/>
            <p:cNvSpPr/>
            <p:nvPr/>
          </p:nvSpPr>
          <p:spPr>
            <a:xfrm>
              <a:off x="4377521"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0" name="rc170"/>
            <p:cNvSpPr/>
            <p:nvPr/>
          </p:nvSpPr>
          <p:spPr>
            <a:xfrm>
              <a:off x="4688573"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1" name="rc171"/>
            <p:cNvSpPr/>
            <p:nvPr/>
          </p:nvSpPr>
          <p:spPr>
            <a:xfrm>
              <a:off x="4999625"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2" name="rc172"/>
            <p:cNvSpPr/>
            <p:nvPr/>
          </p:nvSpPr>
          <p:spPr>
            <a:xfrm>
              <a:off x="5310677"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30"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4" name="rc174"/>
            <p:cNvSpPr/>
            <p:nvPr/>
          </p:nvSpPr>
          <p:spPr>
            <a:xfrm>
              <a:off x="5932782"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5" name="rc175"/>
            <p:cNvSpPr/>
            <p:nvPr/>
          </p:nvSpPr>
          <p:spPr>
            <a:xfrm>
              <a:off x="6243834"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6" name="rc176"/>
            <p:cNvSpPr/>
            <p:nvPr/>
          </p:nvSpPr>
          <p:spPr>
            <a:xfrm>
              <a:off x="6554887" y="455961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7" name="rc177"/>
            <p:cNvSpPr/>
            <p:nvPr/>
          </p:nvSpPr>
          <p:spPr>
            <a:xfrm>
              <a:off x="6865939"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8" name="rc178"/>
            <p:cNvSpPr/>
            <p:nvPr/>
          </p:nvSpPr>
          <p:spPr>
            <a:xfrm>
              <a:off x="7176991" y="455961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9" name="rc179"/>
            <p:cNvSpPr/>
            <p:nvPr/>
          </p:nvSpPr>
          <p:spPr>
            <a:xfrm>
              <a:off x="7488044"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0" name="rc180"/>
            <p:cNvSpPr/>
            <p:nvPr/>
          </p:nvSpPr>
          <p:spPr>
            <a:xfrm>
              <a:off x="7799096" y="455961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1" name="rc181"/>
            <p:cNvSpPr/>
            <p:nvPr/>
          </p:nvSpPr>
          <p:spPr>
            <a:xfrm>
              <a:off x="8110148"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2" name="rc182"/>
            <p:cNvSpPr/>
            <p:nvPr/>
          </p:nvSpPr>
          <p:spPr>
            <a:xfrm>
              <a:off x="8421201"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3" name="rc183"/>
            <p:cNvSpPr/>
            <p:nvPr/>
          </p:nvSpPr>
          <p:spPr>
            <a:xfrm>
              <a:off x="8732253"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4" name="rc184"/>
            <p:cNvSpPr/>
            <p:nvPr/>
          </p:nvSpPr>
          <p:spPr>
            <a:xfrm>
              <a:off x="1889102" y="5081671"/>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5" name="rc185"/>
            <p:cNvSpPr/>
            <p:nvPr/>
          </p:nvSpPr>
          <p:spPr>
            <a:xfrm>
              <a:off x="2200154" y="5081671"/>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6" name="rc186"/>
            <p:cNvSpPr/>
            <p:nvPr/>
          </p:nvSpPr>
          <p:spPr>
            <a:xfrm>
              <a:off x="2511207" y="508167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7" name="rc187"/>
            <p:cNvSpPr/>
            <p:nvPr/>
          </p:nvSpPr>
          <p:spPr>
            <a:xfrm>
              <a:off x="2822259" y="508167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8" name="rc188"/>
            <p:cNvSpPr/>
            <p:nvPr/>
          </p:nvSpPr>
          <p:spPr>
            <a:xfrm>
              <a:off x="3133311" y="508167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9" name="rc189"/>
            <p:cNvSpPr/>
            <p:nvPr/>
          </p:nvSpPr>
          <p:spPr>
            <a:xfrm>
              <a:off x="3444364" y="508167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0" name="rc190"/>
            <p:cNvSpPr/>
            <p:nvPr/>
          </p:nvSpPr>
          <p:spPr>
            <a:xfrm>
              <a:off x="3755416" y="5081671"/>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1" name="rc191"/>
            <p:cNvSpPr/>
            <p:nvPr/>
          </p:nvSpPr>
          <p:spPr>
            <a:xfrm>
              <a:off x="4066468" y="5081671"/>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2" name="rc192"/>
            <p:cNvSpPr/>
            <p:nvPr/>
          </p:nvSpPr>
          <p:spPr>
            <a:xfrm>
              <a:off x="4377521" y="5081671"/>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3" name="rc193"/>
            <p:cNvSpPr/>
            <p:nvPr/>
          </p:nvSpPr>
          <p:spPr>
            <a:xfrm>
              <a:off x="4688573"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4" name="rc194"/>
            <p:cNvSpPr/>
            <p:nvPr/>
          </p:nvSpPr>
          <p:spPr>
            <a:xfrm>
              <a:off x="4999625" y="508167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5" name="rc195"/>
            <p:cNvSpPr/>
            <p:nvPr/>
          </p:nvSpPr>
          <p:spPr>
            <a:xfrm>
              <a:off x="5310677" y="508167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6" name="rc196"/>
            <p:cNvSpPr/>
            <p:nvPr/>
          </p:nvSpPr>
          <p:spPr>
            <a:xfrm>
              <a:off x="5621730" y="5081671"/>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7" name="rc197"/>
            <p:cNvSpPr/>
            <p:nvPr/>
          </p:nvSpPr>
          <p:spPr>
            <a:xfrm>
              <a:off x="5932782" y="508167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34" y="508167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9" name="rc199"/>
            <p:cNvSpPr/>
            <p:nvPr/>
          </p:nvSpPr>
          <p:spPr>
            <a:xfrm>
              <a:off x="6554887" y="508167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0" name="rc200"/>
            <p:cNvSpPr/>
            <p:nvPr/>
          </p:nvSpPr>
          <p:spPr>
            <a:xfrm>
              <a:off x="6865939" y="5081671"/>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1" name="rc201"/>
            <p:cNvSpPr/>
            <p:nvPr/>
          </p:nvSpPr>
          <p:spPr>
            <a:xfrm>
              <a:off x="7176991" y="5081671"/>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2" name="rc202"/>
            <p:cNvSpPr/>
            <p:nvPr/>
          </p:nvSpPr>
          <p:spPr>
            <a:xfrm>
              <a:off x="7488044" y="5081671"/>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3" name="rc203"/>
            <p:cNvSpPr/>
            <p:nvPr/>
          </p:nvSpPr>
          <p:spPr>
            <a:xfrm>
              <a:off x="7799096" y="5081671"/>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4" name="rc204"/>
            <p:cNvSpPr/>
            <p:nvPr/>
          </p:nvSpPr>
          <p:spPr>
            <a:xfrm>
              <a:off x="8110148" y="5081671"/>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5" name="rc205"/>
            <p:cNvSpPr/>
            <p:nvPr/>
          </p:nvSpPr>
          <p:spPr>
            <a:xfrm>
              <a:off x="8421201" y="5081671"/>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6" name="rc206"/>
            <p:cNvSpPr/>
            <p:nvPr/>
          </p:nvSpPr>
          <p:spPr>
            <a:xfrm>
              <a:off x="8732253" y="5081671"/>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7" name="rc207"/>
            <p:cNvSpPr/>
            <p:nvPr/>
          </p:nvSpPr>
          <p:spPr>
            <a:xfrm>
              <a:off x="4066468" y="3515512"/>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8" name="rc208"/>
            <p:cNvSpPr/>
            <p:nvPr/>
          </p:nvSpPr>
          <p:spPr>
            <a:xfrm>
              <a:off x="4377521" y="351551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9" name="rc209"/>
            <p:cNvSpPr/>
            <p:nvPr/>
          </p:nvSpPr>
          <p:spPr>
            <a:xfrm>
              <a:off x="4688573"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0" name="rc210"/>
            <p:cNvSpPr/>
            <p:nvPr/>
          </p:nvSpPr>
          <p:spPr>
            <a:xfrm>
              <a:off x="4999625"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1" name="rc211"/>
            <p:cNvSpPr/>
            <p:nvPr/>
          </p:nvSpPr>
          <p:spPr>
            <a:xfrm>
              <a:off x="5310677" y="351551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2" name="rc212"/>
            <p:cNvSpPr/>
            <p:nvPr/>
          </p:nvSpPr>
          <p:spPr>
            <a:xfrm>
              <a:off x="5621730"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3" name="rc213"/>
            <p:cNvSpPr/>
            <p:nvPr/>
          </p:nvSpPr>
          <p:spPr>
            <a:xfrm>
              <a:off x="5932782"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4" name="rc214"/>
            <p:cNvSpPr/>
            <p:nvPr/>
          </p:nvSpPr>
          <p:spPr>
            <a:xfrm>
              <a:off x="6243834" y="351551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887" y="351551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6" name="rc216"/>
            <p:cNvSpPr/>
            <p:nvPr/>
          </p:nvSpPr>
          <p:spPr>
            <a:xfrm>
              <a:off x="6865939" y="351551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7" name="rc217"/>
            <p:cNvSpPr/>
            <p:nvPr/>
          </p:nvSpPr>
          <p:spPr>
            <a:xfrm>
              <a:off x="7176991" y="351551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8" name="rc218"/>
            <p:cNvSpPr/>
            <p:nvPr/>
          </p:nvSpPr>
          <p:spPr>
            <a:xfrm>
              <a:off x="7488044"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9" name="rc219"/>
            <p:cNvSpPr/>
            <p:nvPr/>
          </p:nvSpPr>
          <p:spPr>
            <a:xfrm>
              <a:off x="7799096" y="351551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0" name="rc220"/>
            <p:cNvSpPr/>
            <p:nvPr/>
          </p:nvSpPr>
          <p:spPr>
            <a:xfrm>
              <a:off x="8110148"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8421201" y="351551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2" name="rc222"/>
            <p:cNvSpPr/>
            <p:nvPr/>
          </p:nvSpPr>
          <p:spPr>
            <a:xfrm>
              <a:off x="8732253" y="351551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3" name="rc223"/>
            <p:cNvSpPr/>
            <p:nvPr/>
          </p:nvSpPr>
          <p:spPr>
            <a:xfrm>
              <a:off x="955945"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4" name="rc224"/>
            <p:cNvSpPr/>
            <p:nvPr/>
          </p:nvSpPr>
          <p:spPr>
            <a:xfrm>
              <a:off x="1266997"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5" name="rc225"/>
            <p:cNvSpPr/>
            <p:nvPr/>
          </p:nvSpPr>
          <p:spPr>
            <a:xfrm>
              <a:off x="1578050"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6" name="rc226"/>
            <p:cNvSpPr/>
            <p:nvPr/>
          </p:nvSpPr>
          <p:spPr>
            <a:xfrm>
              <a:off x="1889102"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7" name="rc227"/>
            <p:cNvSpPr/>
            <p:nvPr/>
          </p:nvSpPr>
          <p:spPr>
            <a:xfrm>
              <a:off x="2200154"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8" name="rc228"/>
            <p:cNvSpPr/>
            <p:nvPr/>
          </p:nvSpPr>
          <p:spPr>
            <a:xfrm>
              <a:off x="2511207"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9" name="rc229"/>
            <p:cNvSpPr/>
            <p:nvPr/>
          </p:nvSpPr>
          <p:spPr>
            <a:xfrm>
              <a:off x="2822259"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0" name="rc230"/>
            <p:cNvSpPr/>
            <p:nvPr/>
          </p:nvSpPr>
          <p:spPr>
            <a:xfrm>
              <a:off x="3133311"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1" name="rc231"/>
            <p:cNvSpPr/>
            <p:nvPr/>
          </p:nvSpPr>
          <p:spPr>
            <a:xfrm>
              <a:off x="3444364"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2" name="rc232"/>
            <p:cNvSpPr/>
            <p:nvPr/>
          </p:nvSpPr>
          <p:spPr>
            <a:xfrm>
              <a:off x="3755416"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3" name="rc233"/>
            <p:cNvSpPr/>
            <p:nvPr/>
          </p:nvSpPr>
          <p:spPr>
            <a:xfrm>
              <a:off x="4066468"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4" name="rc234"/>
            <p:cNvSpPr/>
            <p:nvPr/>
          </p:nvSpPr>
          <p:spPr>
            <a:xfrm>
              <a:off x="4377521"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5" name="rc235"/>
            <p:cNvSpPr/>
            <p:nvPr/>
          </p:nvSpPr>
          <p:spPr>
            <a:xfrm>
              <a:off x="4688573"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6" name="rc236"/>
            <p:cNvSpPr/>
            <p:nvPr/>
          </p:nvSpPr>
          <p:spPr>
            <a:xfrm>
              <a:off x="4999625"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7" name="rc237"/>
            <p:cNvSpPr/>
            <p:nvPr/>
          </p:nvSpPr>
          <p:spPr>
            <a:xfrm>
              <a:off x="5310677"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8" name="rc238"/>
            <p:cNvSpPr/>
            <p:nvPr/>
          </p:nvSpPr>
          <p:spPr>
            <a:xfrm>
              <a:off x="5621730"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9" name="rc239"/>
            <p:cNvSpPr/>
            <p:nvPr/>
          </p:nvSpPr>
          <p:spPr>
            <a:xfrm>
              <a:off x="5932782"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0" name="rc240"/>
            <p:cNvSpPr/>
            <p:nvPr/>
          </p:nvSpPr>
          <p:spPr>
            <a:xfrm>
              <a:off x="6243834"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1" name="rc241"/>
            <p:cNvSpPr/>
            <p:nvPr/>
          </p:nvSpPr>
          <p:spPr>
            <a:xfrm>
              <a:off x="6554887" y="482064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2" name="rc242"/>
            <p:cNvSpPr/>
            <p:nvPr/>
          </p:nvSpPr>
          <p:spPr>
            <a:xfrm>
              <a:off x="6865939"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3" name="rc243"/>
            <p:cNvSpPr/>
            <p:nvPr/>
          </p:nvSpPr>
          <p:spPr>
            <a:xfrm>
              <a:off x="7176991" y="482064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4" name="rc244"/>
            <p:cNvSpPr/>
            <p:nvPr/>
          </p:nvSpPr>
          <p:spPr>
            <a:xfrm>
              <a:off x="7488044"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5" name="rc245"/>
            <p:cNvSpPr/>
            <p:nvPr/>
          </p:nvSpPr>
          <p:spPr>
            <a:xfrm>
              <a:off x="7799096" y="482064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6" name="rc246"/>
            <p:cNvSpPr/>
            <p:nvPr/>
          </p:nvSpPr>
          <p:spPr>
            <a:xfrm>
              <a:off x="8110148"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7" name="rc247"/>
            <p:cNvSpPr/>
            <p:nvPr/>
          </p:nvSpPr>
          <p:spPr>
            <a:xfrm>
              <a:off x="8421201"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8" name="rc248"/>
            <p:cNvSpPr/>
            <p:nvPr/>
          </p:nvSpPr>
          <p:spPr>
            <a:xfrm>
              <a:off x="8732253"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9" name="rc249"/>
            <p:cNvSpPr/>
            <p:nvPr/>
          </p:nvSpPr>
          <p:spPr>
            <a:xfrm>
              <a:off x="2822259" y="3776538"/>
              <a:ext cx="311052" cy="26102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50" name="rc250"/>
            <p:cNvSpPr/>
            <p:nvPr/>
          </p:nvSpPr>
          <p:spPr>
            <a:xfrm>
              <a:off x="3133311" y="3776538"/>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1" name="rc251"/>
            <p:cNvSpPr/>
            <p:nvPr/>
          </p:nvSpPr>
          <p:spPr>
            <a:xfrm>
              <a:off x="3444364" y="377653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2" name="rc252"/>
            <p:cNvSpPr/>
            <p:nvPr/>
          </p:nvSpPr>
          <p:spPr>
            <a:xfrm>
              <a:off x="3755416" y="3776538"/>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53" name="rc253"/>
            <p:cNvSpPr/>
            <p:nvPr/>
          </p:nvSpPr>
          <p:spPr>
            <a:xfrm>
              <a:off x="4066468" y="377653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4" name="rc254"/>
            <p:cNvSpPr/>
            <p:nvPr/>
          </p:nvSpPr>
          <p:spPr>
            <a:xfrm>
              <a:off x="4377521" y="377653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5" name="rc255"/>
            <p:cNvSpPr/>
            <p:nvPr/>
          </p:nvSpPr>
          <p:spPr>
            <a:xfrm>
              <a:off x="4688573" y="377653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6" name="rc256"/>
            <p:cNvSpPr/>
            <p:nvPr/>
          </p:nvSpPr>
          <p:spPr>
            <a:xfrm>
              <a:off x="4999625" y="377653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7" name="rc257"/>
            <p:cNvSpPr/>
            <p:nvPr/>
          </p:nvSpPr>
          <p:spPr>
            <a:xfrm>
              <a:off x="5310677" y="377653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8" name="rc258"/>
            <p:cNvSpPr/>
            <p:nvPr/>
          </p:nvSpPr>
          <p:spPr>
            <a:xfrm>
              <a:off x="5621730" y="377653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9" name="rc259"/>
            <p:cNvSpPr/>
            <p:nvPr/>
          </p:nvSpPr>
          <p:spPr>
            <a:xfrm>
              <a:off x="5932782" y="377653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0" name="rc260"/>
            <p:cNvSpPr/>
            <p:nvPr/>
          </p:nvSpPr>
          <p:spPr>
            <a:xfrm>
              <a:off x="6243834" y="377653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1" name="rc261"/>
            <p:cNvSpPr/>
            <p:nvPr/>
          </p:nvSpPr>
          <p:spPr>
            <a:xfrm>
              <a:off x="6554887" y="377653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2" name="rc262"/>
            <p:cNvSpPr/>
            <p:nvPr/>
          </p:nvSpPr>
          <p:spPr>
            <a:xfrm>
              <a:off x="6865939" y="377653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3" name="rc263"/>
            <p:cNvSpPr/>
            <p:nvPr/>
          </p:nvSpPr>
          <p:spPr>
            <a:xfrm>
              <a:off x="7176991" y="377653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44" y="377653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5" name="rc265"/>
            <p:cNvSpPr/>
            <p:nvPr/>
          </p:nvSpPr>
          <p:spPr>
            <a:xfrm>
              <a:off x="7799096" y="377653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6" name="rc266"/>
            <p:cNvSpPr/>
            <p:nvPr/>
          </p:nvSpPr>
          <p:spPr>
            <a:xfrm>
              <a:off x="8110148" y="377653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7" name="rc267"/>
            <p:cNvSpPr/>
            <p:nvPr/>
          </p:nvSpPr>
          <p:spPr>
            <a:xfrm>
              <a:off x="8421201" y="377653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8" name="rc268"/>
            <p:cNvSpPr/>
            <p:nvPr/>
          </p:nvSpPr>
          <p:spPr>
            <a:xfrm>
              <a:off x="8732253" y="377653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9" name="rc269"/>
            <p:cNvSpPr/>
            <p:nvPr/>
          </p:nvSpPr>
          <p:spPr>
            <a:xfrm>
              <a:off x="7488044" y="5342698"/>
              <a:ext cx="311052" cy="261026"/>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70" name="rc270"/>
            <p:cNvSpPr/>
            <p:nvPr/>
          </p:nvSpPr>
          <p:spPr>
            <a:xfrm>
              <a:off x="7799096" y="5342698"/>
              <a:ext cx="311052"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71" name="rc271"/>
            <p:cNvSpPr/>
            <p:nvPr/>
          </p:nvSpPr>
          <p:spPr>
            <a:xfrm>
              <a:off x="8110148" y="5342698"/>
              <a:ext cx="311052" cy="26102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72" name="rc272"/>
            <p:cNvSpPr/>
            <p:nvPr/>
          </p:nvSpPr>
          <p:spPr>
            <a:xfrm>
              <a:off x="8421201" y="534269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73" name="rc273"/>
            <p:cNvSpPr/>
            <p:nvPr/>
          </p:nvSpPr>
          <p:spPr>
            <a:xfrm>
              <a:off x="8732253" y="5342698"/>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4" name="tx274"/>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6" name="tx276"/>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7" name="tx277"/>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8" name="tx278"/>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9" name="tx279"/>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0" name="tx280"/>
            <p:cNvSpPr/>
            <p:nvPr/>
          </p:nvSpPr>
          <p:spPr>
            <a:xfrm>
              <a:off x="2917495"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1" name="tx281"/>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3829559"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5" name="tx285"/>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6" name="tx286"/>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7" name="tx287"/>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8" name="tx288"/>
            <p:cNvSpPr/>
            <p:nvPr/>
          </p:nvSpPr>
          <p:spPr>
            <a:xfrm>
              <a:off x="538482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9" name="tx289"/>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1" name="tx291"/>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2" name="tx292"/>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3" name="tx293"/>
            <p:cNvSpPr/>
            <p:nvPr/>
          </p:nvSpPr>
          <p:spPr>
            <a:xfrm>
              <a:off x="6961175"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4" name="tx294"/>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5" name="tx295"/>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6" name="tx296"/>
            <p:cNvSpPr/>
            <p:nvPr/>
          </p:nvSpPr>
          <p:spPr>
            <a:xfrm>
              <a:off x="7873239"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7" name="tx297"/>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8" name="tx298"/>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0" name="tx300"/>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2" name="tx302"/>
            <p:cNvSpPr/>
            <p:nvPr/>
          </p:nvSpPr>
          <p:spPr>
            <a:xfrm>
              <a:off x="1673286"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3" name="tx303"/>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4" name="tx304"/>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5" name="tx305"/>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6" name="tx306"/>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7" name="tx307"/>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0" name="tx310"/>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1" name="tx311"/>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2" name="tx312"/>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3" name="tx313"/>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4" name="tx314"/>
            <p:cNvSpPr/>
            <p:nvPr/>
          </p:nvSpPr>
          <p:spPr>
            <a:xfrm>
              <a:off x="5384820"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5" name="tx315"/>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6" name="tx316"/>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8" name="tx318"/>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9" name="tx319"/>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0" name="tx320"/>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1" name="tx321"/>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2" name="tx322"/>
            <p:cNvSpPr/>
            <p:nvPr/>
          </p:nvSpPr>
          <p:spPr>
            <a:xfrm>
              <a:off x="7873239"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3" name="tx323"/>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4" name="tx324"/>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5" name="tx325"/>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6" name="tx326"/>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8" name="tx328"/>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9" name="tx329"/>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0" name="tx330"/>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1" name="tx331"/>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2" name="tx332"/>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3" name="tx333"/>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5" name="tx335"/>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6" name="tx336"/>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7" name="tx337"/>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8" name="tx338"/>
            <p:cNvSpPr/>
            <p:nvPr/>
          </p:nvSpPr>
          <p:spPr>
            <a:xfrm>
              <a:off x="4783809"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9" name="tx339"/>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0" name="tx340"/>
            <p:cNvSpPr/>
            <p:nvPr/>
          </p:nvSpPr>
          <p:spPr>
            <a:xfrm>
              <a:off x="5384820"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1" name="tx341"/>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2" name="tx342"/>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3" name="tx343"/>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4" name="tx344"/>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5" name="tx345"/>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6" name="tx346"/>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7" name="tx347"/>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8" name="tx348"/>
            <p:cNvSpPr/>
            <p:nvPr/>
          </p:nvSpPr>
          <p:spPr>
            <a:xfrm>
              <a:off x="7873239"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9" name="tx349"/>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0" name="tx350"/>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1" name="tx351"/>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105118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1362234" y="33458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4" name="tx354"/>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5" name="tx355"/>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6" name="tx356"/>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7" name="tx357"/>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8" name="tx358"/>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9" name="tx359"/>
            <p:cNvSpPr/>
            <p:nvPr/>
          </p:nvSpPr>
          <p:spPr>
            <a:xfrm>
              <a:off x="320745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1" name="tx361"/>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2" name="tx362"/>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3" name="tx363"/>
            <p:cNvSpPr/>
            <p:nvPr/>
          </p:nvSpPr>
          <p:spPr>
            <a:xfrm>
              <a:off x="447275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4" name="tx364"/>
            <p:cNvSpPr/>
            <p:nvPr/>
          </p:nvSpPr>
          <p:spPr>
            <a:xfrm>
              <a:off x="478380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5" name="tx365"/>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6" name="tx366"/>
            <p:cNvSpPr/>
            <p:nvPr/>
          </p:nvSpPr>
          <p:spPr>
            <a:xfrm>
              <a:off x="538482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7" name="tx367"/>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8" name="tx368"/>
            <p:cNvSpPr/>
            <p:nvPr/>
          </p:nvSpPr>
          <p:spPr>
            <a:xfrm>
              <a:off x="6006925"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9" name="tx369"/>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0" name="tx370"/>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1" name="tx371"/>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2" name="tx372"/>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3" name="tx373"/>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4" name="tx374"/>
            <p:cNvSpPr/>
            <p:nvPr/>
          </p:nvSpPr>
          <p:spPr>
            <a:xfrm>
              <a:off x="7873239"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5" name="tx375"/>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6" name="tx376"/>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7" name="tx377"/>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9" name="tx379"/>
            <p:cNvSpPr/>
            <p:nvPr/>
          </p:nvSpPr>
          <p:spPr>
            <a:xfrm>
              <a:off x="6006925"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0" name="tx380"/>
            <p:cNvSpPr/>
            <p:nvPr/>
          </p:nvSpPr>
          <p:spPr>
            <a:xfrm>
              <a:off x="633907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1" name="tx381"/>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2" name="tx382"/>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3" name="tx383"/>
            <p:cNvSpPr/>
            <p:nvPr/>
          </p:nvSpPr>
          <p:spPr>
            <a:xfrm>
              <a:off x="7272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4" name="tx384"/>
            <p:cNvSpPr/>
            <p:nvPr/>
          </p:nvSpPr>
          <p:spPr>
            <a:xfrm>
              <a:off x="75832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5" name="tx385"/>
            <p:cNvSpPr/>
            <p:nvPr/>
          </p:nvSpPr>
          <p:spPr>
            <a:xfrm>
              <a:off x="789433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6" name="tx386"/>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7" name="tx387"/>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8" name="tx388"/>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9" name="tx389"/>
            <p:cNvSpPr/>
            <p:nvPr/>
          </p:nvSpPr>
          <p:spPr>
            <a:xfrm>
              <a:off x="167328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0" name="tx390"/>
            <p:cNvSpPr/>
            <p:nvPr/>
          </p:nvSpPr>
          <p:spPr>
            <a:xfrm>
              <a:off x="198433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1" name="tx391"/>
            <p:cNvSpPr/>
            <p:nvPr/>
          </p:nvSpPr>
          <p:spPr>
            <a:xfrm>
              <a:off x="229539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2" name="tx392"/>
            <p:cNvSpPr/>
            <p:nvPr/>
          </p:nvSpPr>
          <p:spPr>
            <a:xfrm>
              <a:off x="260644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3" name="tx393"/>
            <p:cNvSpPr/>
            <p:nvPr/>
          </p:nvSpPr>
          <p:spPr>
            <a:xfrm>
              <a:off x="291749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4" name="tx394"/>
            <p:cNvSpPr/>
            <p:nvPr/>
          </p:nvSpPr>
          <p:spPr>
            <a:xfrm>
              <a:off x="322854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5" name="tx395"/>
            <p:cNvSpPr/>
            <p:nvPr/>
          </p:nvSpPr>
          <p:spPr>
            <a:xfrm>
              <a:off x="353960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6" name="tx396"/>
            <p:cNvSpPr/>
            <p:nvPr/>
          </p:nvSpPr>
          <p:spPr>
            <a:xfrm>
              <a:off x="385065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7" name="tx397"/>
            <p:cNvSpPr/>
            <p:nvPr/>
          </p:nvSpPr>
          <p:spPr>
            <a:xfrm>
              <a:off x="41617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8" name="tx398"/>
            <p:cNvSpPr/>
            <p:nvPr/>
          </p:nvSpPr>
          <p:spPr>
            <a:xfrm>
              <a:off x="447275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9" name="tx399"/>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0" name="tx400"/>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1" name="tx401"/>
            <p:cNvSpPr/>
            <p:nvPr/>
          </p:nvSpPr>
          <p:spPr>
            <a:xfrm>
              <a:off x="5384820"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2" name="tx402"/>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3" name="tx403"/>
            <p:cNvSpPr/>
            <p:nvPr/>
          </p:nvSpPr>
          <p:spPr>
            <a:xfrm>
              <a:off x="6006925"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4" name="tx404"/>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5" name="tx405"/>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6" name="tx406"/>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7" name="tx407"/>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8" name="tx408"/>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9" name="tx409"/>
            <p:cNvSpPr/>
            <p:nvPr/>
          </p:nvSpPr>
          <p:spPr>
            <a:xfrm>
              <a:off x="7873239"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0" name="tx410"/>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1" name="tx411"/>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2" name="tx412"/>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5" name="tx415"/>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6" name="tx416"/>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7" name="tx417"/>
            <p:cNvSpPr/>
            <p:nvPr/>
          </p:nvSpPr>
          <p:spPr>
            <a:xfrm>
              <a:off x="7251134"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8" name="tx418"/>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9" name="tx419"/>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0" name="tx420"/>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1" name="tx421"/>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2" name="tx422"/>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3" name="tx423"/>
            <p:cNvSpPr/>
            <p:nvPr/>
          </p:nvSpPr>
          <p:spPr>
            <a:xfrm>
              <a:off x="75832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4" name="tx424"/>
            <p:cNvSpPr/>
            <p:nvPr/>
          </p:nvSpPr>
          <p:spPr>
            <a:xfrm>
              <a:off x="7894332"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5" name="tx425"/>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6" name="tx426"/>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7" name="tx427"/>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8" name="tx428"/>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9" name="tx429"/>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0" name="tx430"/>
            <p:cNvSpPr/>
            <p:nvPr/>
          </p:nvSpPr>
          <p:spPr>
            <a:xfrm>
              <a:off x="1673286"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1" name="tx431"/>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2" name="tx432"/>
            <p:cNvSpPr/>
            <p:nvPr/>
          </p:nvSpPr>
          <p:spPr>
            <a:xfrm>
              <a:off x="2295391"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3" name="tx433"/>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4" name="tx434"/>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5" name="tx435"/>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6" name="tx436"/>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7" name="tx437"/>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8" name="tx438"/>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9" name="tx439"/>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0" name="tx440"/>
            <p:cNvSpPr/>
            <p:nvPr/>
          </p:nvSpPr>
          <p:spPr>
            <a:xfrm>
              <a:off x="4783809"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1" name="tx441"/>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2" name="tx442"/>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3" name="tx443"/>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4" name="tx444"/>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5" name="tx445"/>
            <p:cNvSpPr/>
            <p:nvPr/>
          </p:nvSpPr>
          <p:spPr>
            <a:xfrm>
              <a:off x="6317977"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6" name="tx446"/>
            <p:cNvSpPr/>
            <p:nvPr/>
          </p:nvSpPr>
          <p:spPr>
            <a:xfrm>
              <a:off x="6629030"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7" name="tx447"/>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8" name="tx448"/>
            <p:cNvSpPr/>
            <p:nvPr/>
          </p:nvSpPr>
          <p:spPr>
            <a:xfrm>
              <a:off x="7251134"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9" name="tx449"/>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0" name="tx450"/>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51" name="tx451"/>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2" name="tx452"/>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3" name="tx453"/>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4" name="tx454"/>
            <p:cNvSpPr/>
            <p:nvPr/>
          </p:nvSpPr>
          <p:spPr>
            <a:xfrm>
              <a:off x="1984338" y="517439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55" name="tx455"/>
            <p:cNvSpPr/>
            <p:nvPr/>
          </p:nvSpPr>
          <p:spPr>
            <a:xfrm>
              <a:off x="229539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56" name="tx456"/>
            <p:cNvSpPr/>
            <p:nvPr/>
          </p:nvSpPr>
          <p:spPr>
            <a:xfrm>
              <a:off x="260644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57" name="tx457"/>
            <p:cNvSpPr/>
            <p:nvPr/>
          </p:nvSpPr>
          <p:spPr>
            <a:xfrm>
              <a:off x="291749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8" name="tx458"/>
            <p:cNvSpPr/>
            <p:nvPr/>
          </p:nvSpPr>
          <p:spPr>
            <a:xfrm>
              <a:off x="322854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9" name="tx459"/>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60" name="tx460"/>
            <p:cNvSpPr/>
            <p:nvPr/>
          </p:nvSpPr>
          <p:spPr>
            <a:xfrm>
              <a:off x="385065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61" name="tx461"/>
            <p:cNvSpPr/>
            <p:nvPr/>
          </p:nvSpPr>
          <p:spPr>
            <a:xfrm>
              <a:off x="41617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62" name="tx462"/>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63" name="tx463"/>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4" name="tx464"/>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5" name="tx465"/>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6" name="tx466"/>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7" name="tx467"/>
            <p:cNvSpPr/>
            <p:nvPr/>
          </p:nvSpPr>
          <p:spPr>
            <a:xfrm>
              <a:off x="602801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68" name="tx468"/>
            <p:cNvSpPr/>
            <p:nvPr/>
          </p:nvSpPr>
          <p:spPr>
            <a:xfrm>
              <a:off x="6317977"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69" name="tx469"/>
            <p:cNvSpPr/>
            <p:nvPr/>
          </p:nvSpPr>
          <p:spPr>
            <a:xfrm>
              <a:off x="6629030"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0" name="tx470"/>
            <p:cNvSpPr/>
            <p:nvPr/>
          </p:nvSpPr>
          <p:spPr>
            <a:xfrm>
              <a:off x="696117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71" name="tx471"/>
            <p:cNvSpPr/>
            <p:nvPr/>
          </p:nvSpPr>
          <p:spPr>
            <a:xfrm>
              <a:off x="7251134"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72" name="tx472"/>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3" name="tx473"/>
            <p:cNvSpPr/>
            <p:nvPr/>
          </p:nvSpPr>
          <p:spPr>
            <a:xfrm>
              <a:off x="7894332"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74" name="tx474"/>
            <p:cNvSpPr/>
            <p:nvPr/>
          </p:nvSpPr>
          <p:spPr>
            <a:xfrm>
              <a:off x="8205385"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75" name="tx475"/>
            <p:cNvSpPr/>
            <p:nvPr/>
          </p:nvSpPr>
          <p:spPr>
            <a:xfrm>
              <a:off x="8516437"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76" name="tx476"/>
            <p:cNvSpPr/>
            <p:nvPr/>
          </p:nvSpPr>
          <p:spPr>
            <a:xfrm>
              <a:off x="8827489"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77" name="tx477"/>
            <p:cNvSpPr/>
            <p:nvPr/>
          </p:nvSpPr>
          <p:spPr>
            <a:xfrm>
              <a:off x="416170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78" name="tx478"/>
            <p:cNvSpPr/>
            <p:nvPr/>
          </p:nvSpPr>
          <p:spPr>
            <a:xfrm>
              <a:off x="447275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9" name="tx479"/>
            <p:cNvSpPr/>
            <p:nvPr/>
          </p:nvSpPr>
          <p:spPr>
            <a:xfrm>
              <a:off x="478380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0" name="tx480"/>
            <p:cNvSpPr/>
            <p:nvPr/>
          </p:nvSpPr>
          <p:spPr>
            <a:xfrm>
              <a:off x="509486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1" name="tx481"/>
            <p:cNvSpPr/>
            <p:nvPr/>
          </p:nvSpPr>
          <p:spPr>
            <a:xfrm>
              <a:off x="5405914"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2" name="tx482"/>
            <p:cNvSpPr/>
            <p:nvPr/>
          </p:nvSpPr>
          <p:spPr>
            <a:xfrm>
              <a:off x="571696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3" name="tx483"/>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4" name="tx484"/>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5" name="tx485"/>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6" name="tx486"/>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7" name="tx487"/>
            <p:cNvSpPr/>
            <p:nvPr/>
          </p:nvSpPr>
          <p:spPr>
            <a:xfrm>
              <a:off x="7272228"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8" name="tx488"/>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9" name="tx489"/>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90" name="tx490"/>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1" name="tx491"/>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2" name="tx492"/>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3" name="tx493"/>
            <p:cNvSpPr/>
            <p:nvPr/>
          </p:nvSpPr>
          <p:spPr>
            <a:xfrm>
              <a:off x="105118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4" name="tx494"/>
            <p:cNvSpPr/>
            <p:nvPr/>
          </p:nvSpPr>
          <p:spPr>
            <a:xfrm>
              <a:off x="136223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5" name="tx495"/>
            <p:cNvSpPr/>
            <p:nvPr/>
          </p:nvSpPr>
          <p:spPr>
            <a:xfrm>
              <a:off x="1673286"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6" name="tx496"/>
            <p:cNvSpPr/>
            <p:nvPr/>
          </p:nvSpPr>
          <p:spPr>
            <a:xfrm>
              <a:off x="198433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97" name="tx497"/>
            <p:cNvSpPr/>
            <p:nvPr/>
          </p:nvSpPr>
          <p:spPr>
            <a:xfrm>
              <a:off x="2295391"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8" name="tx498"/>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9" name="tx499"/>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0" name="tx500"/>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1" name="tx501"/>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2" name="tx502"/>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3" name="tx503"/>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4" name="tx504"/>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05" name="tx505"/>
            <p:cNvSpPr/>
            <p:nvPr/>
          </p:nvSpPr>
          <p:spPr>
            <a:xfrm>
              <a:off x="4783809"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06" name="tx506"/>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07" name="tx507"/>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8" name="tx508"/>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9" name="tx509"/>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0" name="tx510"/>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1" name="tx511"/>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12" name="tx512"/>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3" name="tx513"/>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14" name="tx514"/>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5" name="tx515"/>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16" name="tx516"/>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7" name="tx517"/>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8" name="tx518"/>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9" name="tx519"/>
            <p:cNvSpPr/>
            <p:nvPr/>
          </p:nvSpPr>
          <p:spPr>
            <a:xfrm>
              <a:off x="322854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20" name="tx520"/>
            <p:cNvSpPr/>
            <p:nvPr/>
          </p:nvSpPr>
          <p:spPr>
            <a:xfrm>
              <a:off x="3539600"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21" name="tx521"/>
            <p:cNvSpPr/>
            <p:nvPr/>
          </p:nvSpPr>
          <p:spPr>
            <a:xfrm>
              <a:off x="3829559"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22" name="tx522"/>
            <p:cNvSpPr/>
            <p:nvPr/>
          </p:nvSpPr>
          <p:spPr>
            <a:xfrm>
              <a:off x="416170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23" name="tx523"/>
            <p:cNvSpPr/>
            <p:nvPr/>
          </p:nvSpPr>
          <p:spPr>
            <a:xfrm>
              <a:off x="447275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24" name="tx524"/>
            <p:cNvSpPr/>
            <p:nvPr/>
          </p:nvSpPr>
          <p:spPr>
            <a:xfrm>
              <a:off x="4783809"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5" name="tx525"/>
            <p:cNvSpPr/>
            <p:nvPr/>
          </p:nvSpPr>
          <p:spPr>
            <a:xfrm>
              <a:off x="509486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6" name="tx526"/>
            <p:cNvSpPr/>
            <p:nvPr/>
          </p:nvSpPr>
          <p:spPr>
            <a:xfrm>
              <a:off x="5405914"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7" name="tx527"/>
            <p:cNvSpPr/>
            <p:nvPr/>
          </p:nvSpPr>
          <p:spPr>
            <a:xfrm>
              <a:off x="5716966"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8" name="tx528"/>
            <p:cNvSpPr/>
            <p:nvPr/>
          </p:nvSpPr>
          <p:spPr>
            <a:xfrm>
              <a:off x="602801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9" name="tx529"/>
            <p:cNvSpPr/>
            <p:nvPr/>
          </p:nvSpPr>
          <p:spPr>
            <a:xfrm>
              <a:off x="633907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30" name="tx530"/>
            <p:cNvSpPr/>
            <p:nvPr/>
          </p:nvSpPr>
          <p:spPr>
            <a:xfrm>
              <a:off x="6650123"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31" name="tx531"/>
            <p:cNvSpPr/>
            <p:nvPr/>
          </p:nvSpPr>
          <p:spPr>
            <a:xfrm>
              <a:off x="696117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2" name="tx532"/>
            <p:cNvSpPr/>
            <p:nvPr/>
          </p:nvSpPr>
          <p:spPr>
            <a:xfrm>
              <a:off x="727222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33" name="tx533"/>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4" name="tx534"/>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5" name="tx535"/>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6" name="tx536"/>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7" name="tx537"/>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8" name="tx538"/>
            <p:cNvSpPr/>
            <p:nvPr/>
          </p:nvSpPr>
          <p:spPr>
            <a:xfrm>
              <a:off x="8516437"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39" name="tx539"/>
            <p:cNvSpPr/>
            <p:nvPr/>
          </p:nvSpPr>
          <p:spPr>
            <a:xfrm>
              <a:off x="8827489" y="543541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40" name="tx540"/>
            <p:cNvSpPr/>
            <p:nvPr/>
          </p:nvSpPr>
          <p:spPr>
            <a:xfrm>
              <a:off x="291749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541" name="tx541"/>
            <p:cNvSpPr/>
            <p:nvPr/>
          </p:nvSpPr>
          <p:spPr>
            <a:xfrm>
              <a:off x="7583280"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542" name="tx542"/>
            <p:cNvSpPr/>
            <p:nvPr/>
          </p:nvSpPr>
          <p:spPr>
            <a:xfrm>
              <a:off x="7894332"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543" name="tx543"/>
            <p:cNvSpPr/>
            <p:nvPr/>
          </p:nvSpPr>
          <p:spPr>
            <a:xfrm>
              <a:off x="8205385"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544" name="tx54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45" name="tx54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46" name="tx54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47" name="tx54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48" name="tx54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49" name="tx54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50" name="tx55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51" name="tx55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52" name="tx55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53" name="tx55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54" name="tx55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55" name="tx55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56" name="tx55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57" name="tx55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58" name="tx55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59" name="tx55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60" name="tx56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61" name="tx56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62" name="tx56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63" name="tx56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64" name="tx56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65" name="tx56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66" name="tx56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67" name="tx56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68" name="tx56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69" name="tx56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70" name="tx570"/>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71" name="tx571"/>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72" name="tx572"/>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73" name="tx573"/>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74" name="tx574"/>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75" name="tx575"/>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76" name="tx576"/>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77" name="tx577"/>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78" name="tx578"/>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79" name="tx579"/>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80" name="tx580"/>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81" name="tx581"/>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82" name="tx582"/>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83" name="tx583"/>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84" name="tx584"/>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85" name="pic585"/>
            <p:cNvPicPr/>
            <p:nvPr/>
          </p:nvPicPr>
          <p:blipFill>
            <a:blip r:embed="rId2" cstate="print"/>
            <a:stretch>
              <a:fillRect/>
            </a:stretch>
          </p:blipFill>
          <p:spPr>
            <a:xfrm>
              <a:off x="4653227" y="5838594"/>
              <a:ext cx="2160000" cy="219455"/>
            </a:xfrm>
            <a:prstGeom prst="rect">
              <a:avLst/>
            </a:prstGeom>
          </p:spPr>
        </p:pic>
        <p:sp>
          <p:nvSpPr>
            <p:cNvPr id="586" name="pl586"/>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7" name="pl587"/>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8" name="pl588"/>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9" name="pl589"/>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0" name="pl590"/>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1" name="pl591"/>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2" name="pl592"/>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3" name="pl593"/>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4" name="pl594"/>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5" name="pl595"/>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6" name="pl596"/>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7" name="pl597"/>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8" name="tx598"/>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99" name="tx599"/>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00" name="tx600"/>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01" name="tx601"/>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02" name="tx602"/>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03" name="tx603"/>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04" name="tx604"/>
            <p:cNvSpPr/>
            <p:nvPr/>
          </p:nvSpPr>
          <p:spPr>
            <a:xfrm>
              <a:off x="924840" y="1330710"/>
              <a:ext cx="31778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El Salvador, 2000-2025</a:t>
              </a:r>
            </a:p>
          </p:txBody>
        </p:sp>
        <p:sp>
          <p:nvSpPr>
            <p:cNvPr id="605" name="tx605"/>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606" name="tx606"/>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607" name="tx607"/>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6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12 out of 14 (86%) vaccines in the schedule achieved coverage of 90% or more. Vaccine coverage ranged from 71% to 99%.
Since 2002, estimates have been made for 8 new vaccines. IPVC and HPVc is the newest vaccine reported (2021), which achieved 99% and 77% coverage in 2025.
In 2025, El Salvador did not report any stockouts of vaccines or supplies.</a:t>
            </a:r>
          </a:p>
        </p:txBody>
      </p:sp>
      <p:sp>
        <p:nvSpPr>
          <p:cNvPr id="60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10 antigens, remained unchanged for one, and declined for three, indicating overall progress in routine immunization performance; 12 achieved at least 90% coverage.</a:t>
            </a:r>
          </a:p>
        </p:txBody>
      </p:sp>
      <p:grpSp xmlns:pic="http://schemas.openxmlformats.org/drawingml/2006/picture">
        <p:nvGrpSpPr>
          <p:cNvPr id="610" name=""/>
          <p:cNvGrpSpPr/>
          <p:nvPr/>
        </p:nvGrpSpPr>
        <p:grpSpPr>
          <a:xfrm>
            <a:off x="292608" y="1005840"/>
            <a:ext cx="8595360" cy="28575"/>
            <a:chOff x="292608" y="1005840"/>
            <a:chExt cx="8595360" cy="28575"/>
          </a:xfrm>
        </p:grpSpPr>
        <p:sp>
          <p:nvSpPr>
            <p:cNvPr id="61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1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59124"/>
            </a:xfrm>
            <a:custGeom>
              <a:avLst/>
              <a:pathLst>
                <a:path w="6481656" h="359124">
                  <a:moveTo>
                    <a:pt x="0" y="0"/>
                  </a:moveTo>
                  <a:lnTo>
                    <a:pt x="259266" y="79805"/>
                  </a:lnTo>
                  <a:lnTo>
                    <a:pt x="518532" y="239416"/>
                  </a:lnTo>
                  <a:lnTo>
                    <a:pt x="777798" y="39902"/>
                  </a:lnTo>
                  <a:lnTo>
                    <a:pt x="1037065" y="119708"/>
                  </a:lnTo>
                  <a:lnTo>
                    <a:pt x="1296331" y="119708"/>
                  </a:lnTo>
                  <a:lnTo>
                    <a:pt x="1555597" y="39902"/>
                  </a:lnTo>
                  <a:lnTo>
                    <a:pt x="1814863" y="0"/>
                  </a:lnTo>
                  <a:lnTo>
                    <a:pt x="2074130" y="0"/>
                  </a:lnTo>
                  <a:lnTo>
                    <a:pt x="2333396" y="79805"/>
                  </a:lnTo>
                  <a:lnTo>
                    <a:pt x="2592662" y="359124"/>
                  </a:lnTo>
                  <a:lnTo>
                    <a:pt x="2851928" y="359124"/>
                  </a:lnTo>
                  <a:lnTo>
                    <a:pt x="3111195" y="79805"/>
                  </a:lnTo>
                  <a:lnTo>
                    <a:pt x="3370461" y="79805"/>
                  </a:lnTo>
                  <a:lnTo>
                    <a:pt x="3629727" y="39902"/>
                  </a:lnTo>
                  <a:lnTo>
                    <a:pt x="3888994" y="79805"/>
                  </a:lnTo>
                  <a:lnTo>
                    <a:pt x="4148260" y="0"/>
                  </a:lnTo>
                  <a:lnTo>
                    <a:pt x="4407526" y="79805"/>
                  </a:lnTo>
                  <a:lnTo>
                    <a:pt x="4666792" y="319221"/>
                  </a:lnTo>
                  <a:lnTo>
                    <a:pt x="4926059" y="119708"/>
                  </a:lnTo>
                  <a:lnTo>
                    <a:pt x="5185325" y="39902"/>
                  </a:lnTo>
                  <a:lnTo>
                    <a:pt x="5444591" y="79805"/>
                  </a:lnTo>
                  <a:lnTo>
                    <a:pt x="5703857" y="119708"/>
                  </a:lnTo>
                  <a:lnTo>
                    <a:pt x="5963124" y="119708"/>
                  </a:lnTo>
                  <a:lnTo>
                    <a:pt x="6222390" y="39902"/>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718249"/>
            </a:xfrm>
            <a:custGeom>
              <a:avLst/>
              <a:pathLst>
                <a:path w="6481656" h="718249">
                  <a:moveTo>
                    <a:pt x="0" y="0"/>
                  </a:moveTo>
                  <a:lnTo>
                    <a:pt x="259266" y="279319"/>
                  </a:lnTo>
                  <a:lnTo>
                    <a:pt x="518532" y="718249"/>
                  </a:lnTo>
                  <a:lnTo>
                    <a:pt x="777798" y="199513"/>
                  </a:lnTo>
                  <a:lnTo>
                    <a:pt x="1037065" y="359124"/>
                  </a:lnTo>
                  <a:lnTo>
                    <a:pt x="1296331" y="399027"/>
                  </a:lnTo>
                  <a:lnTo>
                    <a:pt x="1555597" y="119708"/>
                  </a:lnTo>
                  <a:lnTo>
                    <a:pt x="1814863" y="0"/>
                  </a:lnTo>
                  <a:lnTo>
                    <a:pt x="2074130" y="39902"/>
                  </a:lnTo>
                  <a:lnTo>
                    <a:pt x="2333396" y="319221"/>
                  </a:lnTo>
                  <a:lnTo>
                    <a:pt x="2592662" y="399027"/>
                  </a:lnTo>
                  <a:lnTo>
                    <a:pt x="2851928" y="399027"/>
                  </a:lnTo>
                  <a:lnTo>
                    <a:pt x="3111195" y="239416"/>
                  </a:lnTo>
                  <a:lnTo>
                    <a:pt x="3370461" y="279319"/>
                  </a:lnTo>
                  <a:lnTo>
                    <a:pt x="3629727" y="199513"/>
                  </a:lnTo>
                  <a:lnTo>
                    <a:pt x="3888994" y="199513"/>
                  </a:lnTo>
                  <a:lnTo>
                    <a:pt x="4148260" y="39902"/>
                  </a:lnTo>
                  <a:lnTo>
                    <a:pt x="4407526" y="279319"/>
                  </a:lnTo>
                  <a:lnTo>
                    <a:pt x="4666792" y="399027"/>
                  </a:lnTo>
                  <a:lnTo>
                    <a:pt x="4926059" y="119708"/>
                  </a:lnTo>
                  <a:lnTo>
                    <a:pt x="5185325" y="399027"/>
                  </a:lnTo>
                  <a:lnTo>
                    <a:pt x="5444591" y="79805"/>
                  </a:lnTo>
                  <a:lnTo>
                    <a:pt x="5703857" y="159610"/>
                  </a:lnTo>
                  <a:lnTo>
                    <a:pt x="5963124" y="119708"/>
                  </a:lnTo>
                  <a:lnTo>
                    <a:pt x="6222390" y="159610"/>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758151"/>
            </a:xfrm>
            <a:custGeom>
              <a:avLst/>
              <a:pathLst>
                <a:path w="6481656" h="758151">
                  <a:moveTo>
                    <a:pt x="0" y="79805"/>
                  </a:moveTo>
                  <a:lnTo>
                    <a:pt x="259266" y="159610"/>
                  </a:lnTo>
                  <a:lnTo>
                    <a:pt x="518532" y="239416"/>
                  </a:lnTo>
                  <a:lnTo>
                    <a:pt x="777798" y="359124"/>
                  </a:lnTo>
                  <a:lnTo>
                    <a:pt x="1037065" y="239416"/>
                  </a:lnTo>
                  <a:lnTo>
                    <a:pt x="1296331" y="0"/>
                  </a:lnTo>
                  <a:lnTo>
                    <a:pt x="1555597" y="39902"/>
                  </a:lnTo>
                  <a:lnTo>
                    <a:pt x="1814863" y="0"/>
                  </a:lnTo>
                  <a:lnTo>
                    <a:pt x="2074130" y="159610"/>
                  </a:lnTo>
                  <a:lnTo>
                    <a:pt x="2333396" y="319221"/>
                  </a:lnTo>
                  <a:lnTo>
                    <a:pt x="2592662" y="279319"/>
                  </a:lnTo>
                  <a:lnTo>
                    <a:pt x="2851928" y="399027"/>
                  </a:lnTo>
                  <a:lnTo>
                    <a:pt x="3111195" y="239416"/>
                  </a:lnTo>
                  <a:lnTo>
                    <a:pt x="3370461" y="199513"/>
                  </a:lnTo>
                  <a:lnTo>
                    <a:pt x="3629727" y="119708"/>
                  </a:lnTo>
                  <a:lnTo>
                    <a:pt x="3888994" y="79805"/>
                  </a:lnTo>
                  <a:lnTo>
                    <a:pt x="4148260" y="39902"/>
                  </a:lnTo>
                  <a:lnTo>
                    <a:pt x="4407526" y="399027"/>
                  </a:lnTo>
                  <a:lnTo>
                    <a:pt x="4666792" y="478832"/>
                  </a:lnTo>
                  <a:lnTo>
                    <a:pt x="4926059" y="119708"/>
                  </a:lnTo>
                  <a:lnTo>
                    <a:pt x="5185325" y="598540"/>
                  </a:lnTo>
                  <a:lnTo>
                    <a:pt x="5444591" y="79805"/>
                  </a:lnTo>
                  <a:lnTo>
                    <a:pt x="5703857" y="758151"/>
                  </a:lnTo>
                  <a:lnTo>
                    <a:pt x="5963124" y="0"/>
                  </a:lnTo>
                  <a:lnTo>
                    <a:pt x="6222390" y="119708"/>
                  </a:lnTo>
                  <a:lnTo>
                    <a:pt x="6481656" y="39902"/>
                  </a:lnTo>
                </a:path>
              </a:pathLst>
            </a:custGeom>
            <a:ln w="27101" cap="flat">
              <a:solidFill>
                <a:srgbClr val="00BFC4">
                  <a:alpha val="100000"/>
                </a:srgbClr>
              </a:solidFill>
              <a:prstDash val="solid"/>
              <a:round/>
            </a:ln>
          </p:spPr>
          <p:txBody>
            <a:bodyPr/>
            <a:lstStyle/>
            <a:p/>
          </p:txBody>
        </p:sp>
        <p:sp>
          <p:nvSpPr>
            <p:cNvPr id="31" name="pl31"/>
            <p:cNvSpPr/>
            <p:nvPr/>
          </p:nvSpPr>
          <p:spPr>
            <a:xfrm>
              <a:off x="2216818" y="1478223"/>
              <a:ext cx="5703857" cy="1157178"/>
            </a:xfrm>
            <a:custGeom>
              <a:avLst/>
              <a:pathLst>
                <a:path w="5703857" h="1157178">
                  <a:moveTo>
                    <a:pt x="0" y="718249"/>
                  </a:moveTo>
                  <a:lnTo>
                    <a:pt x="259266" y="598540"/>
                  </a:lnTo>
                  <a:lnTo>
                    <a:pt x="518532" y="399027"/>
                  </a:lnTo>
                  <a:lnTo>
                    <a:pt x="777798" y="239416"/>
                  </a:lnTo>
                  <a:lnTo>
                    <a:pt x="1037065" y="359124"/>
                  </a:lnTo>
                  <a:lnTo>
                    <a:pt x="1296331" y="638443"/>
                  </a:lnTo>
                  <a:lnTo>
                    <a:pt x="1555597" y="518735"/>
                  </a:lnTo>
                  <a:lnTo>
                    <a:pt x="1814863" y="678346"/>
                  </a:lnTo>
                  <a:lnTo>
                    <a:pt x="2074130" y="558638"/>
                  </a:lnTo>
                  <a:lnTo>
                    <a:pt x="2333396" y="0"/>
                  </a:lnTo>
                  <a:lnTo>
                    <a:pt x="2592662" y="399027"/>
                  </a:lnTo>
                  <a:lnTo>
                    <a:pt x="2851928" y="399027"/>
                  </a:lnTo>
                  <a:lnTo>
                    <a:pt x="3111195" y="279319"/>
                  </a:lnTo>
                  <a:lnTo>
                    <a:pt x="3370461" y="319221"/>
                  </a:lnTo>
                  <a:lnTo>
                    <a:pt x="3629727" y="359124"/>
                  </a:lnTo>
                  <a:lnTo>
                    <a:pt x="3888994" y="399027"/>
                  </a:lnTo>
                  <a:lnTo>
                    <a:pt x="4148260" y="758151"/>
                  </a:lnTo>
                  <a:lnTo>
                    <a:pt x="4407526" y="1157178"/>
                  </a:lnTo>
                  <a:lnTo>
                    <a:pt x="4666792" y="598540"/>
                  </a:lnTo>
                  <a:lnTo>
                    <a:pt x="4926059" y="917762"/>
                  </a:lnTo>
                  <a:lnTo>
                    <a:pt x="5185325" y="957665"/>
                  </a:lnTo>
                  <a:lnTo>
                    <a:pt x="5444591" y="957665"/>
                  </a:lnTo>
                  <a:lnTo>
                    <a:pt x="5703857" y="957665"/>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39751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178441" y="21580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57" y="1318893"/>
              <a:ext cx="240784" cy="3661"/>
            </a:xfrm>
            <a:custGeom>
              <a:avLst/>
              <a:pathLst>
                <a:path w="240784" h="3661">
                  <a:moveTo>
                    <a:pt x="240784" y="3661"/>
                  </a:moveTo>
                  <a:lnTo>
                    <a:pt x="0" y="0"/>
                  </a:lnTo>
                </a:path>
              </a:pathLst>
            </a:custGeom>
          </p:spPr>
          <p:txBody>
            <a:bodyPr/>
            <a:lstStyle/>
            <a:p/>
          </p:txBody>
        </p:sp>
        <p:sp>
          <p:nvSpPr>
            <p:cNvPr id="42" name="pl42"/>
            <p:cNvSpPr/>
            <p:nvPr/>
          </p:nvSpPr>
          <p:spPr>
            <a:xfrm>
              <a:off x="7930321" y="1071101"/>
              <a:ext cx="249621" cy="238304"/>
            </a:xfrm>
            <a:custGeom>
              <a:avLst/>
              <a:pathLst>
                <a:path w="249621" h="238304">
                  <a:moveTo>
                    <a:pt x="249621" y="0"/>
                  </a:moveTo>
                  <a:lnTo>
                    <a:pt x="0" y="238304"/>
                  </a:lnTo>
                </a:path>
              </a:pathLst>
            </a:custGeom>
          </p:spPr>
          <p:txBody>
            <a:bodyPr/>
            <a:lstStyle/>
            <a:p/>
          </p:txBody>
        </p:sp>
        <p:sp>
          <p:nvSpPr>
            <p:cNvPr id="43" name="pl43"/>
            <p:cNvSpPr/>
            <p:nvPr/>
          </p:nvSpPr>
          <p:spPr>
            <a:xfrm>
              <a:off x="7931399" y="1367307"/>
              <a:ext cx="248542" cy="203773"/>
            </a:xfrm>
            <a:custGeom>
              <a:avLst/>
              <a:pathLst>
                <a:path w="248542" h="203773">
                  <a:moveTo>
                    <a:pt x="248542" y="203773"/>
                  </a:moveTo>
                  <a:lnTo>
                    <a:pt x="0" y="0"/>
                  </a:lnTo>
                </a:path>
              </a:pathLst>
            </a:custGeom>
          </p:spPr>
          <p:txBody>
            <a:bodyPr/>
            <a:lstStyle/>
            <a:p/>
          </p:txBody>
        </p:sp>
        <p:sp>
          <p:nvSpPr>
            <p:cNvPr id="44" name="pl44"/>
            <p:cNvSpPr/>
            <p:nvPr/>
          </p:nvSpPr>
          <p:spPr>
            <a:xfrm>
              <a:off x="7939163" y="2435885"/>
              <a:ext cx="240778" cy="3"/>
            </a:xfrm>
            <a:custGeom>
              <a:avLst/>
              <a:pathLst>
                <a:path w="240778" h="3">
                  <a:moveTo>
                    <a:pt x="240778" y="0"/>
                  </a:moveTo>
                  <a:lnTo>
                    <a:pt x="0" y="3"/>
                  </a:lnTo>
                </a:path>
              </a:pathLst>
            </a:custGeom>
          </p:spPr>
          <p:txBody>
            <a:bodyPr/>
            <a:lstStyle/>
            <a:p/>
          </p:txBody>
        </p:sp>
        <p:sp>
          <p:nvSpPr>
            <p:cNvPr id="45" name="pg45"/>
            <p:cNvSpPr/>
            <p:nvPr/>
          </p:nvSpPr>
          <p:spPr>
            <a:xfrm>
              <a:off x="8111362" y="123157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27241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95802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99886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9" name="pg49"/>
            <p:cNvSpPr/>
            <p:nvPr/>
          </p:nvSpPr>
          <p:spPr>
            <a:xfrm>
              <a:off x="8111362" y="150306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54390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51" name="pg51"/>
            <p:cNvSpPr/>
            <p:nvPr/>
          </p:nvSpPr>
          <p:spPr>
            <a:xfrm>
              <a:off x="8111362" y="234489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38574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71%</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8363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El Salvador,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was below the 95% target.
Between 2024 and 2025, 3 vaccines increased coverage, 0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197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82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450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077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704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1671853"/>
              <a:ext cx="1379037" cy="130618"/>
            </a:xfrm>
            <a:prstGeom prst="rect">
              <a:avLst/>
            </a:prstGeom>
            <a:solidFill>
              <a:srgbClr val="D9D9D9">
                <a:alpha val="60000"/>
              </a:srgbClr>
            </a:solidFill>
          </p:spPr>
          <p:txBody>
            <a:bodyPr/>
            <a:lstStyle/>
            <a:p/>
          </p:txBody>
        </p:sp>
        <p:sp>
          <p:nvSpPr>
            <p:cNvPr id="11" name="pl11"/>
            <p:cNvSpPr/>
            <p:nvPr/>
          </p:nvSpPr>
          <p:spPr>
            <a:xfrm>
              <a:off x="152594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109778"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106230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167375"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338113"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64380"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364380"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364380"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390648"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43183"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6945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82584"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82584"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95717"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50885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1985"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511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48252"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548252"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561386"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61386"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74519"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87653"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87653"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0787"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600787"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61392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613920"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613920"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613920"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3920"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3920"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3920"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3920"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392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17133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2764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447138"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169800"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1742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174225"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204878"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244254"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274908"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3144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2880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318759"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32308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336215"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336151"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362483"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362483"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362419"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380080"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415301"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428434"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379874"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415017"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419442"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428190"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428151"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423765"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441349"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41934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428151"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432615"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432654"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423765"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379037"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8056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0683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3310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5936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8563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1190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792535" y="1279997"/>
              <a:ext cx="1379037" cy="130618"/>
            </a:xfrm>
            <a:prstGeom prst="rect">
              <a:avLst/>
            </a:prstGeom>
            <a:solidFill>
              <a:srgbClr val="D9D9D9">
                <a:alpha val="60000"/>
              </a:srgbClr>
            </a:solidFill>
          </p:spPr>
          <p:txBody>
            <a:bodyPr/>
            <a:lstStyle/>
            <a:p/>
          </p:txBody>
        </p:sp>
        <p:sp>
          <p:nvSpPr>
            <p:cNvPr id="87" name="pl87"/>
            <p:cNvSpPr/>
            <p:nvPr/>
          </p:nvSpPr>
          <p:spPr>
            <a:xfrm>
              <a:off x="289576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47960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41899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52406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537199"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747338"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77360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773606"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813007"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81300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81300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85240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86554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86554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87867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87867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89180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891809"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4943"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3121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44344"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970611"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983745"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01001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01001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01001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023146"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023146"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023146"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036279"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06254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06254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06254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06254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06254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52802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63309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6462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856364"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88263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882631"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627237"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627237"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622851"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684300"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679772"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68858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692906"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692906"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706039"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69726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697164"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736629"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745376"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784842"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78477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828668"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828707"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824243"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86392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863927"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832990"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855013"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876816"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872391"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889975"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867966"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881241"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792535" y="875080"/>
              <a:ext cx="1379037"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32542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169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7796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0423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3049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5676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3241161" y="1541234"/>
              <a:ext cx="1379037" cy="130618"/>
            </a:xfrm>
            <a:prstGeom prst="rect">
              <a:avLst/>
            </a:prstGeom>
            <a:solidFill>
              <a:srgbClr val="D9D9D9">
                <a:alpha val="60000"/>
              </a:srgbClr>
            </a:solidFill>
          </p:spPr>
          <p:txBody>
            <a:bodyPr/>
            <a:lstStyle/>
            <a:p/>
          </p:txBody>
        </p:sp>
        <p:sp>
          <p:nvSpPr>
            <p:cNvPr id="163" name="pl163"/>
            <p:cNvSpPr/>
            <p:nvPr/>
          </p:nvSpPr>
          <p:spPr>
            <a:xfrm>
              <a:off x="44231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4007031"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92015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410402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4143430"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4235366"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424849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4274767"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4287901"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432730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4366703"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4379836"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437983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439297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4406104"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441923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4432371"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4445505"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4445505"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4458638"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4458638"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471772"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484906"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498040"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498040"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498040"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49804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511173"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511173"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51117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51117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511173"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511173"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511173"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511173"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402918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4213054"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4252455"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4344391"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43575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4080186"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4102131"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412837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417216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421172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4185255"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421601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4220334"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4233468"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4233404"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4259735"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4259735"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425967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427733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4312553"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432568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4312270"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4316695"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4290261"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4312270"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4325443"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4325404"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4321017"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4338602"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4316592"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4329868"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4329907"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4321017"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3241161" y="875080"/>
              <a:ext cx="1379037"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7029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9655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2282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54909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7536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016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689788" y="1421149"/>
              <a:ext cx="1379037" cy="134832"/>
            </a:xfrm>
            <a:prstGeom prst="rect">
              <a:avLst/>
            </a:prstGeom>
            <a:solidFill>
              <a:srgbClr val="D9D9D9">
                <a:alpha val="60000"/>
              </a:srgbClr>
            </a:solidFill>
          </p:spPr>
          <p:txBody>
            <a:bodyPr/>
            <a:lstStyle/>
            <a:p/>
          </p:txBody>
        </p:sp>
        <p:sp>
          <p:nvSpPr>
            <p:cNvPr id="239" name="pl239"/>
            <p:cNvSpPr/>
            <p:nvPr/>
          </p:nvSpPr>
          <p:spPr>
            <a:xfrm>
              <a:off x="577988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536372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536878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5434452"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631457"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657725"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670858"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710260"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710260"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723393"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762794"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762794"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789062"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789062"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802195"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815329"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815329"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82846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854730"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867864"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880997"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880997"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880997"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907265"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907265"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907265"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920399"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920399"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920399"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95980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95980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95980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95980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95980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547780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5543477"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740483"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766750"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779884"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5524490"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5524490"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5524465"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5577025"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558583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620954"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5603292"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5607653"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629598"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5607550"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633882"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668961"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682094"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695228"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682030"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682030"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725921"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725959"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721495"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761180"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761180"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730243"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769644"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787228"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765219"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778494"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778533"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689788" y="875080"/>
              <a:ext cx="1379037"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61515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64142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6676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939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72022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74649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6138414" y="1541234"/>
              <a:ext cx="1379037" cy="130618"/>
            </a:xfrm>
            <a:prstGeom prst="rect">
              <a:avLst/>
            </a:prstGeom>
            <a:solidFill>
              <a:srgbClr val="D9D9D9">
                <a:alpha val="60000"/>
              </a:srgbClr>
            </a:solidFill>
          </p:spPr>
          <p:txBody>
            <a:bodyPr/>
            <a:lstStyle/>
            <a:p/>
          </p:txBody>
        </p:sp>
        <p:sp>
          <p:nvSpPr>
            <p:cNvPr id="313" name="pl313"/>
            <p:cNvSpPr/>
            <p:nvPr/>
          </p:nvSpPr>
          <p:spPr>
            <a:xfrm>
              <a:off x="72810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8648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80427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92247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988148"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988148"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713261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7158886"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7185153"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719828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7211421"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72376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725082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725082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726395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726395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727708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72902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72902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7290223"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7303356"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7303356"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732962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732962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732962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7342758"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7355891"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7355891"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7382159"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739529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739529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739529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7408426"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740842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740842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913302"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7031505"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7097173"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7097173"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7241644"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959919"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990572"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99932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7025651"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7060730"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7056280"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7065052"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7095848"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7069375"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709132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7104453"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7091294"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7104453"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71175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71175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7148318"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7143854"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7148357"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7183539"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7174547"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7148113"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7196428"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7236074"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7222721"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7205137"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7218270"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7213845"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7227120"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6138414" y="875080"/>
              <a:ext cx="1379037"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76001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8628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81255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83881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86508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8913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7587040" y="3892368"/>
              <a:ext cx="1379037" cy="130618"/>
            </a:xfrm>
            <a:prstGeom prst="rect">
              <a:avLst/>
            </a:prstGeom>
            <a:solidFill>
              <a:srgbClr val="D9D9D9">
                <a:alpha val="60000"/>
              </a:srgbClr>
            </a:solidFill>
          </p:spPr>
          <p:txBody>
            <a:bodyPr/>
            <a:lstStyle/>
            <a:p/>
          </p:txBody>
        </p:sp>
        <p:sp>
          <p:nvSpPr>
            <p:cNvPr id="389" name="pl389"/>
            <p:cNvSpPr/>
            <p:nvPr/>
          </p:nvSpPr>
          <p:spPr>
            <a:xfrm>
              <a:off x="853266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8116504"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80558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8160967"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8187234"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8239769"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8357972"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8410507"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84236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8436774"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8463042"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8463042"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8489309"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8528710"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8554977"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8581245"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8581245"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8581245"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8594379"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863378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8660047"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8660047"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8673181"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8673181"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8686314"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8751983"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8765117"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8778250"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8778250"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8804518"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8804518"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8817651"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883078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885705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885705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816492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8269992"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8296260"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8348794"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84669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8519532"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853266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854580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857206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8572067"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8598334"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8637735"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8664003"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8690270"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8690270"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8690270"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8703404"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8448049"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8461119"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8465505"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848741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848741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8500545"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8583875"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860589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8596945"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8592481"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864529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861436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8636385"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8636204"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8666897"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867574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7587040" y="875080"/>
              <a:ext cx="1379037"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90488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9311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95741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98368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100994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103621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9035667" y="1345306"/>
              <a:ext cx="1379037" cy="174158"/>
            </a:xfrm>
            <a:prstGeom prst="rect">
              <a:avLst/>
            </a:prstGeom>
            <a:solidFill>
              <a:srgbClr val="D9D9D9">
                <a:alpha val="60000"/>
              </a:srgbClr>
            </a:solidFill>
          </p:spPr>
          <p:txBody>
            <a:bodyPr/>
            <a:lstStyle/>
            <a:p/>
          </p:txBody>
        </p:sp>
        <p:sp>
          <p:nvSpPr>
            <p:cNvPr id="465" name="pl465"/>
            <p:cNvSpPr/>
            <p:nvPr/>
          </p:nvSpPr>
          <p:spPr>
            <a:xfrm>
              <a:off x="1007322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9657066"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900544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9517657"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9780331"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9990470"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10003604"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10016738"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10029871"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10043005"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10056139"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10121807"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10121807"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10121807"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10134941"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10148074"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10161208"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10174342"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10200609"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1024001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10266278"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10279411"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10279411"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1029254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10292545"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10305679"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10305679"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911446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9626683"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9889357"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10099496"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10112629"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10125763"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1013889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1015203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9870369"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9936038"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9936038"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9922879"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9940399"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9940296"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9975439"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998857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10014840"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10058666"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10107059"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10098145"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10089256"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10133326"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10119973"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1011552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1011109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9035667" y="875080"/>
              <a:ext cx="1379037"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104974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10760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11022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12854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15481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18107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10484293" y="1194064"/>
              <a:ext cx="1379037" cy="219989"/>
            </a:xfrm>
            <a:prstGeom prst="rect">
              <a:avLst/>
            </a:prstGeom>
            <a:solidFill>
              <a:srgbClr val="D9D9D9">
                <a:alpha val="60000"/>
              </a:srgbClr>
            </a:solidFill>
          </p:spPr>
          <p:txBody>
            <a:bodyPr/>
            <a:lstStyle/>
            <a:p/>
          </p:txBody>
        </p:sp>
        <p:sp>
          <p:nvSpPr>
            <p:cNvPr id="525" name="pl525"/>
            <p:cNvSpPr/>
            <p:nvPr/>
          </p:nvSpPr>
          <p:spPr>
            <a:xfrm>
              <a:off x="1150872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1109255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1045407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10677343"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11137022"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1268359"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1412829"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1452230"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1504765"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1544166"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1544166"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1570433"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1570433"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1596701"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1596701"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1596701"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160983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164923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1701770"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1714904"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1754305"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175430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10563095"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10786368"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124604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1377384"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1521855"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1561256"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1318996"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1336387"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1345238"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1384664"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1375853"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1402159"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1410931"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1410931"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1424065"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1463466"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1542552"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1555685"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1581733"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155972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10484293" y="875080"/>
              <a:ext cx="1379037" cy="4597772"/>
            </a:xfrm>
            <a:prstGeom prst="rect">
              <a:avLst/>
            </a:prstGeom>
            <a:ln w="13550" cap="rnd">
              <a:solidFill>
                <a:srgbClr val="999999">
                  <a:alpha val="100000"/>
                </a:srgbClr>
              </a:solidFill>
              <a:prstDash val="solid"/>
              <a:round/>
            </a:ln>
          </p:spPr>
          <p:txBody>
            <a:bodyPr/>
            <a:lstStyle/>
            <a:p/>
          </p:txBody>
        </p:sp>
        <p:sp>
          <p:nvSpPr>
            <p:cNvPr id="568" name="rc568"/>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69" name="tx569"/>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570" name="rc570"/>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1" name="tx571"/>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(99%)</a:t>
              </a:r>
            </a:p>
          </p:txBody>
        </p:sp>
        <p:sp>
          <p:nvSpPr>
            <p:cNvPr id="572" name="rc572"/>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3" name="tx573"/>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574" name="rc574"/>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5" name="tx575"/>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(99%)</a:t>
              </a:r>
            </a:p>
          </p:txBody>
        </p:sp>
        <p:sp>
          <p:nvSpPr>
            <p:cNvPr id="576" name="rc576"/>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7" name="tx577"/>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(98%)</a:t>
              </a:r>
            </a:p>
          </p:txBody>
        </p:sp>
        <p:sp>
          <p:nvSpPr>
            <p:cNvPr id="578" name="rc578"/>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9" name="tx579"/>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(71%)</a:t>
              </a:r>
            </a:p>
          </p:txBody>
        </p:sp>
        <p:sp>
          <p:nvSpPr>
            <p:cNvPr id="580" name="rc580"/>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1" name="tx581"/>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(98%)</a:t>
              </a:r>
            </a:p>
          </p:txBody>
        </p:sp>
        <p:sp>
          <p:nvSpPr>
            <p:cNvPr id="582" name="rc582"/>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3" name="tx583"/>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(99%)</a:t>
              </a:r>
            </a:p>
          </p:txBody>
        </p:sp>
        <p:sp>
          <p:nvSpPr>
            <p:cNvPr id="584" name="pl584"/>
            <p:cNvSpPr/>
            <p:nvPr/>
          </p:nvSpPr>
          <p:spPr>
            <a:xfrm>
              <a:off x="343909"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85" name="pl585"/>
            <p:cNvSpPr/>
            <p:nvPr/>
          </p:nvSpPr>
          <p:spPr>
            <a:xfrm>
              <a:off x="3570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6" name="pl586"/>
            <p:cNvSpPr/>
            <p:nvPr/>
          </p:nvSpPr>
          <p:spPr>
            <a:xfrm>
              <a:off x="6197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7" name="pl587"/>
            <p:cNvSpPr/>
            <p:nvPr/>
          </p:nvSpPr>
          <p:spPr>
            <a:xfrm>
              <a:off x="882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11450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14077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16704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1" name="tx591"/>
            <p:cNvSpPr/>
            <p:nvPr/>
          </p:nvSpPr>
          <p:spPr>
            <a:xfrm rot="-5400000">
              <a:off x="32511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2" name="tx592"/>
            <p:cNvSpPr/>
            <p:nvPr/>
          </p:nvSpPr>
          <p:spPr>
            <a:xfrm rot="-5400000">
              <a:off x="5567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93" name="tx593"/>
            <p:cNvSpPr/>
            <p:nvPr/>
          </p:nvSpPr>
          <p:spPr>
            <a:xfrm rot="-5400000">
              <a:off x="819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4" name="tx594"/>
            <p:cNvSpPr/>
            <p:nvPr/>
          </p:nvSpPr>
          <p:spPr>
            <a:xfrm rot="-5400000">
              <a:off x="10820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95" name="tx595"/>
            <p:cNvSpPr/>
            <p:nvPr/>
          </p:nvSpPr>
          <p:spPr>
            <a:xfrm rot="-5400000">
              <a:off x="13447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6" name="tx596"/>
            <p:cNvSpPr/>
            <p:nvPr/>
          </p:nvSpPr>
          <p:spPr>
            <a:xfrm rot="-5400000">
              <a:off x="157633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7" name="pl597"/>
            <p:cNvSpPr/>
            <p:nvPr/>
          </p:nvSpPr>
          <p:spPr>
            <a:xfrm>
              <a:off x="1792535"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98" name="pl598"/>
            <p:cNvSpPr/>
            <p:nvPr/>
          </p:nvSpPr>
          <p:spPr>
            <a:xfrm>
              <a:off x="18056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9" name="pl599"/>
            <p:cNvSpPr/>
            <p:nvPr/>
          </p:nvSpPr>
          <p:spPr>
            <a:xfrm>
              <a:off x="20683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0" name="pl600"/>
            <p:cNvSpPr/>
            <p:nvPr/>
          </p:nvSpPr>
          <p:spPr>
            <a:xfrm>
              <a:off x="23310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1" name="pl601"/>
            <p:cNvSpPr/>
            <p:nvPr/>
          </p:nvSpPr>
          <p:spPr>
            <a:xfrm>
              <a:off x="25936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2" name="pl602"/>
            <p:cNvSpPr/>
            <p:nvPr/>
          </p:nvSpPr>
          <p:spPr>
            <a:xfrm>
              <a:off x="28563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3" name="pl603"/>
            <p:cNvSpPr/>
            <p:nvPr/>
          </p:nvSpPr>
          <p:spPr>
            <a:xfrm>
              <a:off x="31190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4" name="tx604"/>
            <p:cNvSpPr/>
            <p:nvPr/>
          </p:nvSpPr>
          <p:spPr>
            <a:xfrm rot="-5400000">
              <a:off x="177374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5" name="tx605"/>
            <p:cNvSpPr/>
            <p:nvPr/>
          </p:nvSpPr>
          <p:spPr>
            <a:xfrm rot="-5400000">
              <a:off x="20053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6" name="tx606"/>
            <p:cNvSpPr/>
            <p:nvPr/>
          </p:nvSpPr>
          <p:spPr>
            <a:xfrm rot="-5400000">
              <a:off x="22680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07" name="tx607"/>
            <p:cNvSpPr/>
            <p:nvPr/>
          </p:nvSpPr>
          <p:spPr>
            <a:xfrm rot="-5400000">
              <a:off x="25306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08" name="tx608"/>
            <p:cNvSpPr/>
            <p:nvPr/>
          </p:nvSpPr>
          <p:spPr>
            <a:xfrm rot="-5400000">
              <a:off x="27933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09" name="tx609"/>
            <p:cNvSpPr/>
            <p:nvPr/>
          </p:nvSpPr>
          <p:spPr>
            <a:xfrm rot="-5400000">
              <a:off x="302495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10" name="pl610"/>
            <p:cNvSpPr/>
            <p:nvPr/>
          </p:nvSpPr>
          <p:spPr>
            <a:xfrm>
              <a:off x="3241161"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11" name="pl611"/>
            <p:cNvSpPr/>
            <p:nvPr/>
          </p:nvSpPr>
          <p:spPr>
            <a:xfrm>
              <a:off x="32542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2" name="pl612"/>
            <p:cNvSpPr/>
            <p:nvPr/>
          </p:nvSpPr>
          <p:spPr>
            <a:xfrm>
              <a:off x="35169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3" name="pl613"/>
            <p:cNvSpPr/>
            <p:nvPr/>
          </p:nvSpPr>
          <p:spPr>
            <a:xfrm>
              <a:off x="37796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4" name="pl614"/>
            <p:cNvSpPr/>
            <p:nvPr/>
          </p:nvSpPr>
          <p:spPr>
            <a:xfrm>
              <a:off x="40423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5" name="pl615"/>
            <p:cNvSpPr/>
            <p:nvPr/>
          </p:nvSpPr>
          <p:spPr>
            <a:xfrm>
              <a:off x="43049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6" name="pl616"/>
            <p:cNvSpPr/>
            <p:nvPr/>
          </p:nvSpPr>
          <p:spPr>
            <a:xfrm>
              <a:off x="45676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7" name="tx617"/>
            <p:cNvSpPr/>
            <p:nvPr/>
          </p:nvSpPr>
          <p:spPr>
            <a:xfrm rot="-5400000">
              <a:off x="322237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8" name="tx618"/>
            <p:cNvSpPr/>
            <p:nvPr/>
          </p:nvSpPr>
          <p:spPr>
            <a:xfrm rot="-5400000">
              <a:off x="34539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9" name="tx619"/>
            <p:cNvSpPr/>
            <p:nvPr/>
          </p:nvSpPr>
          <p:spPr>
            <a:xfrm rot="-5400000">
              <a:off x="37166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0" name="tx620"/>
            <p:cNvSpPr/>
            <p:nvPr/>
          </p:nvSpPr>
          <p:spPr>
            <a:xfrm rot="-5400000">
              <a:off x="39793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1" name="tx621"/>
            <p:cNvSpPr/>
            <p:nvPr/>
          </p:nvSpPr>
          <p:spPr>
            <a:xfrm rot="-5400000">
              <a:off x="42419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22" name="tx622"/>
            <p:cNvSpPr/>
            <p:nvPr/>
          </p:nvSpPr>
          <p:spPr>
            <a:xfrm rot="-5400000">
              <a:off x="447358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23" name="pl623"/>
            <p:cNvSpPr/>
            <p:nvPr/>
          </p:nvSpPr>
          <p:spPr>
            <a:xfrm>
              <a:off x="4689788"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24" name="pl624"/>
            <p:cNvSpPr/>
            <p:nvPr/>
          </p:nvSpPr>
          <p:spPr>
            <a:xfrm>
              <a:off x="47029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49655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52282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pl627"/>
            <p:cNvSpPr/>
            <p:nvPr/>
          </p:nvSpPr>
          <p:spPr>
            <a:xfrm>
              <a:off x="54909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8" name="pl628"/>
            <p:cNvSpPr/>
            <p:nvPr/>
          </p:nvSpPr>
          <p:spPr>
            <a:xfrm>
              <a:off x="57536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9" name="pl629"/>
            <p:cNvSpPr/>
            <p:nvPr/>
          </p:nvSpPr>
          <p:spPr>
            <a:xfrm>
              <a:off x="6016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0" name="tx630"/>
            <p:cNvSpPr/>
            <p:nvPr/>
          </p:nvSpPr>
          <p:spPr>
            <a:xfrm rot="-5400000">
              <a:off x="467099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31" name="tx631"/>
            <p:cNvSpPr/>
            <p:nvPr/>
          </p:nvSpPr>
          <p:spPr>
            <a:xfrm rot="-5400000">
              <a:off x="49025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32" name="tx632"/>
            <p:cNvSpPr/>
            <p:nvPr/>
          </p:nvSpPr>
          <p:spPr>
            <a:xfrm rot="-5400000">
              <a:off x="51652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3" name="tx633"/>
            <p:cNvSpPr/>
            <p:nvPr/>
          </p:nvSpPr>
          <p:spPr>
            <a:xfrm rot="-5400000">
              <a:off x="54279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4" name="tx634"/>
            <p:cNvSpPr/>
            <p:nvPr/>
          </p:nvSpPr>
          <p:spPr>
            <a:xfrm rot="-5400000">
              <a:off x="56906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5" name="tx635"/>
            <p:cNvSpPr/>
            <p:nvPr/>
          </p:nvSpPr>
          <p:spPr>
            <a:xfrm rot="-5400000">
              <a:off x="592221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6" name="pl636"/>
            <p:cNvSpPr/>
            <p:nvPr/>
          </p:nvSpPr>
          <p:spPr>
            <a:xfrm>
              <a:off x="6138414"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37" name="pl637"/>
            <p:cNvSpPr/>
            <p:nvPr/>
          </p:nvSpPr>
          <p:spPr>
            <a:xfrm>
              <a:off x="61515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64142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6676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pl640"/>
            <p:cNvSpPr/>
            <p:nvPr/>
          </p:nvSpPr>
          <p:spPr>
            <a:xfrm>
              <a:off x="6939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1" name="pl641"/>
            <p:cNvSpPr/>
            <p:nvPr/>
          </p:nvSpPr>
          <p:spPr>
            <a:xfrm>
              <a:off x="72022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74649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3" name="tx643"/>
            <p:cNvSpPr/>
            <p:nvPr/>
          </p:nvSpPr>
          <p:spPr>
            <a:xfrm rot="-5400000">
              <a:off x="611962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4" name="tx644"/>
            <p:cNvSpPr/>
            <p:nvPr/>
          </p:nvSpPr>
          <p:spPr>
            <a:xfrm rot="-5400000">
              <a:off x="63512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5" name="tx645"/>
            <p:cNvSpPr/>
            <p:nvPr/>
          </p:nvSpPr>
          <p:spPr>
            <a:xfrm rot="-5400000">
              <a:off x="66138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6" name="tx646"/>
            <p:cNvSpPr/>
            <p:nvPr/>
          </p:nvSpPr>
          <p:spPr>
            <a:xfrm rot="-5400000">
              <a:off x="6876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7" name="tx647"/>
            <p:cNvSpPr/>
            <p:nvPr/>
          </p:nvSpPr>
          <p:spPr>
            <a:xfrm rot="-5400000">
              <a:off x="71392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8" name="tx648"/>
            <p:cNvSpPr/>
            <p:nvPr/>
          </p:nvSpPr>
          <p:spPr>
            <a:xfrm rot="-5400000">
              <a:off x="737083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9" name="pl649"/>
            <p:cNvSpPr/>
            <p:nvPr/>
          </p:nvSpPr>
          <p:spPr>
            <a:xfrm>
              <a:off x="7587040"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50" name="pl650"/>
            <p:cNvSpPr/>
            <p:nvPr/>
          </p:nvSpPr>
          <p:spPr>
            <a:xfrm>
              <a:off x="76001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78628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81255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pl653"/>
            <p:cNvSpPr/>
            <p:nvPr/>
          </p:nvSpPr>
          <p:spPr>
            <a:xfrm>
              <a:off x="83881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4" name="pl654"/>
            <p:cNvSpPr/>
            <p:nvPr/>
          </p:nvSpPr>
          <p:spPr>
            <a:xfrm>
              <a:off x="86508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5" name="pl655"/>
            <p:cNvSpPr/>
            <p:nvPr/>
          </p:nvSpPr>
          <p:spPr>
            <a:xfrm>
              <a:off x="8913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6" name="tx656"/>
            <p:cNvSpPr/>
            <p:nvPr/>
          </p:nvSpPr>
          <p:spPr>
            <a:xfrm rot="-5400000">
              <a:off x="756825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7" name="tx657"/>
            <p:cNvSpPr/>
            <p:nvPr/>
          </p:nvSpPr>
          <p:spPr>
            <a:xfrm rot="-5400000">
              <a:off x="77998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8" name="tx658"/>
            <p:cNvSpPr/>
            <p:nvPr/>
          </p:nvSpPr>
          <p:spPr>
            <a:xfrm rot="-5400000">
              <a:off x="80625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9" name="tx659"/>
            <p:cNvSpPr/>
            <p:nvPr/>
          </p:nvSpPr>
          <p:spPr>
            <a:xfrm rot="-5400000">
              <a:off x="832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60" name="tx660"/>
            <p:cNvSpPr/>
            <p:nvPr/>
          </p:nvSpPr>
          <p:spPr>
            <a:xfrm rot="-5400000">
              <a:off x="85878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61" name="tx661"/>
            <p:cNvSpPr/>
            <p:nvPr/>
          </p:nvSpPr>
          <p:spPr>
            <a:xfrm rot="-5400000">
              <a:off x="881946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62" name="pl662"/>
            <p:cNvSpPr/>
            <p:nvPr/>
          </p:nvSpPr>
          <p:spPr>
            <a:xfrm>
              <a:off x="9035667"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63" name="pl663"/>
            <p:cNvSpPr/>
            <p:nvPr/>
          </p:nvSpPr>
          <p:spPr>
            <a:xfrm>
              <a:off x="90488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9311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95741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pl666"/>
            <p:cNvSpPr/>
            <p:nvPr/>
          </p:nvSpPr>
          <p:spPr>
            <a:xfrm>
              <a:off x="98368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7" name="pl667"/>
            <p:cNvSpPr/>
            <p:nvPr/>
          </p:nvSpPr>
          <p:spPr>
            <a:xfrm>
              <a:off x="100994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8" name="pl668"/>
            <p:cNvSpPr/>
            <p:nvPr/>
          </p:nvSpPr>
          <p:spPr>
            <a:xfrm>
              <a:off x="103621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9" name="tx669"/>
            <p:cNvSpPr/>
            <p:nvPr/>
          </p:nvSpPr>
          <p:spPr>
            <a:xfrm rot="-5400000">
              <a:off x="901687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70" name="tx670"/>
            <p:cNvSpPr/>
            <p:nvPr/>
          </p:nvSpPr>
          <p:spPr>
            <a:xfrm rot="-5400000">
              <a:off x="92484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71" name="tx671"/>
            <p:cNvSpPr/>
            <p:nvPr/>
          </p:nvSpPr>
          <p:spPr>
            <a:xfrm rot="-5400000">
              <a:off x="95111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2" name="tx672"/>
            <p:cNvSpPr/>
            <p:nvPr/>
          </p:nvSpPr>
          <p:spPr>
            <a:xfrm rot="-5400000">
              <a:off x="97738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3" name="tx673"/>
            <p:cNvSpPr/>
            <p:nvPr/>
          </p:nvSpPr>
          <p:spPr>
            <a:xfrm rot="-5400000">
              <a:off x="100364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4" name="tx674"/>
            <p:cNvSpPr/>
            <p:nvPr/>
          </p:nvSpPr>
          <p:spPr>
            <a:xfrm rot="-5400000">
              <a:off x="1026809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5" name="pl675"/>
            <p:cNvSpPr/>
            <p:nvPr/>
          </p:nvSpPr>
          <p:spPr>
            <a:xfrm>
              <a:off x="10484293"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76" name="pl676"/>
            <p:cNvSpPr/>
            <p:nvPr/>
          </p:nvSpPr>
          <p:spPr>
            <a:xfrm>
              <a:off x="104974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10760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11022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pl679"/>
            <p:cNvSpPr/>
            <p:nvPr/>
          </p:nvSpPr>
          <p:spPr>
            <a:xfrm>
              <a:off x="112854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0" name="pl680"/>
            <p:cNvSpPr/>
            <p:nvPr/>
          </p:nvSpPr>
          <p:spPr>
            <a:xfrm>
              <a:off x="115481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1" name="pl681"/>
            <p:cNvSpPr/>
            <p:nvPr/>
          </p:nvSpPr>
          <p:spPr>
            <a:xfrm>
              <a:off x="118107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2" name="tx682"/>
            <p:cNvSpPr/>
            <p:nvPr/>
          </p:nvSpPr>
          <p:spPr>
            <a:xfrm rot="-5400000">
              <a:off x="1046550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3" name="tx683"/>
            <p:cNvSpPr/>
            <p:nvPr/>
          </p:nvSpPr>
          <p:spPr>
            <a:xfrm rot="-5400000">
              <a:off x="10697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4" name="tx684"/>
            <p:cNvSpPr/>
            <p:nvPr/>
          </p:nvSpPr>
          <p:spPr>
            <a:xfrm rot="-5400000">
              <a:off x="10959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5" name="tx685"/>
            <p:cNvSpPr/>
            <p:nvPr/>
          </p:nvSpPr>
          <p:spPr>
            <a:xfrm rot="-5400000">
              <a:off x="112224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6" name="tx686"/>
            <p:cNvSpPr/>
            <p:nvPr/>
          </p:nvSpPr>
          <p:spPr>
            <a:xfrm rot="-5400000">
              <a:off x="114851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7" name="tx687"/>
            <p:cNvSpPr/>
            <p:nvPr/>
          </p:nvSpPr>
          <p:spPr>
            <a:xfrm rot="-5400000">
              <a:off x="117167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8" name="tx688"/>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9" name="tx689"/>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0" name="pt690"/>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91" name="pt691"/>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92" name="pt692"/>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3" name="pt693"/>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94" name="pt694"/>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95" name="pt695"/>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6" name="tx696"/>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97" name="tx697"/>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98" name="tx698"/>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99" name="tx699"/>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00" name="tx700"/>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01" name="tx701"/>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02" name="tx702"/>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703" name="tx703"/>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04" name="tx704"/>
            <p:cNvSpPr/>
            <p:nvPr/>
          </p:nvSpPr>
          <p:spPr>
            <a:xfrm>
              <a:off x="5439532" y="6568512"/>
              <a:ext cx="64237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slv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83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330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777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224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0671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606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053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500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2947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4044332"/>
              <a:ext cx="239888" cy="71665"/>
            </a:xfrm>
            <a:prstGeom prst="rect">
              <a:avLst/>
            </a:prstGeom>
            <a:solidFill>
              <a:srgbClr val="1CABE2">
                <a:alpha val="85098"/>
              </a:srgbClr>
            </a:solidFill>
          </p:spPr>
          <p:txBody>
            <a:bodyPr/>
            <a:lstStyle/>
            <a:p/>
          </p:txBody>
        </p:sp>
        <p:sp>
          <p:nvSpPr>
            <p:cNvPr id="27" name="rc27"/>
            <p:cNvSpPr/>
            <p:nvPr/>
          </p:nvSpPr>
          <p:spPr>
            <a:xfrm>
              <a:off x="1562816" y="3910289"/>
              <a:ext cx="239888" cy="205708"/>
            </a:xfrm>
            <a:prstGeom prst="rect">
              <a:avLst/>
            </a:prstGeom>
            <a:solidFill>
              <a:srgbClr val="1CABE2">
                <a:alpha val="85098"/>
              </a:srgbClr>
            </a:solidFill>
          </p:spPr>
          <p:txBody>
            <a:bodyPr/>
            <a:lstStyle/>
            <a:p/>
          </p:txBody>
        </p:sp>
        <p:sp>
          <p:nvSpPr>
            <p:cNvPr id="28" name="rc28"/>
            <p:cNvSpPr/>
            <p:nvPr/>
          </p:nvSpPr>
          <p:spPr>
            <a:xfrm>
              <a:off x="1829360" y="3660370"/>
              <a:ext cx="239888" cy="455626"/>
            </a:xfrm>
            <a:prstGeom prst="rect">
              <a:avLst/>
            </a:prstGeom>
            <a:solidFill>
              <a:srgbClr val="1CABE2">
                <a:alpha val="85098"/>
              </a:srgbClr>
            </a:solidFill>
          </p:spPr>
          <p:txBody>
            <a:bodyPr/>
            <a:lstStyle/>
            <a:p/>
          </p:txBody>
        </p:sp>
        <p:sp>
          <p:nvSpPr>
            <p:cNvPr id="29" name="rc29"/>
            <p:cNvSpPr/>
            <p:nvPr/>
          </p:nvSpPr>
          <p:spPr>
            <a:xfrm>
              <a:off x="2095903" y="3992199"/>
              <a:ext cx="239888" cy="123798"/>
            </a:xfrm>
            <a:prstGeom prst="rect">
              <a:avLst/>
            </a:prstGeom>
            <a:solidFill>
              <a:srgbClr val="1CABE2">
                <a:alpha val="85098"/>
              </a:srgbClr>
            </a:solidFill>
          </p:spPr>
          <p:txBody>
            <a:bodyPr/>
            <a:lstStyle/>
            <a:p/>
          </p:txBody>
        </p:sp>
        <p:sp>
          <p:nvSpPr>
            <p:cNvPr id="30" name="rc30"/>
            <p:cNvSpPr/>
            <p:nvPr/>
          </p:nvSpPr>
          <p:spPr>
            <a:xfrm>
              <a:off x="2362446" y="3879373"/>
              <a:ext cx="239888" cy="236623"/>
            </a:xfrm>
            <a:prstGeom prst="rect">
              <a:avLst/>
            </a:prstGeom>
            <a:solidFill>
              <a:srgbClr val="1CABE2">
                <a:alpha val="85098"/>
              </a:srgbClr>
            </a:solidFill>
          </p:spPr>
          <p:txBody>
            <a:bodyPr/>
            <a:lstStyle/>
            <a:p/>
          </p:txBody>
        </p:sp>
        <p:sp>
          <p:nvSpPr>
            <p:cNvPr id="31" name="rc31"/>
            <p:cNvSpPr/>
            <p:nvPr/>
          </p:nvSpPr>
          <p:spPr>
            <a:xfrm>
              <a:off x="2628989" y="3886567"/>
              <a:ext cx="239888" cy="229429"/>
            </a:xfrm>
            <a:prstGeom prst="rect">
              <a:avLst/>
            </a:prstGeom>
            <a:solidFill>
              <a:srgbClr val="1CABE2">
                <a:alpha val="85098"/>
              </a:srgbClr>
            </a:solidFill>
          </p:spPr>
          <p:txBody>
            <a:bodyPr/>
            <a:lstStyle/>
            <a:p/>
          </p:txBody>
        </p:sp>
        <p:sp>
          <p:nvSpPr>
            <p:cNvPr id="32" name="rc32"/>
            <p:cNvSpPr/>
            <p:nvPr/>
          </p:nvSpPr>
          <p:spPr>
            <a:xfrm>
              <a:off x="2895532" y="4003354"/>
              <a:ext cx="239888" cy="112643"/>
            </a:xfrm>
            <a:prstGeom prst="rect">
              <a:avLst/>
            </a:prstGeom>
            <a:solidFill>
              <a:srgbClr val="1CABE2">
                <a:alpha val="85098"/>
              </a:srgbClr>
            </a:solidFill>
          </p:spPr>
          <p:txBody>
            <a:bodyPr/>
            <a:lstStyle/>
            <a:p/>
          </p:txBody>
        </p:sp>
        <p:sp>
          <p:nvSpPr>
            <p:cNvPr id="33" name="rc33"/>
            <p:cNvSpPr/>
            <p:nvPr/>
          </p:nvSpPr>
          <p:spPr>
            <a:xfrm>
              <a:off x="3162075" y="4060632"/>
              <a:ext cx="239888" cy="55365"/>
            </a:xfrm>
            <a:prstGeom prst="rect">
              <a:avLst/>
            </a:prstGeom>
            <a:solidFill>
              <a:srgbClr val="1CABE2">
                <a:alpha val="85098"/>
              </a:srgbClr>
            </a:solidFill>
          </p:spPr>
          <p:txBody>
            <a:bodyPr/>
            <a:lstStyle/>
            <a:p/>
          </p:txBody>
        </p:sp>
        <p:sp>
          <p:nvSpPr>
            <p:cNvPr id="34" name="rc34"/>
            <p:cNvSpPr/>
            <p:nvPr/>
          </p:nvSpPr>
          <p:spPr>
            <a:xfrm>
              <a:off x="3428618" y="4061815"/>
              <a:ext cx="239888" cy="54181"/>
            </a:xfrm>
            <a:prstGeom prst="rect">
              <a:avLst/>
            </a:prstGeom>
            <a:solidFill>
              <a:srgbClr val="1CABE2">
                <a:alpha val="85098"/>
              </a:srgbClr>
            </a:solidFill>
          </p:spPr>
          <p:txBody>
            <a:bodyPr/>
            <a:lstStyle/>
            <a:p/>
          </p:txBody>
        </p:sp>
        <p:sp>
          <p:nvSpPr>
            <p:cNvPr id="35" name="rc35"/>
            <p:cNvSpPr/>
            <p:nvPr/>
          </p:nvSpPr>
          <p:spPr>
            <a:xfrm>
              <a:off x="3695161" y="3954590"/>
              <a:ext cx="239888" cy="161406"/>
            </a:xfrm>
            <a:prstGeom prst="rect">
              <a:avLst/>
            </a:prstGeom>
            <a:solidFill>
              <a:srgbClr val="1CABE2">
                <a:alpha val="85098"/>
              </a:srgbClr>
            </a:solidFill>
          </p:spPr>
          <p:txBody>
            <a:bodyPr/>
            <a:lstStyle/>
            <a:p/>
          </p:txBody>
        </p:sp>
        <p:sp>
          <p:nvSpPr>
            <p:cNvPr id="36" name="rc36"/>
            <p:cNvSpPr/>
            <p:nvPr/>
          </p:nvSpPr>
          <p:spPr>
            <a:xfrm>
              <a:off x="3961705" y="3579690"/>
              <a:ext cx="239888" cy="536307"/>
            </a:xfrm>
            <a:prstGeom prst="rect">
              <a:avLst/>
            </a:prstGeom>
            <a:solidFill>
              <a:srgbClr val="1CABE2">
                <a:alpha val="85098"/>
              </a:srgbClr>
            </a:solidFill>
          </p:spPr>
          <p:txBody>
            <a:bodyPr/>
            <a:lstStyle/>
            <a:p/>
          </p:txBody>
        </p:sp>
        <p:sp>
          <p:nvSpPr>
            <p:cNvPr id="37" name="rc37"/>
            <p:cNvSpPr/>
            <p:nvPr/>
          </p:nvSpPr>
          <p:spPr>
            <a:xfrm>
              <a:off x="4228248" y="3579371"/>
              <a:ext cx="239888" cy="536626"/>
            </a:xfrm>
            <a:prstGeom prst="rect">
              <a:avLst/>
            </a:prstGeom>
            <a:solidFill>
              <a:srgbClr val="1CABE2">
                <a:alpha val="85098"/>
              </a:srgbClr>
            </a:solidFill>
          </p:spPr>
          <p:txBody>
            <a:bodyPr/>
            <a:lstStyle/>
            <a:p/>
          </p:txBody>
        </p:sp>
        <p:sp>
          <p:nvSpPr>
            <p:cNvPr id="38" name="rc38"/>
            <p:cNvSpPr/>
            <p:nvPr/>
          </p:nvSpPr>
          <p:spPr>
            <a:xfrm>
              <a:off x="4494791" y="3956138"/>
              <a:ext cx="239888" cy="159858"/>
            </a:xfrm>
            <a:prstGeom prst="rect">
              <a:avLst/>
            </a:prstGeom>
            <a:solidFill>
              <a:srgbClr val="1CABE2">
                <a:alpha val="85098"/>
              </a:srgbClr>
            </a:solidFill>
          </p:spPr>
          <p:txBody>
            <a:bodyPr/>
            <a:lstStyle/>
            <a:p/>
          </p:txBody>
        </p:sp>
        <p:sp>
          <p:nvSpPr>
            <p:cNvPr id="39" name="rc39"/>
            <p:cNvSpPr/>
            <p:nvPr/>
          </p:nvSpPr>
          <p:spPr>
            <a:xfrm>
              <a:off x="4761334" y="3957095"/>
              <a:ext cx="239888" cy="158902"/>
            </a:xfrm>
            <a:prstGeom prst="rect">
              <a:avLst/>
            </a:prstGeom>
            <a:solidFill>
              <a:srgbClr val="1CABE2">
                <a:alpha val="85098"/>
              </a:srgbClr>
            </a:solidFill>
          </p:spPr>
          <p:txBody>
            <a:bodyPr/>
            <a:lstStyle/>
            <a:p/>
          </p:txBody>
        </p:sp>
        <p:sp>
          <p:nvSpPr>
            <p:cNvPr id="40" name="rc40"/>
            <p:cNvSpPr/>
            <p:nvPr/>
          </p:nvSpPr>
          <p:spPr>
            <a:xfrm>
              <a:off x="5027877" y="4010548"/>
              <a:ext cx="239888" cy="105449"/>
            </a:xfrm>
            <a:prstGeom prst="rect">
              <a:avLst/>
            </a:prstGeom>
            <a:solidFill>
              <a:srgbClr val="1CABE2">
                <a:alpha val="85098"/>
              </a:srgbClr>
            </a:solidFill>
          </p:spPr>
          <p:txBody>
            <a:bodyPr/>
            <a:lstStyle/>
            <a:p/>
          </p:txBody>
        </p:sp>
        <p:sp>
          <p:nvSpPr>
            <p:cNvPr id="41" name="rc41"/>
            <p:cNvSpPr/>
            <p:nvPr/>
          </p:nvSpPr>
          <p:spPr>
            <a:xfrm>
              <a:off x="5294420" y="3960828"/>
              <a:ext cx="239888" cy="155169"/>
            </a:xfrm>
            <a:prstGeom prst="rect">
              <a:avLst/>
            </a:prstGeom>
            <a:solidFill>
              <a:srgbClr val="1CABE2">
                <a:alpha val="85098"/>
              </a:srgbClr>
            </a:solidFill>
          </p:spPr>
          <p:txBody>
            <a:bodyPr/>
            <a:lstStyle/>
            <a:p/>
          </p:txBody>
        </p:sp>
        <p:sp>
          <p:nvSpPr>
            <p:cNvPr id="42" name="rc42"/>
            <p:cNvSpPr/>
            <p:nvPr/>
          </p:nvSpPr>
          <p:spPr>
            <a:xfrm>
              <a:off x="5560963" y="4066460"/>
              <a:ext cx="239888" cy="49537"/>
            </a:xfrm>
            <a:prstGeom prst="rect">
              <a:avLst/>
            </a:prstGeom>
            <a:solidFill>
              <a:srgbClr val="1CABE2">
                <a:alpha val="85098"/>
              </a:srgbClr>
            </a:solidFill>
          </p:spPr>
          <p:txBody>
            <a:bodyPr/>
            <a:lstStyle/>
            <a:p/>
          </p:txBody>
        </p:sp>
        <p:sp>
          <p:nvSpPr>
            <p:cNvPr id="43" name="rc43"/>
            <p:cNvSpPr/>
            <p:nvPr/>
          </p:nvSpPr>
          <p:spPr>
            <a:xfrm>
              <a:off x="5827506" y="3972165"/>
              <a:ext cx="239888" cy="143831"/>
            </a:xfrm>
            <a:prstGeom prst="rect">
              <a:avLst/>
            </a:prstGeom>
            <a:solidFill>
              <a:srgbClr val="1CABE2">
                <a:alpha val="85098"/>
              </a:srgbClr>
            </a:solidFill>
          </p:spPr>
          <p:txBody>
            <a:bodyPr/>
            <a:lstStyle/>
            <a:p/>
          </p:txBody>
        </p:sp>
        <p:sp>
          <p:nvSpPr>
            <p:cNvPr id="44" name="rc44"/>
            <p:cNvSpPr/>
            <p:nvPr/>
          </p:nvSpPr>
          <p:spPr>
            <a:xfrm>
              <a:off x="6094049" y="3695019"/>
              <a:ext cx="239888" cy="420978"/>
            </a:xfrm>
            <a:prstGeom prst="rect">
              <a:avLst/>
            </a:prstGeom>
            <a:solidFill>
              <a:srgbClr val="1CABE2">
                <a:alpha val="85098"/>
              </a:srgbClr>
            </a:solidFill>
          </p:spPr>
          <p:txBody>
            <a:bodyPr/>
            <a:lstStyle/>
            <a:p/>
          </p:txBody>
        </p:sp>
        <p:sp>
          <p:nvSpPr>
            <p:cNvPr id="45" name="rc45"/>
            <p:cNvSpPr/>
            <p:nvPr/>
          </p:nvSpPr>
          <p:spPr>
            <a:xfrm>
              <a:off x="6360593" y="3930004"/>
              <a:ext cx="239888" cy="185993"/>
            </a:xfrm>
            <a:prstGeom prst="rect">
              <a:avLst/>
            </a:prstGeom>
            <a:solidFill>
              <a:srgbClr val="1CABE2">
                <a:alpha val="85098"/>
              </a:srgbClr>
            </a:solidFill>
          </p:spPr>
          <p:txBody>
            <a:bodyPr/>
            <a:lstStyle/>
            <a:p/>
          </p:txBody>
        </p:sp>
        <p:sp>
          <p:nvSpPr>
            <p:cNvPr id="46" name="rc46"/>
            <p:cNvSpPr/>
            <p:nvPr/>
          </p:nvSpPr>
          <p:spPr>
            <a:xfrm>
              <a:off x="6627136" y="4024298"/>
              <a:ext cx="239888" cy="91699"/>
            </a:xfrm>
            <a:prstGeom prst="rect">
              <a:avLst/>
            </a:prstGeom>
            <a:solidFill>
              <a:srgbClr val="1CABE2">
                <a:alpha val="85098"/>
              </a:srgbClr>
            </a:solidFill>
          </p:spPr>
          <p:txBody>
            <a:bodyPr/>
            <a:lstStyle/>
            <a:p/>
          </p:txBody>
        </p:sp>
        <p:sp>
          <p:nvSpPr>
            <p:cNvPr id="47" name="rc47"/>
            <p:cNvSpPr/>
            <p:nvPr/>
          </p:nvSpPr>
          <p:spPr>
            <a:xfrm>
              <a:off x="6893679" y="3979223"/>
              <a:ext cx="239888" cy="136774"/>
            </a:xfrm>
            <a:prstGeom prst="rect">
              <a:avLst/>
            </a:prstGeom>
            <a:solidFill>
              <a:srgbClr val="1CABE2">
                <a:alpha val="85098"/>
              </a:srgbClr>
            </a:solidFill>
          </p:spPr>
          <p:txBody>
            <a:bodyPr/>
            <a:lstStyle/>
            <a:p/>
          </p:txBody>
        </p:sp>
        <p:sp>
          <p:nvSpPr>
            <p:cNvPr id="48" name="rc48"/>
            <p:cNvSpPr/>
            <p:nvPr/>
          </p:nvSpPr>
          <p:spPr>
            <a:xfrm>
              <a:off x="7160222" y="3935467"/>
              <a:ext cx="239888" cy="180529"/>
            </a:xfrm>
            <a:prstGeom prst="rect">
              <a:avLst/>
            </a:prstGeom>
            <a:solidFill>
              <a:srgbClr val="1CABE2">
                <a:alpha val="85098"/>
              </a:srgbClr>
            </a:solidFill>
          </p:spPr>
          <p:txBody>
            <a:bodyPr/>
            <a:lstStyle/>
            <a:p/>
          </p:txBody>
        </p:sp>
        <p:sp>
          <p:nvSpPr>
            <p:cNvPr id="49" name="rc49"/>
            <p:cNvSpPr/>
            <p:nvPr/>
          </p:nvSpPr>
          <p:spPr>
            <a:xfrm>
              <a:off x="7426765" y="3936424"/>
              <a:ext cx="239888" cy="179573"/>
            </a:xfrm>
            <a:prstGeom prst="rect">
              <a:avLst/>
            </a:prstGeom>
            <a:solidFill>
              <a:srgbClr val="1CABE2">
                <a:alpha val="85098"/>
              </a:srgbClr>
            </a:solidFill>
          </p:spPr>
          <p:txBody>
            <a:bodyPr/>
            <a:lstStyle/>
            <a:p/>
          </p:txBody>
        </p:sp>
        <p:sp>
          <p:nvSpPr>
            <p:cNvPr id="50" name="rc50"/>
            <p:cNvSpPr/>
            <p:nvPr/>
          </p:nvSpPr>
          <p:spPr>
            <a:xfrm>
              <a:off x="7693308" y="4026711"/>
              <a:ext cx="239888" cy="89285"/>
            </a:xfrm>
            <a:prstGeom prst="rect">
              <a:avLst/>
            </a:prstGeom>
            <a:solidFill>
              <a:srgbClr val="1CABE2">
                <a:alpha val="85098"/>
              </a:srgbClr>
            </a:solidFill>
          </p:spPr>
          <p:txBody>
            <a:bodyPr/>
            <a:lstStyle/>
            <a:p/>
          </p:txBody>
        </p:sp>
        <p:sp>
          <p:nvSpPr>
            <p:cNvPr id="51" name="rc51"/>
            <p:cNvSpPr/>
            <p:nvPr/>
          </p:nvSpPr>
          <p:spPr>
            <a:xfrm>
              <a:off x="7959851" y="4071787"/>
              <a:ext cx="239888" cy="44210"/>
            </a:xfrm>
            <a:prstGeom prst="rect">
              <a:avLst/>
            </a:prstGeom>
            <a:solidFill>
              <a:srgbClr val="1CABE2">
                <a:alpha val="85098"/>
              </a:srgbClr>
            </a:solidFill>
          </p:spPr>
          <p:txBody>
            <a:bodyPr/>
            <a:lstStyle/>
            <a:p/>
          </p:txBody>
        </p:sp>
        <p:sp>
          <p:nvSpPr>
            <p:cNvPr id="52" name="rc52"/>
            <p:cNvSpPr/>
            <p:nvPr/>
          </p:nvSpPr>
          <p:spPr>
            <a:xfrm>
              <a:off x="1296273" y="4044332"/>
              <a:ext cx="239888" cy="0"/>
            </a:xfrm>
            <a:prstGeom prst="rect">
              <a:avLst/>
            </a:prstGeom>
            <a:solidFill>
              <a:srgbClr val="B3B3B3">
                <a:alpha val="85098"/>
              </a:srgbClr>
            </a:solidFill>
          </p:spPr>
          <p:txBody>
            <a:bodyPr/>
            <a:lstStyle/>
            <a:p/>
          </p:txBody>
        </p:sp>
        <p:sp>
          <p:nvSpPr>
            <p:cNvPr id="53" name="rc53"/>
            <p:cNvSpPr/>
            <p:nvPr/>
          </p:nvSpPr>
          <p:spPr>
            <a:xfrm>
              <a:off x="1562816" y="3567396"/>
              <a:ext cx="239888" cy="342892"/>
            </a:xfrm>
            <a:prstGeom prst="rect">
              <a:avLst/>
            </a:prstGeom>
            <a:solidFill>
              <a:srgbClr val="B3B3B3">
                <a:alpha val="85098"/>
              </a:srgbClr>
            </a:solidFill>
          </p:spPr>
          <p:txBody>
            <a:bodyPr/>
            <a:lstStyle/>
            <a:p/>
          </p:txBody>
        </p:sp>
        <p:sp>
          <p:nvSpPr>
            <p:cNvPr id="54" name="rc54"/>
            <p:cNvSpPr/>
            <p:nvPr/>
          </p:nvSpPr>
          <p:spPr>
            <a:xfrm>
              <a:off x="1829360" y="2879289"/>
              <a:ext cx="239888" cy="781081"/>
            </a:xfrm>
            <a:prstGeom prst="rect">
              <a:avLst/>
            </a:prstGeom>
            <a:solidFill>
              <a:srgbClr val="B3B3B3">
                <a:alpha val="85098"/>
              </a:srgbClr>
            </a:solidFill>
          </p:spPr>
          <p:txBody>
            <a:bodyPr/>
            <a:lstStyle/>
            <a:p/>
          </p:txBody>
        </p:sp>
        <p:sp>
          <p:nvSpPr>
            <p:cNvPr id="55" name="rc55"/>
            <p:cNvSpPr/>
            <p:nvPr/>
          </p:nvSpPr>
          <p:spPr>
            <a:xfrm>
              <a:off x="2095903" y="3744557"/>
              <a:ext cx="239888" cy="247642"/>
            </a:xfrm>
            <a:prstGeom prst="rect">
              <a:avLst/>
            </a:prstGeom>
            <a:solidFill>
              <a:srgbClr val="B3B3B3">
                <a:alpha val="85098"/>
              </a:srgbClr>
            </a:solidFill>
          </p:spPr>
          <p:txBody>
            <a:bodyPr/>
            <a:lstStyle/>
            <a:p/>
          </p:txBody>
        </p:sp>
        <p:sp>
          <p:nvSpPr>
            <p:cNvPr id="56" name="rc56"/>
            <p:cNvSpPr/>
            <p:nvPr/>
          </p:nvSpPr>
          <p:spPr>
            <a:xfrm>
              <a:off x="2362446" y="3524506"/>
              <a:ext cx="239888" cy="354867"/>
            </a:xfrm>
            <a:prstGeom prst="rect">
              <a:avLst/>
            </a:prstGeom>
            <a:solidFill>
              <a:srgbClr val="B3B3B3">
                <a:alpha val="85098"/>
              </a:srgbClr>
            </a:solidFill>
          </p:spPr>
          <p:txBody>
            <a:bodyPr/>
            <a:lstStyle/>
            <a:p/>
          </p:txBody>
        </p:sp>
        <p:sp>
          <p:nvSpPr>
            <p:cNvPr id="57" name="rc57"/>
            <p:cNvSpPr/>
            <p:nvPr/>
          </p:nvSpPr>
          <p:spPr>
            <a:xfrm>
              <a:off x="2628989" y="3485031"/>
              <a:ext cx="239888" cy="401536"/>
            </a:xfrm>
            <a:prstGeom prst="rect">
              <a:avLst/>
            </a:prstGeom>
            <a:solidFill>
              <a:srgbClr val="B3B3B3">
                <a:alpha val="85098"/>
              </a:srgbClr>
            </a:solidFill>
          </p:spPr>
          <p:txBody>
            <a:bodyPr/>
            <a:lstStyle/>
            <a:p/>
          </p:txBody>
        </p:sp>
        <p:sp>
          <p:nvSpPr>
            <p:cNvPr id="58" name="rc58"/>
            <p:cNvSpPr/>
            <p:nvPr/>
          </p:nvSpPr>
          <p:spPr>
            <a:xfrm>
              <a:off x="2895532" y="3890711"/>
              <a:ext cx="239888" cy="112643"/>
            </a:xfrm>
            <a:prstGeom prst="rect">
              <a:avLst/>
            </a:prstGeom>
            <a:solidFill>
              <a:srgbClr val="B3B3B3">
                <a:alpha val="85098"/>
              </a:srgbClr>
            </a:solidFill>
          </p:spPr>
          <p:txBody>
            <a:bodyPr/>
            <a:lstStyle/>
            <a:p/>
          </p:txBody>
        </p:sp>
        <p:sp>
          <p:nvSpPr>
            <p:cNvPr id="59" name="rc59"/>
            <p:cNvSpPr/>
            <p:nvPr/>
          </p:nvSpPr>
          <p:spPr>
            <a:xfrm>
              <a:off x="3162075" y="4060632"/>
              <a:ext cx="239888" cy="0"/>
            </a:xfrm>
            <a:prstGeom prst="rect">
              <a:avLst/>
            </a:prstGeom>
            <a:solidFill>
              <a:srgbClr val="B3B3B3">
                <a:alpha val="85098"/>
              </a:srgbClr>
            </a:solidFill>
          </p:spPr>
          <p:txBody>
            <a:bodyPr/>
            <a:lstStyle/>
            <a:p/>
          </p:txBody>
        </p:sp>
        <p:sp>
          <p:nvSpPr>
            <p:cNvPr id="60" name="rc60"/>
            <p:cNvSpPr/>
            <p:nvPr/>
          </p:nvSpPr>
          <p:spPr>
            <a:xfrm>
              <a:off x="3428618" y="4007679"/>
              <a:ext cx="239888" cy="54136"/>
            </a:xfrm>
            <a:prstGeom prst="rect">
              <a:avLst/>
            </a:prstGeom>
            <a:solidFill>
              <a:srgbClr val="B3B3B3">
                <a:alpha val="85098"/>
              </a:srgbClr>
            </a:solidFill>
          </p:spPr>
          <p:txBody>
            <a:bodyPr/>
            <a:lstStyle/>
            <a:p/>
          </p:txBody>
        </p:sp>
        <p:sp>
          <p:nvSpPr>
            <p:cNvPr id="61" name="rc61"/>
            <p:cNvSpPr/>
            <p:nvPr/>
          </p:nvSpPr>
          <p:spPr>
            <a:xfrm>
              <a:off x="3695161" y="3631777"/>
              <a:ext cx="239888" cy="322813"/>
            </a:xfrm>
            <a:prstGeom prst="rect">
              <a:avLst/>
            </a:prstGeom>
            <a:solidFill>
              <a:srgbClr val="B3B3B3">
                <a:alpha val="85098"/>
              </a:srgbClr>
            </a:solidFill>
          </p:spPr>
          <p:txBody>
            <a:bodyPr/>
            <a:lstStyle/>
            <a:p/>
          </p:txBody>
        </p:sp>
        <p:sp>
          <p:nvSpPr>
            <p:cNvPr id="62" name="rc62"/>
            <p:cNvSpPr/>
            <p:nvPr/>
          </p:nvSpPr>
          <p:spPr>
            <a:xfrm>
              <a:off x="3961705" y="3526054"/>
              <a:ext cx="239888" cy="53635"/>
            </a:xfrm>
            <a:prstGeom prst="rect">
              <a:avLst/>
            </a:prstGeom>
            <a:solidFill>
              <a:srgbClr val="B3B3B3">
                <a:alpha val="85098"/>
              </a:srgbClr>
            </a:solidFill>
          </p:spPr>
          <p:txBody>
            <a:bodyPr/>
            <a:lstStyle/>
            <a:p/>
          </p:txBody>
        </p:sp>
        <p:sp>
          <p:nvSpPr>
            <p:cNvPr id="63" name="rc63"/>
            <p:cNvSpPr/>
            <p:nvPr/>
          </p:nvSpPr>
          <p:spPr>
            <a:xfrm>
              <a:off x="4228248" y="3525690"/>
              <a:ext cx="239888" cy="53680"/>
            </a:xfrm>
            <a:prstGeom prst="rect">
              <a:avLst/>
            </a:prstGeom>
            <a:solidFill>
              <a:srgbClr val="B3B3B3">
                <a:alpha val="85098"/>
              </a:srgbClr>
            </a:solidFill>
          </p:spPr>
          <p:txBody>
            <a:bodyPr/>
            <a:lstStyle/>
            <a:p/>
          </p:txBody>
        </p:sp>
        <p:sp>
          <p:nvSpPr>
            <p:cNvPr id="64" name="rc64"/>
            <p:cNvSpPr/>
            <p:nvPr/>
          </p:nvSpPr>
          <p:spPr>
            <a:xfrm>
              <a:off x="4494791" y="3743009"/>
              <a:ext cx="239888" cy="213129"/>
            </a:xfrm>
            <a:prstGeom prst="rect">
              <a:avLst/>
            </a:prstGeom>
            <a:solidFill>
              <a:srgbClr val="B3B3B3">
                <a:alpha val="85098"/>
              </a:srgbClr>
            </a:solidFill>
          </p:spPr>
          <p:txBody>
            <a:bodyPr/>
            <a:lstStyle/>
            <a:p/>
          </p:txBody>
        </p:sp>
        <p:sp>
          <p:nvSpPr>
            <p:cNvPr id="65" name="rc65"/>
            <p:cNvSpPr/>
            <p:nvPr/>
          </p:nvSpPr>
          <p:spPr>
            <a:xfrm>
              <a:off x="4761334" y="3692287"/>
              <a:ext cx="239888" cy="264807"/>
            </a:xfrm>
            <a:prstGeom prst="rect">
              <a:avLst/>
            </a:prstGeom>
            <a:solidFill>
              <a:srgbClr val="B3B3B3">
                <a:alpha val="85098"/>
              </a:srgbClr>
            </a:solidFill>
          </p:spPr>
          <p:txBody>
            <a:bodyPr/>
            <a:lstStyle/>
            <a:p/>
          </p:txBody>
        </p:sp>
        <p:sp>
          <p:nvSpPr>
            <p:cNvPr id="66" name="rc66"/>
            <p:cNvSpPr/>
            <p:nvPr/>
          </p:nvSpPr>
          <p:spPr>
            <a:xfrm>
              <a:off x="5027877" y="3799603"/>
              <a:ext cx="239888" cy="210944"/>
            </a:xfrm>
            <a:prstGeom prst="rect">
              <a:avLst/>
            </a:prstGeom>
            <a:solidFill>
              <a:srgbClr val="B3B3B3">
                <a:alpha val="85098"/>
              </a:srgbClr>
            </a:solidFill>
          </p:spPr>
          <p:txBody>
            <a:bodyPr/>
            <a:lstStyle/>
            <a:p/>
          </p:txBody>
        </p:sp>
        <p:sp>
          <p:nvSpPr>
            <p:cNvPr id="67" name="rc67"/>
            <p:cNvSpPr/>
            <p:nvPr/>
          </p:nvSpPr>
          <p:spPr>
            <a:xfrm>
              <a:off x="5294420" y="3805659"/>
              <a:ext cx="239888" cy="155169"/>
            </a:xfrm>
            <a:prstGeom prst="rect">
              <a:avLst/>
            </a:prstGeom>
            <a:solidFill>
              <a:srgbClr val="B3B3B3">
                <a:alpha val="85098"/>
              </a:srgbClr>
            </a:solidFill>
          </p:spPr>
          <p:txBody>
            <a:bodyPr/>
            <a:lstStyle/>
            <a:p/>
          </p:txBody>
        </p:sp>
        <p:sp>
          <p:nvSpPr>
            <p:cNvPr id="68" name="rc68"/>
            <p:cNvSpPr/>
            <p:nvPr/>
          </p:nvSpPr>
          <p:spPr>
            <a:xfrm>
              <a:off x="5560963" y="4016968"/>
              <a:ext cx="239888" cy="49492"/>
            </a:xfrm>
            <a:prstGeom prst="rect">
              <a:avLst/>
            </a:prstGeom>
            <a:solidFill>
              <a:srgbClr val="B3B3B3">
                <a:alpha val="85098"/>
              </a:srgbClr>
            </a:solidFill>
          </p:spPr>
          <p:txBody>
            <a:bodyPr/>
            <a:lstStyle/>
            <a:p/>
          </p:txBody>
        </p:sp>
        <p:sp>
          <p:nvSpPr>
            <p:cNvPr id="69" name="rc69"/>
            <p:cNvSpPr/>
            <p:nvPr/>
          </p:nvSpPr>
          <p:spPr>
            <a:xfrm>
              <a:off x="5827506" y="3732491"/>
              <a:ext cx="239888" cy="239674"/>
            </a:xfrm>
            <a:prstGeom prst="rect">
              <a:avLst/>
            </a:prstGeom>
            <a:solidFill>
              <a:srgbClr val="B3B3B3">
                <a:alpha val="85098"/>
              </a:srgbClr>
            </a:solidFill>
          </p:spPr>
          <p:txBody>
            <a:bodyPr/>
            <a:lstStyle/>
            <a:p/>
          </p:txBody>
        </p:sp>
        <p:sp>
          <p:nvSpPr>
            <p:cNvPr id="70" name="rc70"/>
            <p:cNvSpPr/>
            <p:nvPr/>
          </p:nvSpPr>
          <p:spPr>
            <a:xfrm>
              <a:off x="6094049" y="3601499"/>
              <a:ext cx="239888" cy="93520"/>
            </a:xfrm>
            <a:prstGeom prst="rect">
              <a:avLst/>
            </a:prstGeom>
            <a:solidFill>
              <a:srgbClr val="B3B3B3">
                <a:alpha val="85098"/>
              </a:srgbClr>
            </a:solidFill>
          </p:spPr>
          <p:txBody>
            <a:bodyPr/>
            <a:lstStyle/>
            <a:p/>
          </p:txBody>
        </p:sp>
        <p:sp>
          <p:nvSpPr>
            <p:cNvPr id="71" name="rc71"/>
            <p:cNvSpPr/>
            <p:nvPr/>
          </p:nvSpPr>
          <p:spPr>
            <a:xfrm>
              <a:off x="6360593" y="3930004"/>
              <a:ext cx="239888" cy="0"/>
            </a:xfrm>
            <a:prstGeom prst="rect">
              <a:avLst/>
            </a:prstGeom>
            <a:solidFill>
              <a:srgbClr val="B3B3B3">
                <a:alpha val="85098"/>
              </a:srgbClr>
            </a:solidFill>
          </p:spPr>
          <p:txBody>
            <a:bodyPr/>
            <a:lstStyle/>
            <a:p/>
          </p:txBody>
        </p:sp>
        <p:sp>
          <p:nvSpPr>
            <p:cNvPr id="72" name="rc72"/>
            <p:cNvSpPr/>
            <p:nvPr/>
          </p:nvSpPr>
          <p:spPr>
            <a:xfrm>
              <a:off x="6627136" y="3611652"/>
              <a:ext cx="239888" cy="412645"/>
            </a:xfrm>
            <a:prstGeom prst="rect">
              <a:avLst/>
            </a:prstGeom>
            <a:solidFill>
              <a:srgbClr val="B3B3B3">
                <a:alpha val="85098"/>
              </a:srgbClr>
            </a:solidFill>
          </p:spPr>
          <p:txBody>
            <a:bodyPr/>
            <a:lstStyle/>
            <a:p/>
          </p:txBody>
        </p:sp>
        <p:sp>
          <p:nvSpPr>
            <p:cNvPr id="73" name="rc73"/>
            <p:cNvSpPr/>
            <p:nvPr/>
          </p:nvSpPr>
          <p:spPr>
            <a:xfrm>
              <a:off x="6893679" y="3979223"/>
              <a:ext cx="239888" cy="0"/>
            </a:xfrm>
            <a:prstGeom prst="rect">
              <a:avLst/>
            </a:prstGeom>
            <a:solidFill>
              <a:srgbClr val="B3B3B3">
                <a:alpha val="85098"/>
              </a:srgbClr>
            </a:solidFill>
          </p:spPr>
          <p:txBody>
            <a:bodyPr/>
            <a:lstStyle/>
            <a:p/>
          </p:txBody>
        </p:sp>
        <p:sp>
          <p:nvSpPr>
            <p:cNvPr id="74" name="rc74"/>
            <p:cNvSpPr/>
            <p:nvPr/>
          </p:nvSpPr>
          <p:spPr>
            <a:xfrm>
              <a:off x="7160222" y="3890346"/>
              <a:ext cx="239888" cy="45121"/>
            </a:xfrm>
            <a:prstGeom prst="rect">
              <a:avLst/>
            </a:prstGeom>
            <a:solidFill>
              <a:srgbClr val="B3B3B3">
                <a:alpha val="85098"/>
              </a:srgbClr>
            </a:solidFill>
          </p:spPr>
          <p:txBody>
            <a:bodyPr/>
            <a:lstStyle/>
            <a:p/>
          </p:txBody>
        </p:sp>
        <p:sp>
          <p:nvSpPr>
            <p:cNvPr id="75" name="rc75"/>
            <p:cNvSpPr/>
            <p:nvPr/>
          </p:nvSpPr>
          <p:spPr>
            <a:xfrm>
              <a:off x="7426765" y="3936424"/>
              <a:ext cx="239888" cy="0"/>
            </a:xfrm>
            <a:prstGeom prst="rect">
              <a:avLst/>
            </a:prstGeom>
            <a:solidFill>
              <a:srgbClr val="B3B3B3">
                <a:alpha val="85098"/>
              </a:srgbClr>
            </a:solidFill>
          </p:spPr>
          <p:txBody>
            <a:bodyPr/>
            <a:lstStyle/>
            <a:p/>
          </p:txBody>
        </p:sp>
        <p:sp>
          <p:nvSpPr>
            <p:cNvPr id="76" name="rc76"/>
            <p:cNvSpPr/>
            <p:nvPr/>
          </p:nvSpPr>
          <p:spPr>
            <a:xfrm>
              <a:off x="7693308" y="3892760"/>
              <a:ext cx="239888" cy="133951"/>
            </a:xfrm>
            <a:prstGeom prst="rect">
              <a:avLst/>
            </a:prstGeom>
            <a:solidFill>
              <a:srgbClr val="B3B3B3">
                <a:alpha val="85098"/>
              </a:srgbClr>
            </a:solidFill>
          </p:spPr>
          <p:txBody>
            <a:bodyPr/>
            <a:lstStyle/>
            <a:p/>
          </p:txBody>
        </p:sp>
        <p:sp>
          <p:nvSpPr>
            <p:cNvPr id="77" name="rc77"/>
            <p:cNvSpPr/>
            <p:nvPr/>
          </p:nvSpPr>
          <p:spPr>
            <a:xfrm>
              <a:off x="7959851" y="4071787"/>
              <a:ext cx="239888" cy="0"/>
            </a:xfrm>
            <a:prstGeom prst="rect">
              <a:avLst/>
            </a:prstGeom>
            <a:solidFill>
              <a:srgbClr val="B3B3B3">
                <a:alpha val="85098"/>
              </a:srgbClr>
            </a:solidFill>
          </p:spPr>
          <p:txBody>
            <a:bodyPr/>
            <a:lstStyle/>
            <a:p/>
          </p:txBody>
        </p:sp>
        <p:sp>
          <p:nvSpPr>
            <p:cNvPr id="78" name="pl78"/>
            <p:cNvSpPr/>
            <p:nvPr/>
          </p:nvSpPr>
          <p:spPr>
            <a:xfrm>
              <a:off x="1416218" y="2075428"/>
              <a:ext cx="6663577" cy="185506"/>
            </a:xfrm>
            <a:custGeom>
              <a:avLst/>
              <a:pathLst>
                <a:path w="6663577" h="185506">
                  <a:moveTo>
                    <a:pt x="0" y="0"/>
                  </a:moveTo>
                  <a:lnTo>
                    <a:pt x="266543" y="41223"/>
                  </a:lnTo>
                  <a:lnTo>
                    <a:pt x="533086" y="123670"/>
                  </a:lnTo>
                  <a:lnTo>
                    <a:pt x="799629" y="20611"/>
                  </a:lnTo>
                  <a:lnTo>
                    <a:pt x="1066172" y="61835"/>
                  </a:lnTo>
                  <a:lnTo>
                    <a:pt x="1332715" y="61835"/>
                  </a:lnTo>
                  <a:lnTo>
                    <a:pt x="1599258" y="20611"/>
                  </a:lnTo>
                  <a:lnTo>
                    <a:pt x="1865801" y="0"/>
                  </a:lnTo>
                  <a:lnTo>
                    <a:pt x="2132344" y="0"/>
                  </a:lnTo>
                  <a:lnTo>
                    <a:pt x="2398888" y="41223"/>
                  </a:lnTo>
                  <a:lnTo>
                    <a:pt x="2665431" y="185506"/>
                  </a:lnTo>
                  <a:lnTo>
                    <a:pt x="2931974" y="185506"/>
                  </a:lnTo>
                  <a:lnTo>
                    <a:pt x="3198517" y="41223"/>
                  </a:lnTo>
                  <a:lnTo>
                    <a:pt x="3465060" y="41223"/>
                  </a:lnTo>
                  <a:lnTo>
                    <a:pt x="3731603" y="20611"/>
                  </a:lnTo>
                  <a:lnTo>
                    <a:pt x="3998146" y="41223"/>
                  </a:lnTo>
                  <a:lnTo>
                    <a:pt x="4264689" y="0"/>
                  </a:lnTo>
                  <a:lnTo>
                    <a:pt x="4531233" y="41223"/>
                  </a:lnTo>
                  <a:lnTo>
                    <a:pt x="4797776" y="164894"/>
                  </a:lnTo>
                  <a:lnTo>
                    <a:pt x="5064319" y="61835"/>
                  </a:lnTo>
                  <a:lnTo>
                    <a:pt x="5330862" y="20611"/>
                  </a:lnTo>
                  <a:lnTo>
                    <a:pt x="5597405" y="41223"/>
                  </a:lnTo>
                  <a:lnTo>
                    <a:pt x="5863948" y="61835"/>
                  </a:lnTo>
                  <a:lnTo>
                    <a:pt x="6130491" y="61835"/>
                  </a:lnTo>
                  <a:lnTo>
                    <a:pt x="6397034" y="20611"/>
                  </a:lnTo>
                  <a:lnTo>
                    <a:pt x="6663577" y="0"/>
                  </a:lnTo>
                </a:path>
              </a:pathLst>
            </a:custGeom>
            <a:ln w="27101" cap="flat">
              <a:solidFill>
                <a:srgbClr val="0058AB">
                  <a:alpha val="100000"/>
                </a:srgbClr>
              </a:solidFill>
              <a:prstDash val="solid"/>
              <a:round/>
            </a:ln>
          </p:spPr>
          <p:txBody>
            <a:bodyPr/>
            <a:lstStyle/>
            <a:p/>
          </p:txBody>
        </p:sp>
        <p:sp>
          <p:nvSpPr>
            <p:cNvPr id="79" name="pl79"/>
            <p:cNvSpPr/>
            <p:nvPr/>
          </p:nvSpPr>
          <p:spPr>
            <a:xfrm>
              <a:off x="1416218" y="2075428"/>
              <a:ext cx="6663577" cy="371012"/>
            </a:xfrm>
            <a:custGeom>
              <a:avLst/>
              <a:pathLst>
                <a:path w="6663577" h="371012">
                  <a:moveTo>
                    <a:pt x="0" y="0"/>
                  </a:moveTo>
                  <a:lnTo>
                    <a:pt x="266543" y="144282"/>
                  </a:lnTo>
                  <a:lnTo>
                    <a:pt x="533086" y="371012"/>
                  </a:lnTo>
                  <a:lnTo>
                    <a:pt x="799629" y="103059"/>
                  </a:lnTo>
                  <a:lnTo>
                    <a:pt x="1066172" y="185506"/>
                  </a:lnTo>
                  <a:lnTo>
                    <a:pt x="1332715" y="206118"/>
                  </a:lnTo>
                  <a:lnTo>
                    <a:pt x="1599258" y="61835"/>
                  </a:lnTo>
                  <a:lnTo>
                    <a:pt x="1865801" y="0"/>
                  </a:lnTo>
                  <a:lnTo>
                    <a:pt x="2132344" y="20611"/>
                  </a:lnTo>
                  <a:lnTo>
                    <a:pt x="2398888" y="164894"/>
                  </a:lnTo>
                  <a:lnTo>
                    <a:pt x="2665431" y="206118"/>
                  </a:lnTo>
                  <a:lnTo>
                    <a:pt x="2931974" y="206118"/>
                  </a:lnTo>
                  <a:lnTo>
                    <a:pt x="3198517" y="123670"/>
                  </a:lnTo>
                  <a:lnTo>
                    <a:pt x="3465060" y="144282"/>
                  </a:lnTo>
                  <a:lnTo>
                    <a:pt x="3731603" y="103059"/>
                  </a:lnTo>
                  <a:lnTo>
                    <a:pt x="3998146" y="103059"/>
                  </a:lnTo>
                  <a:lnTo>
                    <a:pt x="4264689" y="20611"/>
                  </a:lnTo>
                  <a:lnTo>
                    <a:pt x="4531233" y="144282"/>
                  </a:lnTo>
                  <a:lnTo>
                    <a:pt x="4797776" y="206118"/>
                  </a:lnTo>
                  <a:lnTo>
                    <a:pt x="5064319" y="61835"/>
                  </a:lnTo>
                  <a:lnTo>
                    <a:pt x="5330862" y="206118"/>
                  </a:lnTo>
                  <a:lnTo>
                    <a:pt x="5597405" y="41223"/>
                  </a:lnTo>
                  <a:lnTo>
                    <a:pt x="5863948" y="82447"/>
                  </a:lnTo>
                  <a:lnTo>
                    <a:pt x="6130491" y="61835"/>
                  </a:lnTo>
                  <a:lnTo>
                    <a:pt x="6397034" y="82447"/>
                  </a:lnTo>
                  <a:lnTo>
                    <a:pt x="6663577" y="0"/>
                  </a:lnTo>
                </a:path>
              </a:pathLst>
            </a:custGeom>
            <a:ln w="27101" cap="flat">
              <a:solidFill>
                <a:srgbClr val="F26A21">
                  <a:alpha val="100000"/>
                </a:srgbClr>
              </a:solidFill>
              <a:prstDash val="solid"/>
              <a:round/>
            </a:ln>
          </p:spPr>
          <p:txBody>
            <a:bodyPr/>
            <a:lstStyle/>
            <a:p/>
          </p:txBody>
        </p:sp>
        <p:sp>
          <p:nvSpPr>
            <p:cNvPr id="80" name="tx80"/>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2688644"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4021359"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5354075"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42024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668679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695333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721987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748642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9" name="tx89"/>
            <p:cNvSpPr/>
            <p:nvPr/>
          </p:nvSpPr>
          <p:spPr>
            <a:xfrm>
              <a:off x="7752963"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0" name="tx90"/>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1" name="tx91"/>
            <p:cNvSpPr/>
            <p:nvPr/>
          </p:nvSpPr>
          <p:spPr>
            <a:xfrm>
              <a:off x="1355928"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2688644"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3" name="tx93"/>
            <p:cNvSpPr/>
            <p:nvPr/>
          </p:nvSpPr>
          <p:spPr>
            <a:xfrm>
              <a:off x="4021359"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4" name="tx94"/>
            <p:cNvSpPr/>
            <p:nvPr/>
          </p:nvSpPr>
          <p:spPr>
            <a:xfrm>
              <a:off x="5354075"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5" name="tx95"/>
            <p:cNvSpPr/>
            <p:nvPr/>
          </p:nvSpPr>
          <p:spPr>
            <a:xfrm>
              <a:off x="6420247"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6" name="tx96"/>
            <p:cNvSpPr/>
            <p:nvPr/>
          </p:nvSpPr>
          <p:spPr>
            <a:xfrm>
              <a:off x="6686790"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7" name="tx97"/>
            <p:cNvSpPr/>
            <p:nvPr/>
          </p:nvSpPr>
          <p:spPr>
            <a:xfrm>
              <a:off x="6953334"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8" name="tx98"/>
            <p:cNvSpPr/>
            <p:nvPr/>
          </p:nvSpPr>
          <p:spPr>
            <a:xfrm>
              <a:off x="7219877"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9" name="tx99"/>
            <p:cNvSpPr/>
            <p:nvPr/>
          </p:nvSpPr>
          <p:spPr>
            <a:xfrm>
              <a:off x="7486420"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100" name="tx100"/>
            <p:cNvSpPr/>
            <p:nvPr/>
          </p:nvSpPr>
          <p:spPr>
            <a:xfrm>
              <a:off x="7752963"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101" name="tx101"/>
            <p:cNvSpPr/>
            <p:nvPr/>
          </p:nvSpPr>
          <p:spPr>
            <a:xfrm>
              <a:off x="801950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102" name="tx102"/>
            <p:cNvSpPr/>
            <p:nvPr/>
          </p:nvSpPr>
          <p:spPr>
            <a:xfrm>
              <a:off x="1340869" y="40397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3" name="tx103"/>
            <p:cNvSpPr/>
            <p:nvPr/>
          </p:nvSpPr>
          <p:spPr>
            <a:xfrm>
              <a:off x="2718789" y="3962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04" name="tx104"/>
            <p:cNvSpPr/>
            <p:nvPr/>
          </p:nvSpPr>
          <p:spPr>
            <a:xfrm>
              <a:off x="3976155" y="380740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105" name="tx105"/>
            <p:cNvSpPr/>
            <p:nvPr/>
          </p:nvSpPr>
          <p:spPr>
            <a:xfrm>
              <a:off x="5339016" y="399792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6" name="tx106"/>
            <p:cNvSpPr/>
            <p:nvPr/>
          </p:nvSpPr>
          <p:spPr>
            <a:xfrm>
              <a:off x="6405188" y="398388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7" name="tx107"/>
            <p:cNvSpPr/>
            <p:nvPr/>
          </p:nvSpPr>
          <p:spPr>
            <a:xfrm>
              <a:off x="6716935" y="403103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8" name="tx108"/>
            <p:cNvSpPr/>
            <p:nvPr/>
          </p:nvSpPr>
          <p:spPr>
            <a:xfrm>
              <a:off x="6983478" y="400711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9" name="tx109"/>
            <p:cNvSpPr/>
            <p:nvPr/>
          </p:nvSpPr>
          <p:spPr>
            <a:xfrm>
              <a:off x="7250022" y="398693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10" name="tx110"/>
            <p:cNvSpPr/>
            <p:nvPr/>
          </p:nvSpPr>
          <p:spPr>
            <a:xfrm>
              <a:off x="7471361" y="398571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11" name="tx111"/>
            <p:cNvSpPr/>
            <p:nvPr/>
          </p:nvSpPr>
          <p:spPr>
            <a:xfrm>
              <a:off x="7783108" y="40322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12" name="tx112"/>
            <p:cNvSpPr/>
            <p:nvPr/>
          </p:nvSpPr>
          <p:spPr>
            <a:xfrm>
              <a:off x="2673584" y="36453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13" name="tx113"/>
            <p:cNvSpPr/>
            <p:nvPr/>
          </p:nvSpPr>
          <p:spPr>
            <a:xfrm>
              <a:off x="4006300" y="35137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4" name="tx114"/>
            <p:cNvSpPr/>
            <p:nvPr/>
          </p:nvSpPr>
          <p:spPr>
            <a:xfrm>
              <a:off x="5339016" y="384275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5" name="tx115"/>
            <p:cNvSpPr/>
            <p:nvPr/>
          </p:nvSpPr>
          <p:spPr>
            <a:xfrm>
              <a:off x="6671731" y="37775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16" name="tx116"/>
            <p:cNvSpPr/>
            <p:nvPr/>
          </p:nvSpPr>
          <p:spPr>
            <a:xfrm>
              <a:off x="7737904" y="39192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17" name="tx117"/>
            <p:cNvSpPr/>
            <p:nvPr/>
          </p:nvSpPr>
          <p:spPr>
            <a:xfrm>
              <a:off x="1340869" y="39262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18" name="tx118"/>
            <p:cNvSpPr/>
            <p:nvPr/>
          </p:nvSpPr>
          <p:spPr>
            <a:xfrm>
              <a:off x="2643440" y="336693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13.9</a:t>
              </a:r>
            </a:p>
          </p:txBody>
        </p:sp>
        <p:sp>
          <p:nvSpPr>
            <p:cNvPr id="119" name="tx119"/>
            <p:cNvSpPr/>
            <p:nvPr/>
          </p:nvSpPr>
          <p:spPr>
            <a:xfrm>
              <a:off x="4021359" y="34079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0" name="tx120"/>
            <p:cNvSpPr/>
            <p:nvPr/>
          </p:nvSpPr>
          <p:spPr>
            <a:xfrm>
              <a:off x="5339016" y="368762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21" name="tx121"/>
            <p:cNvSpPr/>
            <p:nvPr/>
          </p:nvSpPr>
          <p:spPr>
            <a:xfrm>
              <a:off x="6405188" y="381328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122" name="tx122"/>
            <p:cNvSpPr/>
            <p:nvPr/>
          </p:nvSpPr>
          <p:spPr>
            <a:xfrm>
              <a:off x="6641586" y="349493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11.1</a:t>
              </a:r>
            </a:p>
          </p:txBody>
        </p:sp>
        <p:sp>
          <p:nvSpPr>
            <p:cNvPr id="123" name="tx123"/>
            <p:cNvSpPr/>
            <p:nvPr/>
          </p:nvSpPr>
          <p:spPr>
            <a:xfrm>
              <a:off x="6983478" y="386113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24" name="tx124"/>
            <p:cNvSpPr/>
            <p:nvPr/>
          </p:nvSpPr>
          <p:spPr>
            <a:xfrm>
              <a:off x="7250022" y="377368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25" name="tx125"/>
            <p:cNvSpPr/>
            <p:nvPr/>
          </p:nvSpPr>
          <p:spPr>
            <a:xfrm>
              <a:off x="7471361" y="38183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126" name="tx126"/>
            <p:cNvSpPr/>
            <p:nvPr/>
          </p:nvSpPr>
          <p:spPr>
            <a:xfrm>
              <a:off x="7737904" y="377472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127" name="tx127"/>
            <p:cNvSpPr/>
            <p:nvPr/>
          </p:nvSpPr>
          <p:spPr>
            <a:xfrm>
              <a:off x="8017997" y="395507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28" name="tx128"/>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9" name="tx129"/>
            <p:cNvSpPr/>
            <p:nvPr/>
          </p:nvSpPr>
          <p:spPr>
            <a:xfrm>
              <a:off x="639902" y="360857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0" name="tx130"/>
            <p:cNvSpPr/>
            <p:nvPr/>
          </p:nvSpPr>
          <p:spPr>
            <a:xfrm>
              <a:off x="639902" y="315326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1" name="tx131"/>
            <p:cNvSpPr/>
            <p:nvPr/>
          </p:nvSpPr>
          <p:spPr>
            <a:xfrm>
              <a:off x="639902" y="2697890"/>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2" name="tx132"/>
            <p:cNvSpPr/>
            <p:nvPr/>
          </p:nvSpPr>
          <p:spPr>
            <a:xfrm>
              <a:off x="639902" y="224264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33" name="tx133"/>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0" name="tx150"/>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1" name="pl151"/>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pl152"/>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3" name="tx153"/>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4" name="tx154"/>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5" name="rc155"/>
            <p:cNvSpPr/>
            <p:nvPr/>
          </p:nvSpPr>
          <p:spPr>
            <a:xfrm>
              <a:off x="4663170" y="4979579"/>
              <a:ext cx="201456" cy="201456"/>
            </a:xfrm>
            <a:prstGeom prst="rect">
              <a:avLst/>
            </a:prstGeom>
            <a:solidFill>
              <a:srgbClr val="B3B3B3">
                <a:alpha val="85098"/>
              </a:srgbClr>
            </a:solidFill>
          </p:spPr>
          <p:txBody>
            <a:bodyPr/>
            <a:lstStyle/>
            <a:p/>
          </p:txBody>
        </p:sp>
        <p:sp>
          <p:nvSpPr>
            <p:cNvPr id="156" name="rc156"/>
            <p:cNvSpPr/>
            <p:nvPr/>
          </p:nvSpPr>
          <p:spPr>
            <a:xfrm>
              <a:off x="5565324" y="4979579"/>
              <a:ext cx="201456" cy="201456"/>
            </a:xfrm>
            <a:prstGeom prst="rect">
              <a:avLst/>
            </a:prstGeom>
            <a:solidFill>
              <a:srgbClr val="1CABE2">
                <a:alpha val="85098"/>
              </a:srgbClr>
            </a:solidFill>
          </p:spPr>
          <p:txBody>
            <a:bodyPr/>
            <a:lstStyle/>
            <a:p/>
          </p:txBody>
        </p:sp>
        <p:sp>
          <p:nvSpPr>
            <p:cNvPr id="157" name="tx157"/>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8" name="tx158"/>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9" name="tx159"/>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0" name="tx160"/>
            <p:cNvSpPr/>
            <p:nvPr/>
          </p:nvSpPr>
          <p:spPr>
            <a:xfrm>
              <a:off x="951100" y="1592892"/>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El Salvador, 2000-2025</a:t>
              </a:r>
            </a:p>
          </p:txBody>
        </p:sp>
        <p:sp>
          <p:nvSpPr>
            <p:cNvPr id="161" name="pl161"/>
            <p:cNvSpPr/>
            <p:nvPr/>
          </p:nvSpPr>
          <p:spPr>
            <a:xfrm>
              <a:off x="200027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40828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1629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22430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63231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70428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11229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52030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92830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33631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726143"/>
              <a:ext cx="5751715" cy="119033"/>
            </a:xfrm>
            <a:prstGeom prst="rect">
              <a:avLst/>
            </a:prstGeom>
            <a:solidFill>
              <a:srgbClr val="1CABE2">
                <a:alpha val="85098"/>
              </a:srgbClr>
            </a:solidFill>
          </p:spPr>
          <p:txBody>
            <a:bodyPr/>
            <a:lstStyle/>
            <a:p/>
          </p:txBody>
        </p:sp>
        <p:sp>
          <p:nvSpPr>
            <p:cNvPr id="176" name="rc176"/>
            <p:cNvSpPr/>
            <p:nvPr/>
          </p:nvSpPr>
          <p:spPr>
            <a:xfrm>
              <a:off x="1296273" y="5577352"/>
              <a:ext cx="2761105" cy="119033"/>
            </a:xfrm>
            <a:prstGeom prst="rect">
              <a:avLst/>
            </a:prstGeom>
            <a:solidFill>
              <a:srgbClr val="1CABE2">
                <a:alpha val="85098"/>
              </a:srgbClr>
            </a:solidFill>
          </p:spPr>
          <p:txBody>
            <a:bodyPr/>
            <a:lstStyle/>
            <a:p/>
          </p:txBody>
        </p:sp>
        <p:sp>
          <p:nvSpPr>
            <p:cNvPr id="177" name="rc177"/>
            <p:cNvSpPr/>
            <p:nvPr/>
          </p:nvSpPr>
          <p:spPr>
            <a:xfrm>
              <a:off x="1296273" y="5428560"/>
              <a:ext cx="1367176" cy="119033"/>
            </a:xfrm>
            <a:prstGeom prst="rect">
              <a:avLst/>
            </a:prstGeom>
            <a:solidFill>
              <a:srgbClr val="1CABE2">
                <a:alpha val="85098"/>
              </a:srgbClr>
            </a:solidFill>
          </p:spPr>
          <p:txBody>
            <a:bodyPr/>
            <a:lstStyle/>
            <a:p/>
          </p:txBody>
        </p:sp>
        <p:sp>
          <p:nvSpPr>
            <p:cNvPr id="178" name="rc178"/>
            <p:cNvSpPr/>
            <p:nvPr/>
          </p:nvSpPr>
          <p:spPr>
            <a:xfrm>
              <a:off x="7047989" y="5726143"/>
              <a:ext cx="0" cy="119033"/>
            </a:xfrm>
            <a:prstGeom prst="rect">
              <a:avLst/>
            </a:prstGeom>
            <a:solidFill>
              <a:srgbClr val="B3B3B3">
                <a:alpha val="85098"/>
              </a:srgbClr>
            </a:solidFill>
          </p:spPr>
          <p:txBody>
            <a:bodyPr/>
            <a:lstStyle/>
            <a:p/>
          </p:txBody>
        </p:sp>
        <p:sp>
          <p:nvSpPr>
            <p:cNvPr id="179" name="rc179"/>
            <p:cNvSpPr/>
            <p:nvPr/>
          </p:nvSpPr>
          <p:spPr>
            <a:xfrm>
              <a:off x="4057378" y="5577352"/>
              <a:ext cx="4142361" cy="119033"/>
            </a:xfrm>
            <a:prstGeom prst="rect">
              <a:avLst/>
            </a:prstGeom>
            <a:solidFill>
              <a:srgbClr val="B3B3B3">
                <a:alpha val="85098"/>
              </a:srgbClr>
            </a:solidFill>
          </p:spPr>
          <p:txBody>
            <a:bodyPr/>
            <a:lstStyle/>
            <a:p/>
          </p:txBody>
        </p:sp>
        <p:sp>
          <p:nvSpPr>
            <p:cNvPr id="180" name="rc180"/>
            <p:cNvSpPr/>
            <p:nvPr/>
          </p:nvSpPr>
          <p:spPr>
            <a:xfrm>
              <a:off x="2663450" y="5428560"/>
              <a:ext cx="0" cy="119033"/>
            </a:xfrm>
            <a:prstGeom prst="rect">
              <a:avLst/>
            </a:prstGeom>
            <a:solidFill>
              <a:srgbClr val="B3B3B3">
                <a:alpha val="85098"/>
              </a:srgbClr>
            </a:solidFill>
          </p:spPr>
          <p:txBody>
            <a:bodyPr/>
            <a:lstStyle/>
            <a:p/>
          </p:txBody>
        </p:sp>
        <p:sp>
          <p:nvSpPr>
            <p:cNvPr id="181" name="tx181"/>
            <p:cNvSpPr/>
            <p:nvPr/>
          </p:nvSpPr>
          <p:spPr>
            <a:xfrm>
              <a:off x="7128361"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a:t>
              </a:r>
            </a:p>
          </p:txBody>
        </p:sp>
        <p:sp>
          <p:nvSpPr>
            <p:cNvPr id="182" name="tx182"/>
            <p:cNvSpPr/>
            <p:nvPr/>
          </p:nvSpPr>
          <p:spPr>
            <a:xfrm>
              <a:off x="8280112"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a:t>
              </a:r>
            </a:p>
          </p:txBody>
        </p:sp>
        <p:sp>
          <p:nvSpPr>
            <p:cNvPr id="183" name="tx183"/>
            <p:cNvSpPr/>
            <p:nvPr/>
          </p:nvSpPr>
          <p:spPr>
            <a:xfrm>
              <a:off x="2729368"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84" name="tx184"/>
            <p:cNvSpPr/>
            <p:nvPr/>
          </p:nvSpPr>
          <p:spPr>
            <a:xfrm>
              <a:off x="4091759"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a:t>
              </a:r>
            </a:p>
          </p:txBody>
        </p:sp>
        <p:sp>
          <p:nvSpPr>
            <p:cNvPr id="185" name="tx185"/>
            <p:cNvSpPr/>
            <p:nvPr/>
          </p:nvSpPr>
          <p:spPr>
            <a:xfrm>
              <a:off x="2644671" y="559514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86" name="tx186"/>
            <p:cNvSpPr/>
            <p:nvPr/>
          </p:nvSpPr>
          <p:spPr>
            <a:xfrm>
              <a:off x="1913943"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7" name="tx187"/>
            <p:cNvSpPr/>
            <p:nvPr/>
          </p:nvSpPr>
          <p:spPr>
            <a:xfrm>
              <a:off x="6933853"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8" name="tx188"/>
            <p:cNvSpPr/>
            <p:nvPr/>
          </p:nvSpPr>
          <p:spPr>
            <a:xfrm>
              <a:off x="6048187"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a:t>
              </a:r>
            </a:p>
          </p:txBody>
        </p:sp>
        <p:sp>
          <p:nvSpPr>
            <p:cNvPr id="189" name="tx189"/>
            <p:cNvSpPr/>
            <p:nvPr/>
          </p:nvSpPr>
          <p:spPr>
            <a:xfrm>
              <a:off x="2549314"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90" name="tx190"/>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4" name="tx194"/>
            <p:cNvSpPr/>
            <p:nvPr/>
          </p:nvSpPr>
          <p:spPr>
            <a:xfrm>
              <a:off x="2618845"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95" name="tx195"/>
            <p:cNvSpPr/>
            <p:nvPr/>
          </p:nvSpPr>
          <p:spPr>
            <a:xfrm>
              <a:off x="4026854"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96" name="tx196"/>
            <p:cNvSpPr/>
            <p:nvPr/>
          </p:nvSpPr>
          <p:spPr>
            <a:xfrm>
              <a:off x="5434863" y="593538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97" name="tx197"/>
            <p:cNvSpPr/>
            <p:nvPr/>
          </p:nvSpPr>
          <p:spPr>
            <a:xfrm>
              <a:off x="6842872" y="59375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98" name="tx198"/>
            <p:cNvSpPr/>
            <p:nvPr/>
          </p:nvSpPr>
          <p:spPr>
            <a:xfrm>
              <a:off x="8250880" y="593585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99" name="tx199"/>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0" name="tx200"/>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2" name="tx202"/>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El Salvador.
In 2025, DTP1 coverage in El Salvador remained relatively constant within 1% at 99%. There were &lt;1,000 children who missed out on any DTP vaccination (zero-dose children).
DTP3 coverage increased to at 99% in 2025, leaving &lt;1,000 children vulnerable to vaccine-preventable diseases.</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99%, leaving &lt;1,000 children un- or under-vaccinated, including &lt;1,000 zero-dose and &lt;100 with only partial protection.</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96842"/>
            </a:xfrm>
            <a:custGeom>
              <a:avLst/>
              <a:pathLst>
                <a:path w="3397293" h="196842">
                  <a:moveTo>
                    <a:pt x="0" y="0"/>
                  </a:moveTo>
                  <a:lnTo>
                    <a:pt x="135891" y="43742"/>
                  </a:lnTo>
                  <a:lnTo>
                    <a:pt x="271783" y="131228"/>
                  </a:lnTo>
                  <a:lnTo>
                    <a:pt x="407675" y="21871"/>
                  </a:lnTo>
                  <a:lnTo>
                    <a:pt x="543566" y="65614"/>
                  </a:lnTo>
                  <a:lnTo>
                    <a:pt x="679458" y="65614"/>
                  </a:lnTo>
                  <a:lnTo>
                    <a:pt x="815350" y="21871"/>
                  </a:lnTo>
                  <a:lnTo>
                    <a:pt x="951242" y="0"/>
                  </a:lnTo>
                  <a:lnTo>
                    <a:pt x="1087133" y="0"/>
                  </a:lnTo>
                  <a:lnTo>
                    <a:pt x="1223025" y="43742"/>
                  </a:lnTo>
                  <a:lnTo>
                    <a:pt x="1358917" y="196842"/>
                  </a:lnTo>
                  <a:lnTo>
                    <a:pt x="1494809" y="196842"/>
                  </a:lnTo>
                  <a:lnTo>
                    <a:pt x="1630700" y="43742"/>
                  </a:lnTo>
                  <a:lnTo>
                    <a:pt x="1766592" y="43742"/>
                  </a:lnTo>
                  <a:lnTo>
                    <a:pt x="1902484" y="21871"/>
                  </a:lnTo>
                  <a:lnTo>
                    <a:pt x="2038375" y="43742"/>
                  </a:lnTo>
                  <a:lnTo>
                    <a:pt x="2174267" y="0"/>
                  </a:lnTo>
                  <a:lnTo>
                    <a:pt x="2310159" y="43742"/>
                  </a:lnTo>
                  <a:lnTo>
                    <a:pt x="2446051" y="174970"/>
                  </a:lnTo>
                  <a:lnTo>
                    <a:pt x="2581942" y="65614"/>
                  </a:lnTo>
                  <a:lnTo>
                    <a:pt x="2717834" y="21871"/>
                  </a:lnTo>
                  <a:lnTo>
                    <a:pt x="2853726" y="43742"/>
                  </a:lnTo>
                  <a:lnTo>
                    <a:pt x="2989618" y="65614"/>
                  </a:lnTo>
                  <a:lnTo>
                    <a:pt x="3125509" y="65614"/>
                  </a:lnTo>
                  <a:lnTo>
                    <a:pt x="3261401" y="2187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96842"/>
            </a:xfrm>
            <a:custGeom>
              <a:avLst/>
              <a:pathLst>
                <a:path w="3397293" h="196842">
                  <a:moveTo>
                    <a:pt x="0" y="0"/>
                  </a:moveTo>
                  <a:lnTo>
                    <a:pt x="135891" y="43742"/>
                  </a:lnTo>
                  <a:lnTo>
                    <a:pt x="271783" y="131228"/>
                  </a:lnTo>
                  <a:lnTo>
                    <a:pt x="407675" y="21871"/>
                  </a:lnTo>
                  <a:lnTo>
                    <a:pt x="543566" y="65614"/>
                  </a:lnTo>
                  <a:lnTo>
                    <a:pt x="679458" y="65614"/>
                  </a:lnTo>
                  <a:lnTo>
                    <a:pt x="815350" y="21871"/>
                  </a:lnTo>
                  <a:lnTo>
                    <a:pt x="951242" y="0"/>
                  </a:lnTo>
                  <a:lnTo>
                    <a:pt x="1087133" y="0"/>
                  </a:lnTo>
                  <a:lnTo>
                    <a:pt x="1223025" y="43742"/>
                  </a:lnTo>
                  <a:lnTo>
                    <a:pt x="1358917" y="196842"/>
                  </a:lnTo>
                  <a:lnTo>
                    <a:pt x="1494809" y="196842"/>
                  </a:lnTo>
                  <a:lnTo>
                    <a:pt x="1630700" y="43742"/>
                  </a:lnTo>
                  <a:lnTo>
                    <a:pt x="1766592" y="43742"/>
                  </a:lnTo>
                  <a:lnTo>
                    <a:pt x="1902484" y="21871"/>
                  </a:lnTo>
                  <a:lnTo>
                    <a:pt x="2038375" y="43742"/>
                  </a:lnTo>
                  <a:lnTo>
                    <a:pt x="2174267" y="0"/>
                  </a:lnTo>
                  <a:lnTo>
                    <a:pt x="2310159" y="43742"/>
                  </a:lnTo>
                  <a:lnTo>
                    <a:pt x="2446051" y="174970"/>
                  </a:lnTo>
                  <a:lnTo>
                    <a:pt x="2581942" y="65614"/>
                  </a:lnTo>
                  <a:lnTo>
                    <a:pt x="2717834" y="21871"/>
                  </a:lnTo>
                  <a:lnTo>
                    <a:pt x="2853726" y="43742"/>
                  </a:lnTo>
                  <a:lnTo>
                    <a:pt x="2989618" y="65614"/>
                  </a:lnTo>
                  <a:lnTo>
                    <a:pt x="3125509" y="65614"/>
                  </a:lnTo>
                  <a:lnTo>
                    <a:pt x="3261401" y="2187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96842"/>
            </a:xfrm>
            <a:custGeom>
              <a:avLst/>
              <a:pathLst>
                <a:path w="3397293" h="196842">
                  <a:moveTo>
                    <a:pt x="0" y="0"/>
                  </a:moveTo>
                  <a:lnTo>
                    <a:pt x="135891" y="43742"/>
                  </a:lnTo>
                  <a:lnTo>
                    <a:pt x="271783" y="131228"/>
                  </a:lnTo>
                  <a:lnTo>
                    <a:pt x="407675" y="21871"/>
                  </a:lnTo>
                  <a:lnTo>
                    <a:pt x="543566" y="65614"/>
                  </a:lnTo>
                  <a:lnTo>
                    <a:pt x="679458" y="65614"/>
                  </a:lnTo>
                  <a:lnTo>
                    <a:pt x="815350" y="21871"/>
                  </a:lnTo>
                  <a:lnTo>
                    <a:pt x="951242" y="0"/>
                  </a:lnTo>
                  <a:lnTo>
                    <a:pt x="1087133" y="0"/>
                  </a:lnTo>
                  <a:lnTo>
                    <a:pt x="1223025" y="43742"/>
                  </a:lnTo>
                  <a:lnTo>
                    <a:pt x="1358917" y="196842"/>
                  </a:lnTo>
                  <a:lnTo>
                    <a:pt x="1494809" y="196842"/>
                  </a:lnTo>
                  <a:lnTo>
                    <a:pt x="1630700" y="43742"/>
                  </a:lnTo>
                  <a:lnTo>
                    <a:pt x="1766592" y="43742"/>
                  </a:lnTo>
                  <a:lnTo>
                    <a:pt x="1902484" y="21871"/>
                  </a:lnTo>
                  <a:lnTo>
                    <a:pt x="2038375" y="43742"/>
                  </a:lnTo>
                  <a:lnTo>
                    <a:pt x="2174267" y="0"/>
                  </a:lnTo>
                  <a:lnTo>
                    <a:pt x="2310159" y="43742"/>
                  </a:lnTo>
                  <a:lnTo>
                    <a:pt x="2446051" y="174970"/>
                  </a:lnTo>
                  <a:lnTo>
                    <a:pt x="2581942" y="65614"/>
                  </a:lnTo>
                  <a:lnTo>
                    <a:pt x="2717834" y="21871"/>
                  </a:lnTo>
                  <a:lnTo>
                    <a:pt x="2853726" y="43742"/>
                  </a:lnTo>
                  <a:lnTo>
                    <a:pt x="2989618" y="65614"/>
                  </a:lnTo>
                  <a:lnTo>
                    <a:pt x="3125509" y="65614"/>
                  </a:lnTo>
                  <a:lnTo>
                    <a:pt x="3261401" y="2187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29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29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599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45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0069" y="4988970"/>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60" name="tx60"/>
            <p:cNvSpPr/>
            <p:nvPr/>
          </p:nvSpPr>
          <p:spPr>
            <a:xfrm>
              <a:off x="293309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551"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51434" y="1403693"/>
              <a:ext cx="27363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El Salvador, 2000-2025</a:t>
              </a:r>
            </a:p>
          </p:txBody>
        </p:sp>
        <p:sp>
          <p:nvSpPr>
            <p:cNvPr id="63" name="pl63"/>
            <p:cNvSpPr/>
            <p:nvPr/>
          </p:nvSpPr>
          <p:spPr>
            <a:xfrm>
              <a:off x="5267799" y="37534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79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225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362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70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052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97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3141098"/>
              <a:ext cx="3397293" cy="688947"/>
            </a:xfrm>
            <a:custGeom>
              <a:avLst/>
              <a:pathLst>
                <a:path w="3397293" h="688947">
                  <a:moveTo>
                    <a:pt x="0" y="0"/>
                  </a:moveTo>
                  <a:lnTo>
                    <a:pt x="135891" y="153099"/>
                  </a:lnTo>
                  <a:lnTo>
                    <a:pt x="271783" y="459298"/>
                  </a:lnTo>
                  <a:lnTo>
                    <a:pt x="407675" y="76549"/>
                  </a:lnTo>
                  <a:lnTo>
                    <a:pt x="543566" y="229649"/>
                  </a:lnTo>
                  <a:lnTo>
                    <a:pt x="679458" y="229649"/>
                  </a:lnTo>
                  <a:lnTo>
                    <a:pt x="815350" y="76549"/>
                  </a:lnTo>
                  <a:lnTo>
                    <a:pt x="951242" y="0"/>
                  </a:lnTo>
                  <a:lnTo>
                    <a:pt x="1087133" y="0"/>
                  </a:lnTo>
                  <a:lnTo>
                    <a:pt x="1223025" y="153099"/>
                  </a:lnTo>
                  <a:lnTo>
                    <a:pt x="1358917" y="688947"/>
                  </a:lnTo>
                  <a:lnTo>
                    <a:pt x="1494809" y="688947"/>
                  </a:lnTo>
                  <a:lnTo>
                    <a:pt x="1630700" y="153099"/>
                  </a:lnTo>
                  <a:lnTo>
                    <a:pt x="1766592" y="153099"/>
                  </a:lnTo>
                  <a:lnTo>
                    <a:pt x="1902484" y="76549"/>
                  </a:lnTo>
                  <a:lnTo>
                    <a:pt x="2038375" y="153099"/>
                  </a:lnTo>
                  <a:lnTo>
                    <a:pt x="2174267" y="0"/>
                  </a:lnTo>
                  <a:lnTo>
                    <a:pt x="2310159" y="153099"/>
                  </a:lnTo>
                  <a:lnTo>
                    <a:pt x="2446051" y="612397"/>
                  </a:lnTo>
                  <a:lnTo>
                    <a:pt x="2581942" y="229649"/>
                  </a:lnTo>
                  <a:lnTo>
                    <a:pt x="2717834" y="76549"/>
                  </a:lnTo>
                  <a:lnTo>
                    <a:pt x="2853726" y="153099"/>
                  </a:lnTo>
                  <a:lnTo>
                    <a:pt x="2989618" y="229649"/>
                  </a:lnTo>
                  <a:lnTo>
                    <a:pt x="3125509" y="229649"/>
                  </a:lnTo>
                  <a:lnTo>
                    <a:pt x="3261401" y="76549"/>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70747"/>
              <a:ext cx="3397293" cy="688947"/>
            </a:xfrm>
            <a:custGeom>
              <a:avLst/>
              <a:pathLst>
                <a:path w="3397293" h="688947">
                  <a:moveTo>
                    <a:pt x="0" y="688947"/>
                  </a:moveTo>
                  <a:lnTo>
                    <a:pt x="135891" y="612397"/>
                  </a:lnTo>
                  <a:lnTo>
                    <a:pt x="271783" y="612397"/>
                  </a:lnTo>
                  <a:lnTo>
                    <a:pt x="407675" y="535848"/>
                  </a:lnTo>
                  <a:lnTo>
                    <a:pt x="543566" y="459298"/>
                  </a:lnTo>
                  <a:lnTo>
                    <a:pt x="679458" y="382748"/>
                  </a:lnTo>
                  <a:lnTo>
                    <a:pt x="815350" y="306198"/>
                  </a:lnTo>
                  <a:lnTo>
                    <a:pt x="951242" y="306198"/>
                  </a:lnTo>
                  <a:lnTo>
                    <a:pt x="1087133" y="229649"/>
                  </a:lnTo>
                  <a:lnTo>
                    <a:pt x="1223025" y="153099"/>
                  </a:lnTo>
                  <a:lnTo>
                    <a:pt x="1358917" y="153099"/>
                  </a:lnTo>
                  <a:lnTo>
                    <a:pt x="1494809" y="76549"/>
                  </a:lnTo>
                  <a:lnTo>
                    <a:pt x="1630700" y="153099"/>
                  </a:lnTo>
                  <a:lnTo>
                    <a:pt x="1766592" y="153099"/>
                  </a:lnTo>
                  <a:lnTo>
                    <a:pt x="1902484" y="153099"/>
                  </a:lnTo>
                  <a:lnTo>
                    <a:pt x="2038375" y="153099"/>
                  </a:lnTo>
                  <a:lnTo>
                    <a:pt x="2174267" y="76549"/>
                  </a:lnTo>
                  <a:lnTo>
                    <a:pt x="2310159" y="76549"/>
                  </a:lnTo>
                  <a:lnTo>
                    <a:pt x="2446051" y="76549"/>
                  </a:lnTo>
                  <a:lnTo>
                    <a:pt x="2581942" y="0"/>
                  </a:lnTo>
                  <a:lnTo>
                    <a:pt x="2717834" y="229649"/>
                  </a:lnTo>
                  <a:lnTo>
                    <a:pt x="2853726" y="382748"/>
                  </a:lnTo>
                  <a:lnTo>
                    <a:pt x="2989618" y="153099"/>
                  </a:lnTo>
                  <a:lnTo>
                    <a:pt x="3125509" y="153099"/>
                  </a:lnTo>
                  <a:lnTo>
                    <a:pt x="3261401" y="153099"/>
                  </a:lnTo>
                  <a:lnTo>
                    <a:pt x="3397293" y="7654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28700"/>
              <a:ext cx="3397293" cy="1071696"/>
            </a:xfrm>
            <a:custGeom>
              <a:avLst/>
              <a:pathLst>
                <a:path w="3397293" h="1071696">
                  <a:moveTo>
                    <a:pt x="0" y="76549"/>
                  </a:moveTo>
                  <a:lnTo>
                    <a:pt x="135891" y="153099"/>
                  </a:lnTo>
                  <a:lnTo>
                    <a:pt x="271783" y="76549"/>
                  </a:lnTo>
                  <a:lnTo>
                    <a:pt x="407675" y="76549"/>
                  </a:lnTo>
                  <a:lnTo>
                    <a:pt x="543566" y="76549"/>
                  </a:lnTo>
                  <a:lnTo>
                    <a:pt x="679458" y="0"/>
                  </a:lnTo>
                  <a:lnTo>
                    <a:pt x="815350" y="76549"/>
                  </a:lnTo>
                  <a:lnTo>
                    <a:pt x="951242" y="153099"/>
                  </a:lnTo>
                  <a:lnTo>
                    <a:pt x="1087133" y="0"/>
                  </a:lnTo>
                  <a:lnTo>
                    <a:pt x="1223025" y="76549"/>
                  </a:lnTo>
                  <a:lnTo>
                    <a:pt x="1358917" y="76549"/>
                  </a:lnTo>
                  <a:lnTo>
                    <a:pt x="1494809" y="76549"/>
                  </a:lnTo>
                  <a:lnTo>
                    <a:pt x="1630700" y="76549"/>
                  </a:lnTo>
                  <a:lnTo>
                    <a:pt x="1766592" y="229649"/>
                  </a:lnTo>
                  <a:lnTo>
                    <a:pt x="1902484" y="153099"/>
                  </a:lnTo>
                  <a:lnTo>
                    <a:pt x="2038375" y="76549"/>
                  </a:lnTo>
                  <a:lnTo>
                    <a:pt x="2174267" y="153099"/>
                  </a:lnTo>
                  <a:lnTo>
                    <a:pt x="2310159" y="306198"/>
                  </a:lnTo>
                  <a:lnTo>
                    <a:pt x="2446051" y="535848"/>
                  </a:lnTo>
                  <a:lnTo>
                    <a:pt x="2581942" y="842046"/>
                  </a:lnTo>
                  <a:lnTo>
                    <a:pt x="2717834" y="918596"/>
                  </a:lnTo>
                  <a:lnTo>
                    <a:pt x="2853726" y="1071696"/>
                  </a:lnTo>
                  <a:lnTo>
                    <a:pt x="2989618" y="765497"/>
                  </a:lnTo>
                  <a:lnTo>
                    <a:pt x="3125509" y="765497"/>
                  </a:lnTo>
                  <a:lnTo>
                    <a:pt x="3261401" y="765497"/>
                  </a:lnTo>
                  <a:lnTo>
                    <a:pt x="3397293" y="612397"/>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7074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3141098"/>
              <a:ext cx="3397293" cy="688947"/>
            </a:xfrm>
            <a:custGeom>
              <a:avLst/>
              <a:pathLst>
                <a:path w="3397293" h="688947">
                  <a:moveTo>
                    <a:pt x="0" y="0"/>
                  </a:moveTo>
                  <a:lnTo>
                    <a:pt x="135891" y="153099"/>
                  </a:lnTo>
                  <a:lnTo>
                    <a:pt x="271783" y="459298"/>
                  </a:lnTo>
                  <a:lnTo>
                    <a:pt x="407675" y="76549"/>
                  </a:lnTo>
                  <a:lnTo>
                    <a:pt x="543566" y="229649"/>
                  </a:lnTo>
                  <a:lnTo>
                    <a:pt x="679458" y="229649"/>
                  </a:lnTo>
                  <a:lnTo>
                    <a:pt x="815350" y="76549"/>
                  </a:lnTo>
                  <a:lnTo>
                    <a:pt x="951242" y="0"/>
                  </a:lnTo>
                  <a:lnTo>
                    <a:pt x="1087133" y="0"/>
                  </a:lnTo>
                  <a:lnTo>
                    <a:pt x="1223025" y="153099"/>
                  </a:lnTo>
                  <a:lnTo>
                    <a:pt x="1358917" y="688947"/>
                  </a:lnTo>
                  <a:lnTo>
                    <a:pt x="1494809" y="688947"/>
                  </a:lnTo>
                  <a:lnTo>
                    <a:pt x="1630700" y="153099"/>
                  </a:lnTo>
                  <a:lnTo>
                    <a:pt x="1766592" y="153099"/>
                  </a:lnTo>
                  <a:lnTo>
                    <a:pt x="1902484" y="76549"/>
                  </a:lnTo>
                  <a:lnTo>
                    <a:pt x="2038375" y="153099"/>
                  </a:lnTo>
                  <a:lnTo>
                    <a:pt x="2174267" y="0"/>
                  </a:lnTo>
                  <a:lnTo>
                    <a:pt x="2310159" y="153099"/>
                  </a:lnTo>
                  <a:lnTo>
                    <a:pt x="2446051" y="612397"/>
                  </a:lnTo>
                  <a:lnTo>
                    <a:pt x="2581942" y="229649"/>
                  </a:lnTo>
                  <a:lnTo>
                    <a:pt x="2717834" y="76549"/>
                  </a:lnTo>
                  <a:lnTo>
                    <a:pt x="2853726" y="153099"/>
                  </a:lnTo>
                  <a:lnTo>
                    <a:pt x="2989618" y="229649"/>
                  </a:lnTo>
                  <a:lnTo>
                    <a:pt x="3125509" y="229649"/>
                  </a:lnTo>
                  <a:lnTo>
                    <a:pt x="3261401" y="76549"/>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59320"/>
              <a:ext cx="0" cy="581777"/>
            </a:xfrm>
            <a:custGeom>
              <a:avLst/>
              <a:pathLst>
                <a:path w="0" h="581777">
                  <a:moveTo>
                    <a:pt x="0" y="58177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59320"/>
              <a:ext cx="0" cy="1270725"/>
            </a:xfrm>
            <a:custGeom>
              <a:avLst/>
              <a:pathLst>
                <a:path w="0" h="1270725">
                  <a:moveTo>
                    <a:pt x="0" y="127072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59320"/>
              <a:ext cx="0" cy="734877"/>
            </a:xfrm>
            <a:custGeom>
              <a:avLst/>
              <a:pathLst>
                <a:path w="0" h="734877">
                  <a:moveTo>
                    <a:pt x="0" y="73487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59320"/>
              <a:ext cx="0" cy="658327"/>
            </a:xfrm>
            <a:custGeom>
              <a:avLst/>
              <a:pathLst>
                <a:path w="0" h="658327">
                  <a:moveTo>
                    <a:pt x="0" y="65832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59320"/>
              <a:ext cx="0" cy="581777"/>
            </a:xfrm>
            <a:custGeom>
              <a:avLst/>
              <a:pathLst>
                <a:path w="0" h="581777">
                  <a:moveTo>
                    <a:pt x="0" y="5817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3141098"/>
              <a:ext cx="3397293" cy="688947"/>
            </a:xfrm>
            <a:custGeom>
              <a:avLst/>
              <a:pathLst>
                <a:path w="3397293" h="688947">
                  <a:moveTo>
                    <a:pt x="0" y="0"/>
                  </a:moveTo>
                  <a:lnTo>
                    <a:pt x="135891" y="153099"/>
                  </a:lnTo>
                  <a:lnTo>
                    <a:pt x="271783" y="459298"/>
                  </a:lnTo>
                  <a:lnTo>
                    <a:pt x="407675" y="76549"/>
                  </a:lnTo>
                  <a:lnTo>
                    <a:pt x="543566" y="229649"/>
                  </a:lnTo>
                  <a:lnTo>
                    <a:pt x="679458" y="229649"/>
                  </a:lnTo>
                  <a:lnTo>
                    <a:pt x="815350" y="76549"/>
                  </a:lnTo>
                  <a:lnTo>
                    <a:pt x="951242" y="0"/>
                  </a:lnTo>
                  <a:lnTo>
                    <a:pt x="1087133" y="0"/>
                  </a:lnTo>
                  <a:lnTo>
                    <a:pt x="1223025" y="153099"/>
                  </a:lnTo>
                  <a:lnTo>
                    <a:pt x="1358917" y="688947"/>
                  </a:lnTo>
                  <a:lnTo>
                    <a:pt x="1494809" y="688947"/>
                  </a:lnTo>
                  <a:lnTo>
                    <a:pt x="1630700" y="153099"/>
                  </a:lnTo>
                  <a:lnTo>
                    <a:pt x="1766592" y="153099"/>
                  </a:lnTo>
                  <a:lnTo>
                    <a:pt x="1902484" y="76549"/>
                  </a:lnTo>
                  <a:lnTo>
                    <a:pt x="2038375" y="153099"/>
                  </a:lnTo>
                  <a:lnTo>
                    <a:pt x="2174267" y="0"/>
                  </a:lnTo>
                  <a:lnTo>
                    <a:pt x="2310159" y="153099"/>
                  </a:lnTo>
                  <a:lnTo>
                    <a:pt x="2446051" y="612397"/>
                  </a:lnTo>
                  <a:lnTo>
                    <a:pt x="2581942" y="229649"/>
                  </a:lnTo>
                  <a:lnTo>
                    <a:pt x="2717834" y="76549"/>
                  </a:lnTo>
                  <a:lnTo>
                    <a:pt x="2853726" y="153099"/>
                  </a:lnTo>
                  <a:lnTo>
                    <a:pt x="2989618" y="229649"/>
                  </a:lnTo>
                  <a:lnTo>
                    <a:pt x="3125509" y="229649"/>
                  </a:lnTo>
                  <a:lnTo>
                    <a:pt x="3261401" y="76549"/>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407519" y="24882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1" name="tx91"/>
            <p:cNvSpPr/>
            <p:nvPr/>
          </p:nvSpPr>
          <p:spPr>
            <a:xfrm>
              <a:off x="6086977"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748386" y="248826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7445895"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98946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804812" y="24882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340818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1006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408413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31863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531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87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9096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096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8269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74515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176768" y="4988970"/>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116" name="tx116"/>
            <p:cNvSpPr/>
            <p:nvPr/>
          </p:nvSpPr>
          <p:spPr>
            <a:xfrm>
              <a:off x="724979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012250"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21333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00563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79794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5902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10948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90178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69409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4863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7321564" cy="114824"/>
            </a:xfrm>
            <a:prstGeom prst="rect">
              <a:avLst/>
            </a:prstGeom>
            <a:solidFill>
              <a:srgbClr val="1CABE2">
                <a:alpha val="80000"/>
              </a:srgbClr>
            </a:solidFill>
          </p:spPr>
          <p:txBody>
            <a:bodyPr/>
            <a:lstStyle/>
            <a:p/>
          </p:txBody>
        </p:sp>
        <p:sp>
          <p:nvSpPr>
            <p:cNvPr id="132" name="rc132"/>
            <p:cNvSpPr/>
            <p:nvPr/>
          </p:nvSpPr>
          <p:spPr>
            <a:xfrm>
              <a:off x="1317178" y="5743865"/>
              <a:ext cx="3514709" cy="114824"/>
            </a:xfrm>
            <a:prstGeom prst="rect">
              <a:avLst/>
            </a:prstGeom>
            <a:solidFill>
              <a:srgbClr val="1CABE2">
                <a:alpha val="80000"/>
              </a:srgbClr>
            </a:solidFill>
          </p:spPr>
          <p:txBody>
            <a:bodyPr/>
            <a:lstStyle/>
            <a:p/>
          </p:txBody>
        </p:sp>
        <p:sp>
          <p:nvSpPr>
            <p:cNvPr id="133" name="rc133"/>
            <p:cNvSpPr/>
            <p:nvPr/>
          </p:nvSpPr>
          <p:spPr>
            <a:xfrm>
              <a:off x="1317178" y="5600334"/>
              <a:ext cx="1740327" cy="114824"/>
            </a:xfrm>
            <a:prstGeom prst="rect">
              <a:avLst/>
            </a:prstGeom>
            <a:solidFill>
              <a:srgbClr val="1CABE2">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75989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9" name="tx139"/>
            <p:cNvSpPr/>
            <p:nvPr/>
          </p:nvSpPr>
          <p:spPr>
            <a:xfrm>
              <a:off x="455219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634450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1" name="tx141"/>
            <p:cNvSpPr/>
            <p:nvPr/>
          </p:nvSpPr>
          <p:spPr>
            <a:xfrm>
              <a:off x="813680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2" name="tx142"/>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El Salvador (99%) was 9 percentage points higher than the global average (90%) and 10 percentage points higher than the average across all LACR countries (89%).
National DTP1 coverage was 3 percentage points higher than in 2019 (96%).
This equates to &lt;1,000 zero-dose children in 2025 compared to 4,000 zero-dose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El Salvador DTP1 coverage was 99% - this is 3 percentage points higher than in 2019 and higher than both the global and regional averages.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El Salvador ranked number 25 out of 33 countries for lowest DTP1 coverage (based on tied ranks).
El Salvador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El Salvador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F26A21">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El Salvador ranked number 14 out of 33 countries with 3,000 zero-dose children.
In 2025, El Salvador ranked number 20 out of 33 countries with &lt;1,000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6174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41445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56717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83810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99081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14352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365010"/>
              <a:ext cx="203168" cy="1320376"/>
            </a:xfrm>
            <a:prstGeom prst="rect">
              <a:avLst/>
            </a:prstGeom>
            <a:solidFill>
              <a:srgbClr val="80BD41">
                <a:alpha val="100000"/>
              </a:srgbClr>
            </a:solidFill>
          </p:spPr>
          <p:txBody>
            <a:bodyPr/>
            <a:lstStyle/>
            <a:p/>
          </p:txBody>
        </p:sp>
        <p:sp>
          <p:nvSpPr>
            <p:cNvPr id="26" name="rc26"/>
            <p:cNvSpPr/>
            <p:nvPr/>
          </p:nvSpPr>
          <p:spPr>
            <a:xfrm>
              <a:off x="1332670" y="3351674"/>
              <a:ext cx="203168" cy="13336"/>
            </a:xfrm>
            <a:prstGeom prst="rect">
              <a:avLst/>
            </a:prstGeom>
            <a:solidFill>
              <a:srgbClr val="0058AB">
                <a:alpha val="100000"/>
              </a:srgbClr>
            </a:solidFill>
          </p:spPr>
          <p:txBody>
            <a:bodyPr/>
            <a:lstStyle/>
            <a:p/>
          </p:txBody>
        </p:sp>
        <p:sp>
          <p:nvSpPr>
            <p:cNvPr id="27" name="rc27"/>
            <p:cNvSpPr/>
            <p:nvPr/>
          </p:nvSpPr>
          <p:spPr>
            <a:xfrm>
              <a:off x="1332670" y="3365010"/>
              <a:ext cx="203168" cy="0"/>
            </a:xfrm>
            <a:prstGeom prst="rect">
              <a:avLst/>
            </a:prstGeom>
            <a:solidFill>
              <a:srgbClr val="1CABE2">
                <a:alpha val="100000"/>
              </a:srgbClr>
            </a:solidFill>
          </p:spPr>
          <p:txBody>
            <a:bodyPr/>
            <a:lstStyle/>
            <a:p/>
          </p:txBody>
        </p:sp>
        <p:sp>
          <p:nvSpPr>
            <p:cNvPr id="28" name="rc28"/>
            <p:cNvSpPr/>
            <p:nvPr/>
          </p:nvSpPr>
          <p:spPr>
            <a:xfrm>
              <a:off x="1558413" y="3511404"/>
              <a:ext cx="203168" cy="1173982"/>
            </a:xfrm>
            <a:prstGeom prst="rect">
              <a:avLst/>
            </a:prstGeom>
            <a:solidFill>
              <a:srgbClr val="80BD41">
                <a:alpha val="100000"/>
              </a:srgbClr>
            </a:solidFill>
          </p:spPr>
          <p:txBody>
            <a:bodyPr/>
            <a:lstStyle/>
            <a:p/>
          </p:txBody>
        </p:sp>
        <p:sp>
          <p:nvSpPr>
            <p:cNvPr id="29" name="rc29"/>
            <p:cNvSpPr/>
            <p:nvPr/>
          </p:nvSpPr>
          <p:spPr>
            <a:xfrm>
              <a:off x="1558413" y="3409315"/>
              <a:ext cx="203168" cy="38280"/>
            </a:xfrm>
            <a:prstGeom prst="rect">
              <a:avLst/>
            </a:prstGeom>
            <a:solidFill>
              <a:srgbClr val="0058AB">
                <a:alpha val="100000"/>
              </a:srgbClr>
            </a:solidFill>
          </p:spPr>
          <p:txBody>
            <a:bodyPr/>
            <a:lstStyle/>
            <a:p/>
          </p:txBody>
        </p:sp>
        <p:sp>
          <p:nvSpPr>
            <p:cNvPr id="30" name="rc30"/>
            <p:cNvSpPr/>
            <p:nvPr/>
          </p:nvSpPr>
          <p:spPr>
            <a:xfrm>
              <a:off x="1558413" y="3447595"/>
              <a:ext cx="203168" cy="63809"/>
            </a:xfrm>
            <a:prstGeom prst="rect">
              <a:avLst/>
            </a:prstGeom>
            <a:solidFill>
              <a:srgbClr val="1CABE2">
                <a:alpha val="100000"/>
              </a:srgbClr>
            </a:solidFill>
          </p:spPr>
          <p:txBody>
            <a:bodyPr/>
            <a:lstStyle/>
            <a:p/>
          </p:txBody>
        </p:sp>
        <p:sp>
          <p:nvSpPr>
            <p:cNvPr id="31" name="rc31"/>
            <p:cNvSpPr/>
            <p:nvPr/>
          </p:nvSpPr>
          <p:spPr>
            <a:xfrm>
              <a:off x="1784155" y="3704264"/>
              <a:ext cx="203168" cy="981123"/>
            </a:xfrm>
            <a:prstGeom prst="rect">
              <a:avLst/>
            </a:prstGeom>
            <a:solidFill>
              <a:srgbClr val="80BD41">
                <a:alpha val="100000"/>
              </a:srgbClr>
            </a:solidFill>
          </p:spPr>
          <p:txBody>
            <a:bodyPr/>
            <a:lstStyle/>
            <a:p/>
          </p:txBody>
        </p:sp>
        <p:sp>
          <p:nvSpPr>
            <p:cNvPr id="32" name="rc32"/>
            <p:cNvSpPr/>
            <p:nvPr/>
          </p:nvSpPr>
          <p:spPr>
            <a:xfrm>
              <a:off x="1784155" y="3474124"/>
              <a:ext cx="203168" cy="84787"/>
            </a:xfrm>
            <a:prstGeom prst="rect">
              <a:avLst/>
            </a:prstGeom>
            <a:solidFill>
              <a:srgbClr val="0058AB">
                <a:alpha val="100000"/>
              </a:srgbClr>
            </a:solidFill>
          </p:spPr>
          <p:txBody>
            <a:bodyPr/>
            <a:lstStyle/>
            <a:p/>
          </p:txBody>
        </p:sp>
        <p:sp>
          <p:nvSpPr>
            <p:cNvPr id="33" name="rc33"/>
            <p:cNvSpPr/>
            <p:nvPr/>
          </p:nvSpPr>
          <p:spPr>
            <a:xfrm>
              <a:off x="1784155" y="3558912"/>
              <a:ext cx="203168" cy="145351"/>
            </a:xfrm>
            <a:prstGeom prst="rect">
              <a:avLst/>
            </a:prstGeom>
            <a:solidFill>
              <a:srgbClr val="1CABE2">
                <a:alpha val="100000"/>
              </a:srgbClr>
            </a:solidFill>
          </p:spPr>
          <p:txBody>
            <a:bodyPr/>
            <a:lstStyle/>
            <a:p/>
          </p:txBody>
        </p:sp>
        <p:sp>
          <p:nvSpPr>
            <p:cNvPr id="34" name="rc34"/>
            <p:cNvSpPr/>
            <p:nvPr/>
          </p:nvSpPr>
          <p:spPr>
            <a:xfrm>
              <a:off x="2009898" y="3602462"/>
              <a:ext cx="203168" cy="1082924"/>
            </a:xfrm>
            <a:prstGeom prst="rect">
              <a:avLst/>
            </a:prstGeom>
            <a:solidFill>
              <a:srgbClr val="80BD41">
                <a:alpha val="100000"/>
              </a:srgbClr>
            </a:solidFill>
          </p:spPr>
          <p:txBody>
            <a:bodyPr/>
            <a:lstStyle/>
            <a:p/>
          </p:txBody>
        </p:sp>
        <p:sp>
          <p:nvSpPr>
            <p:cNvPr id="35" name="rc35"/>
            <p:cNvSpPr/>
            <p:nvPr/>
          </p:nvSpPr>
          <p:spPr>
            <a:xfrm>
              <a:off x="2009898" y="3533341"/>
              <a:ext cx="203168" cy="23037"/>
            </a:xfrm>
            <a:prstGeom prst="rect">
              <a:avLst/>
            </a:prstGeom>
            <a:solidFill>
              <a:srgbClr val="0058AB">
                <a:alpha val="100000"/>
              </a:srgbClr>
            </a:solidFill>
          </p:spPr>
          <p:txBody>
            <a:bodyPr/>
            <a:lstStyle/>
            <a:p/>
          </p:txBody>
        </p:sp>
        <p:sp>
          <p:nvSpPr>
            <p:cNvPr id="36" name="rc36"/>
            <p:cNvSpPr/>
            <p:nvPr/>
          </p:nvSpPr>
          <p:spPr>
            <a:xfrm>
              <a:off x="2009898" y="3556378"/>
              <a:ext cx="203168" cy="46083"/>
            </a:xfrm>
            <a:prstGeom prst="rect">
              <a:avLst/>
            </a:prstGeom>
            <a:solidFill>
              <a:srgbClr val="1CABE2">
                <a:alpha val="100000"/>
              </a:srgbClr>
            </a:solidFill>
          </p:spPr>
          <p:txBody>
            <a:bodyPr/>
            <a:lstStyle/>
            <a:p/>
          </p:txBody>
        </p:sp>
        <p:sp>
          <p:nvSpPr>
            <p:cNvPr id="37" name="rc37"/>
            <p:cNvSpPr/>
            <p:nvPr/>
          </p:nvSpPr>
          <p:spPr>
            <a:xfrm>
              <a:off x="2235640" y="3694723"/>
              <a:ext cx="203168" cy="990663"/>
            </a:xfrm>
            <a:prstGeom prst="rect">
              <a:avLst/>
            </a:prstGeom>
            <a:solidFill>
              <a:srgbClr val="80BD41">
                <a:alpha val="100000"/>
              </a:srgbClr>
            </a:solidFill>
          </p:spPr>
          <p:txBody>
            <a:bodyPr/>
            <a:lstStyle/>
            <a:p/>
          </p:txBody>
        </p:sp>
        <p:sp>
          <p:nvSpPr>
            <p:cNvPr id="38" name="rc38"/>
            <p:cNvSpPr/>
            <p:nvPr/>
          </p:nvSpPr>
          <p:spPr>
            <a:xfrm>
              <a:off x="2235640" y="3584652"/>
              <a:ext cx="203168" cy="44033"/>
            </a:xfrm>
            <a:prstGeom prst="rect">
              <a:avLst/>
            </a:prstGeom>
            <a:solidFill>
              <a:srgbClr val="0058AB">
                <a:alpha val="100000"/>
              </a:srgbClr>
            </a:solidFill>
          </p:spPr>
          <p:txBody>
            <a:bodyPr/>
            <a:lstStyle/>
            <a:p/>
          </p:txBody>
        </p:sp>
        <p:sp>
          <p:nvSpPr>
            <p:cNvPr id="39" name="rc39"/>
            <p:cNvSpPr/>
            <p:nvPr/>
          </p:nvSpPr>
          <p:spPr>
            <a:xfrm>
              <a:off x="2235640" y="3628686"/>
              <a:ext cx="203168" cy="66037"/>
            </a:xfrm>
            <a:prstGeom prst="rect">
              <a:avLst/>
            </a:prstGeom>
            <a:solidFill>
              <a:srgbClr val="1CABE2">
                <a:alpha val="100000"/>
              </a:srgbClr>
            </a:solidFill>
          </p:spPr>
          <p:txBody>
            <a:bodyPr/>
            <a:lstStyle/>
            <a:p/>
          </p:txBody>
        </p:sp>
        <p:sp>
          <p:nvSpPr>
            <p:cNvPr id="40" name="rc40"/>
            <p:cNvSpPr/>
            <p:nvPr/>
          </p:nvSpPr>
          <p:spPr>
            <a:xfrm>
              <a:off x="2461382" y="3735384"/>
              <a:ext cx="203168" cy="950002"/>
            </a:xfrm>
            <a:prstGeom prst="rect">
              <a:avLst/>
            </a:prstGeom>
            <a:solidFill>
              <a:srgbClr val="80BD41">
                <a:alpha val="100000"/>
              </a:srgbClr>
            </a:solidFill>
          </p:spPr>
          <p:txBody>
            <a:bodyPr/>
            <a:lstStyle/>
            <a:p/>
          </p:txBody>
        </p:sp>
        <p:sp>
          <p:nvSpPr>
            <p:cNvPr id="41" name="rc41"/>
            <p:cNvSpPr/>
            <p:nvPr/>
          </p:nvSpPr>
          <p:spPr>
            <a:xfrm>
              <a:off x="2461382" y="3617967"/>
              <a:ext cx="203168" cy="42694"/>
            </a:xfrm>
            <a:prstGeom prst="rect">
              <a:avLst/>
            </a:prstGeom>
            <a:solidFill>
              <a:srgbClr val="0058AB">
                <a:alpha val="100000"/>
              </a:srgbClr>
            </a:solidFill>
          </p:spPr>
          <p:txBody>
            <a:bodyPr/>
            <a:lstStyle/>
            <a:p/>
          </p:txBody>
        </p:sp>
        <p:sp>
          <p:nvSpPr>
            <p:cNvPr id="42" name="rc42"/>
            <p:cNvSpPr/>
            <p:nvPr/>
          </p:nvSpPr>
          <p:spPr>
            <a:xfrm>
              <a:off x="2461382" y="3660662"/>
              <a:ext cx="203168" cy="74722"/>
            </a:xfrm>
            <a:prstGeom prst="rect">
              <a:avLst/>
            </a:prstGeom>
            <a:solidFill>
              <a:srgbClr val="1CABE2">
                <a:alpha val="100000"/>
              </a:srgbClr>
            </a:solidFill>
          </p:spPr>
          <p:txBody>
            <a:bodyPr/>
            <a:lstStyle/>
            <a:p/>
          </p:txBody>
        </p:sp>
        <p:sp>
          <p:nvSpPr>
            <p:cNvPr id="43" name="rc43"/>
            <p:cNvSpPr/>
            <p:nvPr/>
          </p:nvSpPr>
          <p:spPr>
            <a:xfrm>
              <a:off x="2687125" y="3679319"/>
              <a:ext cx="203168" cy="1006067"/>
            </a:xfrm>
            <a:prstGeom prst="rect">
              <a:avLst/>
            </a:prstGeom>
            <a:solidFill>
              <a:srgbClr val="80BD41">
                <a:alpha val="100000"/>
              </a:srgbClr>
            </a:solidFill>
          </p:spPr>
          <p:txBody>
            <a:bodyPr/>
            <a:lstStyle/>
            <a:p/>
          </p:txBody>
        </p:sp>
        <p:sp>
          <p:nvSpPr>
            <p:cNvPr id="44" name="rc44"/>
            <p:cNvSpPr/>
            <p:nvPr/>
          </p:nvSpPr>
          <p:spPr>
            <a:xfrm>
              <a:off x="2687125" y="3637396"/>
              <a:ext cx="203168" cy="20961"/>
            </a:xfrm>
            <a:prstGeom prst="rect">
              <a:avLst/>
            </a:prstGeom>
            <a:solidFill>
              <a:srgbClr val="0058AB">
                <a:alpha val="100000"/>
              </a:srgbClr>
            </a:solidFill>
          </p:spPr>
          <p:txBody>
            <a:bodyPr/>
            <a:lstStyle/>
            <a:p/>
          </p:txBody>
        </p:sp>
        <p:sp>
          <p:nvSpPr>
            <p:cNvPr id="45" name="rc45"/>
            <p:cNvSpPr/>
            <p:nvPr/>
          </p:nvSpPr>
          <p:spPr>
            <a:xfrm>
              <a:off x="2687125" y="3658358"/>
              <a:ext cx="203168" cy="20961"/>
            </a:xfrm>
            <a:prstGeom prst="rect">
              <a:avLst/>
            </a:prstGeom>
            <a:solidFill>
              <a:srgbClr val="1CABE2">
                <a:alpha val="100000"/>
              </a:srgbClr>
            </a:solidFill>
          </p:spPr>
          <p:txBody>
            <a:bodyPr/>
            <a:lstStyle/>
            <a:p/>
          </p:txBody>
        </p:sp>
        <p:sp>
          <p:nvSpPr>
            <p:cNvPr id="46" name="rc46"/>
            <p:cNvSpPr/>
            <p:nvPr/>
          </p:nvSpPr>
          <p:spPr>
            <a:xfrm>
              <a:off x="2912867" y="3665771"/>
              <a:ext cx="203168" cy="1019615"/>
            </a:xfrm>
            <a:prstGeom prst="rect">
              <a:avLst/>
            </a:prstGeom>
            <a:solidFill>
              <a:srgbClr val="80BD41">
                <a:alpha val="100000"/>
              </a:srgbClr>
            </a:solidFill>
          </p:spPr>
          <p:txBody>
            <a:bodyPr/>
            <a:lstStyle/>
            <a:p/>
          </p:txBody>
        </p:sp>
        <p:sp>
          <p:nvSpPr>
            <p:cNvPr id="47" name="rc47"/>
            <p:cNvSpPr/>
            <p:nvPr/>
          </p:nvSpPr>
          <p:spPr>
            <a:xfrm>
              <a:off x="2912867" y="3655468"/>
              <a:ext cx="203168" cy="10302"/>
            </a:xfrm>
            <a:prstGeom prst="rect">
              <a:avLst/>
            </a:prstGeom>
            <a:solidFill>
              <a:srgbClr val="0058AB">
                <a:alpha val="100000"/>
              </a:srgbClr>
            </a:solidFill>
          </p:spPr>
          <p:txBody>
            <a:bodyPr/>
            <a:lstStyle/>
            <a:p/>
          </p:txBody>
        </p:sp>
        <p:sp>
          <p:nvSpPr>
            <p:cNvPr id="48" name="rc48"/>
            <p:cNvSpPr/>
            <p:nvPr/>
          </p:nvSpPr>
          <p:spPr>
            <a:xfrm>
              <a:off x="2912867" y="3665771"/>
              <a:ext cx="203168" cy="0"/>
            </a:xfrm>
            <a:prstGeom prst="rect">
              <a:avLst/>
            </a:prstGeom>
            <a:solidFill>
              <a:srgbClr val="1CABE2">
                <a:alpha val="100000"/>
              </a:srgbClr>
            </a:solidFill>
          </p:spPr>
          <p:txBody>
            <a:bodyPr/>
            <a:lstStyle/>
            <a:p/>
          </p:txBody>
        </p:sp>
        <p:sp>
          <p:nvSpPr>
            <p:cNvPr id="49" name="rc49"/>
            <p:cNvSpPr/>
            <p:nvPr/>
          </p:nvSpPr>
          <p:spPr>
            <a:xfrm>
              <a:off x="3138609" y="3697612"/>
              <a:ext cx="203168" cy="987774"/>
            </a:xfrm>
            <a:prstGeom prst="rect">
              <a:avLst/>
            </a:prstGeom>
            <a:solidFill>
              <a:srgbClr val="80BD41">
                <a:alpha val="100000"/>
              </a:srgbClr>
            </a:solidFill>
          </p:spPr>
          <p:txBody>
            <a:bodyPr/>
            <a:lstStyle/>
            <a:p/>
          </p:txBody>
        </p:sp>
        <p:sp>
          <p:nvSpPr>
            <p:cNvPr id="50" name="rc50"/>
            <p:cNvSpPr/>
            <p:nvPr/>
          </p:nvSpPr>
          <p:spPr>
            <a:xfrm>
              <a:off x="3138609" y="3677455"/>
              <a:ext cx="203168" cy="10082"/>
            </a:xfrm>
            <a:prstGeom prst="rect">
              <a:avLst/>
            </a:prstGeom>
            <a:solidFill>
              <a:srgbClr val="0058AB">
                <a:alpha val="100000"/>
              </a:srgbClr>
            </a:solidFill>
          </p:spPr>
          <p:txBody>
            <a:bodyPr/>
            <a:lstStyle/>
            <a:p/>
          </p:txBody>
        </p:sp>
        <p:sp>
          <p:nvSpPr>
            <p:cNvPr id="51" name="rc51"/>
            <p:cNvSpPr/>
            <p:nvPr/>
          </p:nvSpPr>
          <p:spPr>
            <a:xfrm>
              <a:off x="3138609" y="3687538"/>
              <a:ext cx="203168" cy="10074"/>
            </a:xfrm>
            <a:prstGeom prst="rect">
              <a:avLst/>
            </a:prstGeom>
            <a:solidFill>
              <a:srgbClr val="1CABE2">
                <a:alpha val="100000"/>
              </a:srgbClr>
            </a:solidFill>
          </p:spPr>
          <p:txBody>
            <a:bodyPr/>
            <a:lstStyle/>
            <a:p/>
          </p:txBody>
        </p:sp>
        <p:sp>
          <p:nvSpPr>
            <p:cNvPr id="52" name="rc52"/>
            <p:cNvSpPr/>
            <p:nvPr/>
          </p:nvSpPr>
          <p:spPr>
            <a:xfrm>
              <a:off x="3364352" y="3774326"/>
              <a:ext cx="203168" cy="911061"/>
            </a:xfrm>
            <a:prstGeom prst="rect">
              <a:avLst/>
            </a:prstGeom>
            <a:solidFill>
              <a:srgbClr val="80BD41">
                <a:alpha val="100000"/>
              </a:srgbClr>
            </a:solidFill>
          </p:spPr>
          <p:txBody>
            <a:bodyPr/>
            <a:lstStyle/>
            <a:p/>
          </p:txBody>
        </p:sp>
        <p:sp>
          <p:nvSpPr>
            <p:cNvPr id="53" name="rc53"/>
            <p:cNvSpPr/>
            <p:nvPr/>
          </p:nvSpPr>
          <p:spPr>
            <a:xfrm>
              <a:off x="3364352" y="3684217"/>
              <a:ext cx="203168" cy="30036"/>
            </a:xfrm>
            <a:prstGeom prst="rect">
              <a:avLst/>
            </a:prstGeom>
            <a:solidFill>
              <a:srgbClr val="0058AB">
                <a:alpha val="100000"/>
              </a:srgbClr>
            </a:solidFill>
          </p:spPr>
          <p:txBody>
            <a:bodyPr/>
            <a:lstStyle/>
            <a:p/>
          </p:txBody>
        </p:sp>
        <p:sp>
          <p:nvSpPr>
            <p:cNvPr id="54" name="rc54"/>
            <p:cNvSpPr/>
            <p:nvPr/>
          </p:nvSpPr>
          <p:spPr>
            <a:xfrm>
              <a:off x="3364352" y="3714253"/>
              <a:ext cx="203168" cy="60072"/>
            </a:xfrm>
            <a:prstGeom prst="rect">
              <a:avLst/>
            </a:prstGeom>
            <a:solidFill>
              <a:srgbClr val="1CABE2">
                <a:alpha val="100000"/>
              </a:srgbClr>
            </a:solidFill>
          </p:spPr>
          <p:txBody>
            <a:bodyPr/>
            <a:lstStyle/>
            <a:p/>
          </p:txBody>
        </p:sp>
        <p:sp>
          <p:nvSpPr>
            <p:cNvPr id="55" name="rc55"/>
            <p:cNvSpPr/>
            <p:nvPr/>
          </p:nvSpPr>
          <p:spPr>
            <a:xfrm>
              <a:off x="3590094" y="3797135"/>
              <a:ext cx="203168" cy="888252"/>
            </a:xfrm>
            <a:prstGeom prst="rect">
              <a:avLst/>
            </a:prstGeom>
            <a:solidFill>
              <a:srgbClr val="80BD41">
                <a:alpha val="100000"/>
              </a:srgbClr>
            </a:solidFill>
          </p:spPr>
          <p:txBody>
            <a:bodyPr/>
            <a:lstStyle/>
            <a:p/>
          </p:txBody>
        </p:sp>
        <p:sp>
          <p:nvSpPr>
            <p:cNvPr id="56" name="rc56"/>
            <p:cNvSpPr/>
            <p:nvPr/>
          </p:nvSpPr>
          <p:spPr>
            <a:xfrm>
              <a:off x="3590094" y="3687352"/>
              <a:ext cx="203168" cy="99801"/>
            </a:xfrm>
            <a:prstGeom prst="rect">
              <a:avLst/>
            </a:prstGeom>
            <a:solidFill>
              <a:srgbClr val="0058AB">
                <a:alpha val="100000"/>
              </a:srgbClr>
            </a:solidFill>
          </p:spPr>
          <p:txBody>
            <a:bodyPr/>
            <a:lstStyle/>
            <a:p/>
          </p:txBody>
        </p:sp>
        <p:sp>
          <p:nvSpPr>
            <p:cNvPr id="57" name="rc57"/>
            <p:cNvSpPr/>
            <p:nvPr/>
          </p:nvSpPr>
          <p:spPr>
            <a:xfrm>
              <a:off x="3590094" y="3787154"/>
              <a:ext cx="203168" cy="9981"/>
            </a:xfrm>
            <a:prstGeom prst="rect">
              <a:avLst/>
            </a:prstGeom>
            <a:solidFill>
              <a:srgbClr val="1CABE2">
                <a:alpha val="100000"/>
              </a:srgbClr>
            </a:solidFill>
          </p:spPr>
          <p:txBody>
            <a:bodyPr/>
            <a:lstStyle/>
            <a:p/>
          </p:txBody>
        </p:sp>
        <p:sp>
          <p:nvSpPr>
            <p:cNvPr id="58" name="rc58"/>
            <p:cNvSpPr/>
            <p:nvPr/>
          </p:nvSpPr>
          <p:spPr>
            <a:xfrm>
              <a:off x="3815836" y="3796626"/>
              <a:ext cx="203168" cy="888760"/>
            </a:xfrm>
            <a:prstGeom prst="rect">
              <a:avLst/>
            </a:prstGeom>
            <a:solidFill>
              <a:srgbClr val="80BD41">
                <a:alpha val="100000"/>
              </a:srgbClr>
            </a:solidFill>
          </p:spPr>
          <p:txBody>
            <a:bodyPr/>
            <a:lstStyle/>
            <a:p/>
          </p:txBody>
        </p:sp>
        <p:sp>
          <p:nvSpPr>
            <p:cNvPr id="59" name="rc59"/>
            <p:cNvSpPr/>
            <p:nvPr/>
          </p:nvSpPr>
          <p:spPr>
            <a:xfrm>
              <a:off x="3815836" y="3686776"/>
              <a:ext cx="203168" cy="99861"/>
            </a:xfrm>
            <a:prstGeom prst="rect">
              <a:avLst/>
            </a:prstGeom>
            <a:solidFill>
              <a:srgbClr val="0058AB">
                <a:alpha val="100000"/>
              </a:srgbClr>
            </a:solidFill>
          </p:spPr>
          <p:txBody>
            <a:bodyPr/>
            <a:lstStyle/>
            <a:p/>
          </p:txBody>
        </p:sp>
        <p:sp>
          <p:nvSpPr>
            <p:cNvPr id="60" name="rc60"/>
            <p:cNvSpPr/>
            <p:nvPr/>
          </p:nvSpPr>
          <p:spPr>
            <a:xfrm>
              <a:off x="3815836" y="3786637"/>
              <a:ext cx="203168" cy="9989"/>
            </a:xfrm>
            <a:prstGeom prst="rect">
              <a:avLst/>
            </a:prstGeom>
            <a:solidFill>
              <a:srgbClr val="1CABE2">
                <a:alpha val="100000"/>
              </a:srgbClr>
            </a:solidFill>
          </p:spPr>
          <p:txBody>
            <a:bodyPr/>
            <a:lstStyle/>
            <a:p/>
          </p:txBody>
        </p:sp>
        <p:sp>
          <p:nvSpPr>
            <p:cNvPr id="61" name="rc61"/>
            <p:cNvSpPr/>
            <p:nvPr/>
          </p:nvSpPr>
          <p:spPr>
            <a:xfrm>
              <a:off x="4041579" y="3763243"/>
              <a:ext cx="203168" cy="922143"/>
            </a:xfrm>
            <a:prstGeom prst="rect">
              <a:avLst/>
            </a:prstGeom>
            <a:solidFill>
              <a:srgbClr val="80BD41">
                <a:alpha val="100000"/>
              </a:srgbClr>
            </a:solidFill>
          </p:spPr>
          <p:txBody>
            <a:bodyPr/>
            <a:lstStyle/>
            <a:p/>
          </p:txBody>
        </p:sp>
        <p:sp>
          <p:nvSpPr>
            <p:cNvPr id="62" name="rc62"/>
            <p:cNvSpPr/>
            <p:nvPr/>
          </p:nvSpPr>
          <p:spPr>
            <a:xfrm>
              <a:off x="4041579" y="3693833"/>
              <a:ext cx="203168" cy="29748"/>
            </a:xfrm>
            <a:prstGeom prst="rect">
              <a:avLst/>
            </a:prstGeom>
            <a:solidFill>
              <a:srgbClr val="0058AB">
                <a:alpha val="100000"/>
              </a:srgbClr>
            </a:solidFill>
          </p:spPr>
          <p:txBody>
            <a:bodyPr/>
            <a:lstStyle/>
            <a:p/>
          </p:txBody>
        </p:sp>
        <p:sp>
          <p:nvSpPr>
            <p:cNvPr id="63" name="rc63"/>
            <p:cNvSpPr/>
            <p:nvPr/>
          </p:nvSpPr>
          <p:spPr>
            <a:xfrm>
              <a:off x="4041579" y="3723582"/>
              <a:ext cx="203168" cy="39661"/>
            </a:xfrm>
            <a:prstGeom prst="rect">
              <a:avLst/>
            </a:prstGeom>
            <a:solidFill>
              <a:srgbClr val="1CABE2">
                <a:alpha val="100000"/>
              </a:srgbClr>
            </a:solidFill>
          </p:spPr>
          <p:txBody>
            <a:bodyPr/>
            <a:lstStyle/>
            <a:p/>
          </p:txBody>
        </p:sp>
        <p:sp>
          <p:nvSpPr>
            <p:cNvPr id="64" name="rc64"/>
            <p:cNvSpPr/>
            <p:nvPr/>
          </p:nvSpPr>
          <p:spPr>
            <a:xfrm>
              <a:off x="4267321" y="3778596"/>
              <a:ext cx="203168" cy="906790"/>
            </a:xfrm>
            <a:prstGeom prst="rect">
              <a:avLst/>
            </a:prstGeom>
            <a:solidFill>
              <a:srgbClr val="80BD41">
                <a:alpha val="100000"/>
              </a:srgbClr>
            </a:solidFill>
          </p:spPr>
          <p:txBody>
            <a:bodyPr/>
            <a:lstStyle/>
            <a:p/>
          </p:txBody>
        </p:sp>
        <p:sp>
          <p:nvSpPr>
            <p:cNvPr id="65" name="rc65"/>
            <p:cNvSpPr/>
            <p:nvPr/>
          </p:nvSpPr>
          <p:spPr>
            <a:xfrm>
              <a:off x="4267321" y="3699747"/>
              <a:ext cx="203168" cy="29570"/>
            </a:xfrm>
            <a:prstGeom prst="rect">
              <a:avLst/>
            </a:prstGeom>
            <a:solidFill>
              <a:srgbClr val="0058AB">
                <a:alpha val="100000"/>
              </a:srgbClr>
            </a:solidFill>
          </p:spPr>
          <p:txBody>
            <a:bodyPr/>
            <a:lstStyle/>
            <a:p/>
          </p:txBody>
        </p:sp>
        <p:sp>
          <p:nvSpPr>
            <p:cNvPr id="66" name="rc66"/>
            <p:cNvSpPr/>
            <p:nvPr/>
          </p:nvSpPr>
          <p:spPr>
            <a:xfrm>
              <a:off x="4267321" y="3729318"/>
              <a:ext cx="203168" cy="49278"/>
            </a:xfrm>
            <a:prstGeom prst="rect">
              <a:avLst/>
            </a:prstGeom>
            <a:solidFill>
              <a:srgbClr val="1CABE2">
                <a:alpha val="100000"/>
              </a:srgbClr>
            </a:solidFill>
          </p:spPr>
          <p:txBody>
            <a:bodyPr/>
            <a:lstStyle/>
            <a:p/>
          </p:txBody>
        </p:sp>
        <p:sp>
          <p:nvSpPr>
            <p:cNvPr id="67" name="rc67"/>
            <p:cNvSpPr/>
            <p:nvPr/>
          </p:nvSpPr>
          <p:spPr>
            <a:xfrm>
              <a:off x="4493063" y="3763031"/>
              <a:ext cx="203168" cy="922355"/>
            </a:xfrm>
            <a:prstGeom prst="rect">
              <a:avLst/>
            </a:prstGeom>
            <a:solidFill>
              <a:srgbClr val="80BD41">
                <a:alpha val="100000"/>
              </a:srgbClr>
            </a:solidFill>
          </p:spPr>
          <p:txBody>
            <a:bodyPr/>
            <a:lstStyle/>
            <a:p/>
          </p:txBody>
        </p:sp>
        <p:sp>
          <p:nvSpPr>
            <p:cNvPr id="68" name="rc68"/>
            <p:cNvSpPr/>
            <p:nvPr/>
          </p:nvSpPr>
          <p:spPr>
            <a:xfrm>
              <a:off x="4493063" y="3704153"/>
              <a:ext cx="203168" cy="19623"/>
            </a:xfrm>
            <a:prstGeom prst="rect">
              <a:avLst/>
            </a:prstGeom>
            <a:solidFill>
              <a:srgbClr val="0058AB">
                <a:alpha val="100000"/>
              </a:srgbClr>
            </a:solidFill>
          </p:spPr>
          <p:txBody>
            <a:bodyPr/>
            <a:lstStyle/>
            <a:p/>
          </p:txBody>
        </p:sp>
        <p:sp>
          <p:nvSpPr>
            <p:cNvPr id="69" name="rc69"/>
            <p:cNvSpPr/>
            <p:nvPr/>
          </p:nvSpPr>
          <p:spPr>
            <a:xfrm>
              <a:off x="4493063" y="3723777"/>
              <a:ext cx="203168" cy="39254"/>
            </a:xfrm>
            <a:prstGeom prst="rect">
              <a:avLst/>
            </a:prstGeom>
            <a:solidFill>
              <a:srgbClr val="1CABE2">
                <a:alpha val="100000"/>
              </a:srgbClr>
            </a:solidFill>
          </p:spPr>
          <p:txBody>
            <a:bodyPr/>
            <a:lstStyle/>
            <a:p/>
          </p:txBody>
        </p:sp>
        <p:sp>
          <p:nvSpPr>
            <p:cNvPr id="70" name="rc70"/>
            <p:cNvSpPr/>
            <p:nvPr/>
          </p:nvSpPr>
          <p:spPr>
            <a:xfrm>
              <a:off x="4718806" y="3780646"/>
              <a:ext cx="203168" cy="904740"/>
            </a:xfrm>
            <a:prstGeom prst="rect">
              <a:avLst/>
            </a:prstGeom>
            <a:solidFill>
              <a:srgbClr val="80BD41">
                <a:alpha val="100000"/>
              </a:srgbClr>
            </a:solidFill>
          </p:spPr>
          <p:txBody>
            <a:bodyPr/>
            <a:lstStyle/>
            <a:p/>
          </p:txBody>
        </p:sp>
        <p:sp>
          <p:nvSpPr>
            <p:cNvPr id="71" name="rc71"/>
            <p:cNvSpPr/>
            <p:nvPr/>
          </p:nvSpPr>
          <p:spPr>
            <a:xfrm>
              <a:off x="4718806" y="3722895"/>
              <a:ext cx="203168" cy="28875"/>
            </a:xfrm>
            <a:prstGeom prst="rect">
              <a:avLst/>
            </a:prstGeom>
            <a:solidFill>
              <a:srgbClr val="0058AB">
                <a:alpha val="100000"/>
              </a:srgbClr>
            </a:solidFill>
          </p:spPr>
          <p:txBody>
            <a:bodyPr/>
            <a:lstStyle/>
            <a:p/>
          </p:txBody>
        </p:sp>
        <p:sp>
          <p:nvSpPr>
            <p:cNvPr id="72" name="rc72"/>
            <p:cNvSpPr/>
            <p:nvPr/>
          </p:nvSpPr>
          <p:spPr>
            <a:xfrm>
              <a:off x="4718806" y="3751771"/>
              <a:ext cx="203168" cy="28875"/>
            </a:xfrm>
            <a:prstGeom prst="rect">
              <a:avLst/>
            </a:prstGeom>
            <a:solidFill>
              <a:srgbClr val="1CABE2">
                <a:alpha val="100000"/>
              </a:srgbClr>
            </a:solidFill>
          </p:spPr>
          <p:txBody>
            <a:bodyPr/>
            <a:lstStyle/>
            <a:p/>
          </p:txBody>
        </p:sp>
        <p:sp>
          <p:nvSpPr>
            <p:cNvPr id="73" name="rc73"/>
            <p:cNvSpPr/>
            <p:nvPr/>
          </p:nvSpPr>
          <p:spPr>
            <a:xfrm>
              <a:off x="4944548" y="3782366"/>
              <a:ext cx="203168" cy="903020"/>
            </a:xfrm>
            <a:prstGeom prst="rect">
              <a:avLst/>
            </a:prstGeom>
            <a:solidFill>
              <a:srgbClr val="80BD41">
                <a:alpha val="100000"/>
              </a:srgbClr>
            </a:solidFill>
          </p:spPr>
          <p:txBody>
            <a:bodyPr/>
            <a:lstStyle/>
            <a:p/>
          </p:txBody>
        </p:sp>
        <p:sp>
          <p:nvSpPr>
            <p:cNvPr id="74" name="rc74"/>
            <p:cNvSpPr/>
            <p:nvPr/>
          </p:nvSpPr>
          <p:spPr>
            <a:xfrm>
              <a:off x="4944548" y="3763938"/>
              <a:ext cx="203168" cy="9218"/>
            </a:xfrm>
            <a:prstGeom prst="rect">
              <a:avLst/>
            </a:prstGeom>
            <a:solidFill>
              <a:srgbClr val="0058AB">
                <a:alpha val="100000"/>
              </a:srgbClr>
            </a:solidFill>
          </p:spPr>
          <p:txBody>
            <a:bodyPr/>
            <a:lstStyle/>
            <a:p/>
          </p:txBody>
        </p:sp>
        <p:sp>
          <p:nvSpPr>
            <p:cNvPr id="75" name="rc75"/>
            <p:cNvSpPr/>
            <p:nvPr/>
          </p:nvSpPr>
          <p:spPr>
            <a:xfrm>
              <a:off x="4944548" y="3773156"/>
              <a:ext cx="203168" cy="9209"/>
            </a:xfrm>
            <a:prstGeom prst="rect">
              <a:avLst/>
            </a:prstGeom>
            <a:solidFill>
              <a:srgbClr val="1CABE2">
                <a:alpha val="100000"/>
              </a:srgbClr>
            </a:solidFill>
          </p:spPr>
          <p:txBody>
            <a:bodyPr/>
            <a:lstStyle/>
            <a:p/>
          </p:txBody>
        </p:sp>
        <p:sp>
          <p:nvSpPr>
            <p:cNvPr id="76" name="rc76"/>
            <p:cNvSpPr/>
            <p:nvPr/>
          </p:nvSpPr>
          <p:spPr>
            <a:xfrm>
              <a:off x="5170291" y="3864697"/>
              <a:ext cx="203168" cy="820689"/>
            </a:xfrm>
            <a:prstGeom prst="rect">
              <a:avLst/>
            </a:prstGeom>
            <a:solidFill>
              <a:srgbClr val="80BD41">
                <a:alpha val="100000"/>
              </a:srgbClr>
            </a:solidFill>
          </p:spPr>
          <p:txBody>
            <a:bodyPr/>
            <a:lstStyle/>
            <a:p/>
          </p:txBody>
        </p:sp>
        <p:sp>
          <p:nvSpPr>
            <p:cNvPr id="77" name="rc77"/>
            <p:cNvSpPr/>
            <p:nvPr/>
          </p:nvSpPr>
          <p:spPr>
            <a:xfrm>
              <a:off x="5170291" y="3793330"/>
              <a:ext cx="203168" cy="26765"/>
            </a:xfrm>
            <a:prstGeom prst="rect">
              <a:avLst/>
            </a:prstGeom>
            <a:solidFill>
              <a:srgbClr val="0058AB">
                <a:alpha val="100000"/>
              </a:srgbClr>
            </a:solidFill>
          </p:spPr>
          <p:txBody>
            <a:bodyPr/>
            <a:lstStyle/>
            <a:p/>
          </p:txBody>
        </p:sp>
        <p:sp>
          <p:nvSpPr>
            <p:cNvPr id="78" name="rc78"/>
            <p:cNvSpPr/>
            <p:nvPr/>
          </p:nvSpPr>
          <p:spPr>
            <a:xfrm>
              <a:off x="5170291" y="3820096"/>
              <a:ext cx="203168" cy="44601"/>
            </a:xfrm>
            <a:prstGeom prst="rect">
              <a:avLst/>
            </a:prstGeom>
            <a:solidFill>
              <a:srgbClr val="1CABE2">
                <a:alpha val="100000"/>
              </a:srgbClr>
            </a:solidFill>
          </p:spPr>
          <p:txBody>
            <a:bodyPr/>
            <a:lstStyle/>
            <a:p/>
          </p:txBody>
        </p:sp>
        <p:sp>
          <p:nvSpPr>
            <p:cNvPr id="79" name="rc79"/>
            <p:cNvSpPr/>
            <p:nvPr/>
          </p:nvSpPr>
          <p:spPr>
            <a:xfrm>
              <a:off x="5396033" y="3910705"/>
              <a:ext cx="203168" cy="774681"/>
            </a:xfrm>
            <a:prstGeom prst="rect">
              <a:avLst/>
            </a:prstGeom>
            <a:solidFill>
              <a:srgbClr val="80BD41">
                <a:alpha val="100000"/>
              </a:srgbClr>
            </a:solidFill>
          </p:spPr>
          <p:txBody>
            <a:bodyPr/>
            <a:lstStyle/>
            <a:p/>
          </p:txBody>
        </p:sp>
        <p:sp>
          <p:nvSpPr>
            <p:cNvPr id="80" name="rc80"/>
            <p:cNvSpPr/>
            <p:nvPr/>
          </p:nvSpPr>
          <p:spPr>
            <a:xfrm>
              <a:off x="5396033" y="3814961"/>
              <a:ext cx="203168" cy="78340"/>
            </a:xfrm>
            <a:prstGeom prst="rect">
              <a:avLst/>
            </a:prstGeom>
            <a:solidFill>
              <a:srgbClr val="0058AB">
                <a:alpha val="100000"/>
              </a:srgbClr>
            </a:solidFill>
          </p:spPr>
          <p:txBody>
            <a:bodyPr/>
            <a:lstStyle/>
            <a:p/>
          </p:txBody>
        </p:sp>
        <p:sp>
          <p:nvSpPr>
            <p:cNvPr id="81" name="rc81"/>
            <p:cNvSpPr/>
            <p:nvPr/>
          </p:nvSpPr>
          <p:spPr>
            <a:xfrm>
              <a:off x="5396033" y="3893301"/>
              <a:ext cx="203168" cy="17403"/>
            </a:xfrm>
            <a:prstGeom prst="rect">
              <a:avLst/>
            </a:prstGeom>
            <a:solidFill>
              <a:srgbClr val="1CABE2">
                <a:alpha val="100000"/>
              </a:srgbClr>
            </a:solidFill>
          </p:spPr>
          <p:txBody>
            <a:bodyPr/>
            <a:lstStyle/>
            <a:p/>
          </p:txBody>
        </p:sp>
        <p:sp>
          <p:nvSpPr>
            <p:cNvPr id="82" name="rc82"/>
            <p:cNvSpPr/>
            <p:nvPr/>
          </p:nvSpPr>
          <p:spPr>
            <a:xfrm>
              <a:off x="5621775" y="3854792"/>
              <a:ext cx="203168" cy="830594"/>
            </a:xfrm>
            <a:prstGeom prst="rect">
              <a:avLst/>
            </a:prstGeom>
            <a:solidFill>
              <a:srgbClr val="80BD41">
                <a:alpha val="100000"/>
              </a:srgbClr>
            </a:solidFill>
          </p:spPr>
          <p:txBody>
            <a:bodyPr/>
            <a:lstStyle/>
            <a:p/>
          </p:txBody>
        </p:sp>
        <p:sp>
          <p:nvSpPr>
            <p:cNvPr id="83" name="rc83"/>
            <p:cNvSpPr/>
            <p:nvPr/>
          </p:nvSpPr>
          <p:spPr>
            <a:xfrm>
              <a:off x="5621775" y="3820181"/>
              <a:ext cx="203168" cy="34611"/>
            </a:xfrm>
            <a:prstGeom prst="rect">
              <a:avLst/>
            </a:prstGeom>
            <a:solidFill>
              <a:srgbClr val="0058AB">
                <a:alpha val="100000"/>
              </a:srgbClr>
            </a:solidFill>
          </p:spPr>
          <p:txBody>
            <a:bodyPr/>
            <a:lstStyle/>
            <a:p/>
          </p:txBody>
        </p:sp>
        <p:sp>
          <p:nvSpPr>
            <p:cNvPr id="84" name="rc84"/>
            <p:cNvSpPr/>
            <p:nvPr/>
          </p:nvSpPr>
          <p:spPr>
            <a:xfrm>
              <a:off x="5621775" y="3854792"/>
              <a:ext cx="203168" cy="0"/>
            </a:xfrm>
            <a:prstGeom prst="rect">
              <a:avLst/>
            </a:prstGeom>
            <a:solidFill>
              <a:srgbClr val="1CABE2">
                <a:alpha val="100000"/>
              </a:srgbClr>
            </a:solidFill>
          </p:spPr>
          <p:txBody>
            <a:bodyPr/>
            <a:lstStyle/>
            <a:p/>
          </p:txBody>
        </p:sp>
        <p:sp>
          <p:nvSpPr>
            <p:cNvPr id="85" name="rc85"/>
            <p:cNvSpPr/>
            <p:nvPr/>
          </p:nvSpPr>
          <p:spPr>
            <a:xfrm>
              <a:off x="5847518" y="3925990"/>
              <a:ext cx="203168" cy="759396"/>
            </a:xfrm>
            <a:prstGeom prst="rect">
              <a:avLst/>
            </a:prstGeom>
            <a:solidFill>
              <a:srgbClr val="80BD41">
                <a:alpha val="100000"/>
              </a:srgbClr>
            </a:solidFill>
          </p:spPr>
          <p:txBody>
            <a:bodyPr/>
            <a:lstStyle/>
            <a:p/>
          </p:txBody>
        </p:sp>
        <p:sp>
          <p:nvSpPr>
            <p:cNvPr id="86" name="rc86"/>
            <p:cNvSpPr/>
            <p:nvPr/>
          </p:nvSpPr>
          <p:spPr>
            <a:xfrm>
              <a:off x="5847518" y="3832136"/>
              <a:ext cx="203168" cy="17064"/>
            </a:xfrm>
            <a:prstGeom prst="rect">
              <a:avLst/>
            </a:prstGeom>
            <a:solidFill>
              <a:srgbClr val="0058AB">
                <a:alpha val="100000"/>
              </a:srgbClr>
            </a:solidFill>
          </p:spPr>
          <p:txBody>
            <a:bodyPr/>
            <a:lstStyle/>
            <a:p/>
          </p:txBody>
        </p:sp>
        <p:sp>
          <p:nvSpPr>
            <p:cNvPr id="87" name="rc87"/>
            <p:cNvSpPr/>
            <p:nvPr/>
          </p:nvSpPr>
          <p:spPr>
            <a:xfrm>
              <a:off x="5847518" y="3849200"/>
              <a:ext cx="203168" cy="76789"/>
            </a:xfrm>
            <a:prstGeom prst="rect">
              <a:avLst/>
            </a:prstGeom>
            <a:solidFill>
              <a:srgbClr val="1CABE2">
                <a:alpha val="100000"/>
              </a:srgbClr>
            </a:solidFill>
          </p:spPr>
          <p:txBody>
            <a:bodyPr/>
            <a:lstStyle/>
            <a:p/>
          </p:txBody>
        </p:sp>
        <p:sp>
          <p:nvSpPr>
            <p:cNvPr id="88" name="rc88"/>
            <p:cNvSpPr/>
            <p:nvPr/>
          </p:nvSpPr>
          <p:spPr>
            <a:xfrm>
              <a:off x="6073260" y="3862460"/>
              <a:ext cx="203168" cy="822926"/>
            </a:xfrm>
            <a:prstGeom prst="rect">
              <a:avLst/>
            </a:prstGeom>
            <a:solidFill>
              <a:srgbClr val="80BD41">
                <a:alpha val="100000"/>
              </a:srgbClr>
            </a:solidFill>
          </p:spPr>
          <p:txBody>
            <a:bodyPr/>
            <a:lstStyle/>
            <a:p/>
          </p:txBody>
        </p:sp>
        <p:sp>
          <p:nvSpPr>
            <p:cNvPr id="89" name="rc89"/>
            <p:cNvSpPr/>
            <p:nvPr/>
          </p:nvSpPr>
          <p:spPr>
            <a:xfrm>
              <a:off x="6073260" y="3837008"/>
              <a:ext cx="203168" cy="25452"/>
            </a:xfrm>
            <a:prstGeom prst="rect">
              <a:avLst/>
            </a:prstGeom>
            <a:solidFill>
              <a:srgbClr val="0058AB">
                <a:alpha val="100000"/>
              </a:srgbClr>
            </a:solidFill>
          </p:spPr>
          <p:txBody>
            <a:bodyPr/>
            <a:lstStyle/>
            <a:p/>
          </p:txBody>
        </p:sp>
        <p:sp>
          <p:nvSpPr>
            <p:cNvPr id="90" name="rc90"/>
            <p:cNvSpPr/>
            <p:nvPr/>
          </p:nvSpPr>
          <p:spPr>
            <a:xfrm>
              <a:off x="6073260" y="3862460"/>
              <a:ext cx="203168" cy="0"/>
            </a:xfrm>
            <a:prstGeom prst="rect">
              <a:avLst/>
            </a:prstGeom>
            <a:solidFill>
              <a:srgbClr val="1CABE2">
                <a:alpha val="100000"/>
              </a:srgbClr>
            </a:solidFill>
          </p:spPr>
          <p:txBody>
            <a:bodyPr/>
            <a:lstStyle/>
            <a:p/>
          </p:txBody>
        </p:sp>
        <p:sp>
          <p:nvSpPr>
            <p:cNvPr id="91" name="rc91"/>
            <p:cNvSpPr/>
            <p:nvPr/>
          </p:nvSpPr>
          <p:spPr>
            <a:xfrm>
              <a:off x="6299002" y="3887515"/>
              <a:ext cx="203168" cy="797872"/>
            </a:xfrm>
            <a:prstGeom prst="rect">
              <a:avLst/>
            </a:prstGeom>
            <a:solidFill>
              <a:srgbClr val="80BD41">
                <a:alpha val="100000"/>
              </a:srgbClr>
            </a:solidFill>
          </p:spPr>
          <p:txBody>
            <a:bodyPr/>
            <a:lstStyle/>
            <a:p/>
          </p:txBody>
        </p:sp>
        <p:sp>
          <p:nvSpPr>
            <p:cNvPr id="92" name="rc92"/>
            <p:cNvSpPr/>
            <p:nvPr/>
          </p:nvSpPr>
          <p:spPr>
            <a:xfrm>
              <a:off x="6299002" y="3845523"/>
              <a:ext cx="203168" cy="33594"/>
            </a:xfrm>
            <a:prstGeom prst="rect">
              <a:avLst/>
            </a:prstGeom>
            <a:solidFill>
              <a:srgbClr val="0058AB">
                <a:alpha val="100000"/>
              </a:srgbClr>
            </a:solidFill>
          </p:spPr>
          <p:txBody>
            <a:bodyPr/>
            <a:lstStyle/>
            <a:p/>
          </p:txBody>
        </p:sp>
        <p:sp>
          <p:nvSpPr>
            <p:cNvPr id="93" name="rc93"/>
            <p:cNvSpPr/>
            <p:nvPr/>
          </p:nvSpPr>
          <p:spPr>
            <a:xfrm>
              <a:off x="6299002" y="3879118"/>
              <a:ext cx="203168" cy="8396"/>
            </a:xfrm>
            <a:prstGeom prst="rect">
              <a:avLst/>
            </a:prstGeom>
            <a:solidFill>
              <a:srgbClr val="1CABE2">
                <a:alpha val="100000"/>
              </a:srgbClr>
            </a:solidFill>
          </p:spPr>
          <p:txBody>
            <a:bodyPr/>
            <a:lstStyle/>
            <a:p/>
          </p:txBody>
        </p:sp>
        <p:sp>
          <p:nvSpPr>
            <p:cNvPr id="94" name="rc94"/>
            <p:cNvSpPr/>
            <p:nvPr/>
          </p:nvSpPr>
          <p:spPr>
            <a:xfrm>
              <a:off x="6524745" y="3883329"/>
              <a:ext cx="203168" cy="802057"/>
            </a:xfrm>
            <a:prstGeom prst="rect">
              <a:avLst/>
            </a:prstGeom>
            <a:solidFill>
              <a:srgbClr val="80BD41">
                <a:alpha val="100000"/>
              </a:srgbClr>
            </a:solidFill>
          </p:spPr>
          <p:txBody>
            <a:bodyPr/>
            <a:lstStyle/>
            <a:p/>
          </p:txBody>
        </p:sp>
        <p:sp>
          <p:nvSpPr>
            <p:cNvPr id="95" name="rc95"/>
            <p:cNvSpPr/>
            <p:nvPr/>
          </p:nvSpPr>
          <p:spPr>
            <a:xfrm>
              <a:off x="6524745" y="3849912"/>
              <a:ext cx="203168" cy="33416"/>
            </a:xfrm>
            <a:prstGeom prst="rect">
              <a:avLst/>
            </a:prstGeom>
            <a:solidFill>
              <a:srgbClr val="0058AB">
                <a:alpha val="100000"/>
              </a:srgbClr>
            </a:solidFill>
          </p:spPr>
          <p:txBody>
            <a:bodyPr/>
            <a:lstStyle/>
            <a:p/>
          </p:txBody>
        </p:sp>
        <p:sp>
          <p:nvSpPr>
            <p:cNvPr id="96" name="rc96"/>
            <p:cNvSpPr/>
            <p:nvPr/>
          </p:nvSpPr>
          <p:spPr>
            <a:xfrm>
              <a:off x="6524745" y="3883329"/>
              <a:ext cx="203168" cy="0"/>
            </a:xfrm>
            <a:prstGeom prst="rect">
              <a:avLst/>
            </a:prstGeom>
            <a:solidFill>
              <a:srgbClr val="1CABE2">
                <a:alpha val="100000"/>
              </a:srgbClr>
            </a:solidFill>
          </p:spPr>
          <p:txBody>
            <a:bodyPr/>
            <a:lstStyle/>
            <a:p/>
          </p:txBody>
        </p:sp>
        <p:sp>
          <p:nvSpPr>
            <p:cNvPr id="97" name="rc97"/>
            <p:cNvSpPr/>
            <p:nvPr/>
          </p:nvSpPr>
          <p:spPr>
            <a:xfrm>
              <a:off x="6750487" y="3896114"/>
              <a:ext cx="203168" cy="789272"/>
            </a:xfrm>
            <a:prstGeom prst="rect">
              <a:avLst/>
            </a:prstGeom>
            <a:solidFill>
              <a:srgbClr val="80BD41">
                <a:alpha val="100000"/>
              </a:srgbClr>
            </a:solidFill>
          </p:spPr>
          <p:txBody>
            <a:bodyPr/>
            <a:lstStyle/>
            <a:p/>
          </p:txBody>
        </p:sp>
        <p:sp>
          <p:nvSpPr>
            <p:cNvPr id="98" name="rc98"/>
            <p:cNvSpPr/>
            <p:nvPr/>
          </p:nvSpPr>
          <p:spPr>
            <a:xfrm>
              <a:off x="6750487" y="3854572"/>
              <a:ext cx="203168" cy="16615"/>
            </a:xfrm>
            <a:prstGeom prst="rect">
              <a:avLst/>
            </a:prstGeom>
            <a:solidFill>
              <a:srgbClr val="0058AB">
                <a:alpha val="100000"/>
              </a:srgbClr>
            </a:solidFill>
          </p:spPr>
          <p:txBody>
            <a:bodyPr/>
            <a:lstStyle/>
            <a:p/>
          </p:txBody>
        </p:sp>
        <p:sp>
          <p:nvSpPr>
            <p:cNvPr id="99" name="rc99"/>
            <p:cNvSpPr/>
            <p:nvPr/>
          </p:nvSpPr>
          <p:spPr>
            <a:xfrm>
              <a:off x="6750487" y="3871187"/>
              <a:ext cx="203168" cy="24927"/>
            </a:xfrm>
            <a:prstGeom prst="rect">
              <a:avLst/>
            </a:prstGeom>
            <a:solidFill>
              <a:srgbClr val="1CABE2">
                <a:alpha val="100000"/>
              </a:srgbClr>
            </a:solidFill>
          </p:spPr>
          <p:txBody>
            <a:bodyPr/>
            <a:lstStyle/>
            <a:p/>
          </p:txBody>
        </p:sp>
        <p:sp>
          <p:nvSpPr>
            <p:cNvPr id="100" name="rc100"/>
            <p:cNvSpPr/>
            <p:nvPr/>
          </p:nvSpPr>
          <p:spPr>
            <a:xfrm>
              <a:off x="6976229" y="3870789"/>
              <a:ext cx="203168" cy="814597"/>
            </a:xfrm>
            <a:prstGeom prst="rect">
              <a:avLst/>
            </a:prstGeom>
            <a:solidFill>
              <a:srgbClr val="80BD41">
                <a:alpha val="100000"/>
              </a:srgbClr>
            </a:solidFill>
          </p:spPr>
          <p:txBody>
            <a:bodyPr/>
            <a:lstStyle/>
            <a:p/>
          </p:txBody>
        </p:sp>
        <p:sp>
          <p:nvSpPr>
            <p:cNvPr id="101" name="rc101"/>
            <p:cNvSpPr/>
            <p:nvPr/>
          </p:nvSpPr>
          <p:spPr>
            <a:xfrm>
              <a:off x="6976229" y="3862562"/>
              <a:ext cx="203168" cy="8227"/>
            </a:xfrm>
            <a:prstGeom prst="rect">
              <a:avLst/>
            </a:prstGeom>
            <a:solidFill>
              <a:srgbClr val="0058AB">
                <a:alpha val="100000"/>
              </a:srgbClr>
            </a:solidFill>
          </p:spPr>
          <p:txBody>
            <a:bodyPr/>
            <a:lstStyle/>
            <a:p/>
          </p:txBody>
        </p:sp>
        <p:sp>
          <p:nvSpPr>
            <p:cNvPr id="102" name="rc102"/>
            <p:cNvSpPr/>
            <p:nvPr/>
          </p:nvSpPr>
          <p:spPr>
            <a:xfrm>
              <a:off x="6976229" y="3870789"/>
              <a:ext cx="203168" cy="0"/>
            </a:xfrm>
            <a:prstGeom prst="rect">
              <a:avLst/>
            </a:prstGeom>
            <a:solidFill>
              <a:srgbClr val="1CABE2">
                <a:alpha val="100000"/>
              </a:srgbClr>
            </a:solidFill>
          </p:spPr>
          <p:txBody>
            <a:bodyPr/>
            <a:lstStyle/>
            <a:p/>
          </p:txBody>
        </p:sp>
        <p:sp>
          <p:nvSpPr>
            <p:cNvPr id="103" name="rc103"/>
            <p:cNvSpPr/>
            <p:nvPr/>
          </p:nvSpPr>
          <p:spPr>
            <a:xfrm>
              <a:off x="7201972" y="3870306"/>
              <a:ext cx="203168" cy="9546"/>
            </a:xfrm>
            <a:prstGeom prst="rect">
              <a:avLst/>
            </a:prstGeom>
            <a:solidFill>
              <a:srgbClr val="F26A21">
                <a:alpha val="100000"/>
              </a:srgbClr>
            </a:solidFill>
          </p:spPr>
          <p:txBody>
            <a:bodyPr/>
            <a:lstStyle/>
            <a:p/>
          </p:txBody>
        </p:sp>
        <p:sp>
          <p:nvSpPr>
            <p:cNvPr id="104" name="rc104"/>
            <p:cNvSpPr/>
            <p:nvPr/>
          </p:nvSpPr>
          <p:spPr>
            <a:xfrm>
              <a:off x="7201972" y="3879853"/>
              <a:ext cx="203168" cy="805534"/>
            </a:xfrm>
            <a:prstGeom prst="rect">
              <a:avLst/>
            </a:prstGeom>
            <a:solidFill>
              <a:srgbClr val="FFC20E">
                <a:alpha val="100000"/>
              </a:srgbClr>
            </a:solidFill>
          </p:spPr>
          <p:txBody>
            <a:bodyPr/>
            <a:lstStyle/>
            <a:p/>
          </p:txBody>
        </p:sp>
        <p:sp>
          <p:nvSpPr>
            <p:cNvPr id="105" name="rc105"/>
            <p:cNvSpPr/>
            <p:nvPr/>
          </p:nvSpPr>
          <p:spPr>
            <a:xfrm>
              <a:off x="7427714" y="3877212"/>
              <a:ext cx="203168" cy="11077"/>
            </a:xfrm>
            <a:prstGeom prst="rect">
              <a:avLst/>
            </a:prstGeom>
            <a:solidFill>
              <a:srgbClr val="F26A21">
                <a:alpha val="100000"/>
              </a:srgbClr>
            </a:solidFill>
          </p:spPr>
          <p:txBody>
            <a:bodyPr/>
            <a:lstStyle/>
            <a:p/>
          </p:txBody>
        </p:sp>
        <p:sp>
          <p:nvSpPr>
            <p:cNvPr id="106" name="rc106"/>
            <p:cNvSpPr/>
            <p:nvPr/>
          </p:nvSpPr>
          <p:spPr>
            <a:xfrm>
              <a:off x="7427714" y="3888289"/>
              <a:ext cx="203168" cy="797098"/>
            </a:xfrm>
            <a:prstGeom prst="rect">
              <a:avLst/>
            </a:prstGeom>
            <a:solidFill>
              <a:srgbClr val="FFC20E">
                <a:alpha val="100000"/>
              </a:srgbClr>
            </a:solidFill>
          </p:spPr>
          <p:txBody>
            <a:bodyPr/>
            <a:lstStyle/>
            <a:p/>
          </p:txBody>
        </p:sp>
        <p:sp>
          <p:nvSpPr>
            <p:cNvPr id="107" name="rc107"/>
            <p:cNvSpPr/>
            <p:nvPr/>
          </p:nvSpPr>
          <p:spPr>
            <a:xfrm>
              <a:off x="7653457" y="3884159"/>
              <a:ext cx="203168" cy="12853"/>
            </a:xfrm>
            <a:prstGeom prst="rect">
              <a:avLst/>
            </a:prstGeom>
            <a:solidFill>
              <a:srgbClr val="F26A21">
                <a:alpha val="100000"/>
              </a:srgbClr>
            </a:solidFill>
          </p:spPr>
          <p:txBody>
            <a:bodyPr/>
            <a:lstStyle/>
            <a:p/>
          </p:txBody>
        </p:sp>
        <p:sp>
          <p:nvSpPr>
            <p:cNvPr id="108" name="rc108"/>
            <p:cNvSpPr/>
            <p:nvPr/>
          </p:nvSpPr>
          <p:spPr>
            <a:xfrm>
              <a:off x="7653457" y="3897013"/>
              <a:ext cx="203168" cy="788374"/>
            </a:xfrm>
            <a:prstGeom prst="rect">
              <a:avLst/>
            </a:prstGeom>
            <a:solidFill>
              <a:srgbClr val="FFC20E">
                <a:alpha val="100000"/>
              </a:srgbClr>
            </a:solidFill>
          </p:spPr>
          <p:txBody>
            <a:bodyPr/>
            <a:lstStyle/>
            <a:p/>
          </p:txBody>
        </p:sp>
        <p:sp>
          <p:nvSpPr>
            <p:cNvPr id="109" name="rc109"/>
            <p:cNvSpPr/>
            <p:nvPr/>
          </p:nvSpPr>
          <p:spPr>
            <a:xfrm>
              <a:off x="7879199" y="3891234"/>
              <a:ext cx="203168" cy="14914"/>
            </a:xfrm>
            <a:prstGeom prst="rect">
              <a:avLst/>
            </a:prstGeom>
            <a:solidFill>
              <a:srgbClr val="F26A21">
                <a:alpha val="100000"/>
              </a:srgbClr>
            </a:solidFill>
          </p:spPr>
          <p:txBody>
            <a:bodyPr/>
            <a:lstStyle/>
            <a:p/>
          </p:txBody>
        </p:sp>
        <p:sp>
          <p:nvSpPr>
            <p:cNvPr id="110" name="rc110"/>
            <p:cNvSpPr/>
            <p:nvPr/>
          </p:nvSpPr>
          <p:spPr>
            <a:xfrm>
              <a:off x="7879199" y="3906148"/>
              <a:ext cx="203168" cy="779238"/>
            </a:xfrm>
            <a:prstGeom prst="rect">
              <a:avLst/>
            </a:prstGeom>
            <a:solidFill>
              <a:srgbClr val="FFC20E">
                <a:alpha val="100000"/>
              </a:srgbClr>
            </a:solidFill>
          </p:spPr>
          <p:txBody>
            <a:bodyPr/>
            <a:lstStyle/>
            <a:p/>
          </p:txBody>
        </p:sp>
        <p:sp>
          <p:nvSpPr>
            <p:cNvPr id="111" name="rc111"/>
            <p:cNvSpPr/>
            <p:nvPr/>
          </p:nvSpPr>
          <p:spPr>
            <a:xfrm>
              <a:off x="8104941" y="3899622"/>
              <a:ext cx="203168" cy="17305"/>
            </a:xfrm>
            <a:prstGeom prst="rect">
              <a:avLst/>
            </a:prstGeom>
            <a:solidFill>
              <a:srgbClr val="F26A21">
                <a:alpha val="100000"/>
              </a:srgbClr>
            </a:solidFill>
          </p:spPr>
          <p:txBody>
            <a:bodyPr/>
            <a:lstStyle/>
            <a:p/>
          </p:txBody>
        </p:sp>
        <p:sp>
          <p:nvSpPr>
            <p:cNvPr id="112" name="rc112"/>
            <p:cNvSpPr/>
            <p:nvPr/>
          </p:nvSpPr>
          <p:spPr>
            <a:xfrm>
              <a:off x="8104941" y="3916928"/>
              <a:ext cx="203168" cy="768458"/>
            </a:xfrm>
            <a:prstGeom prst="rect">
              <a:avLst/>
            </a:prstGeom>
            <a:solidFill>
              <a:srgbClr val="FFC20E">
                <a:alpha val="100000"/>
              </a:srgbClr>
            </a:solidFill>
          </p:spPr>
          <p:txBody>
            <a:bodyPr/>
            <a:lstStyle/>
            <a:p/>
          </p:txBody>
        </p:sp>
        <p:sp>
          <p:nvSpPr>
            <p:cNvPr id="113" name="pl113"/>
            <p:cNvSpPr/>
            <p:nvPr/>
          </p:nvSpPr>
          <p:spPr>
            <a:xfrm>
              <a:off x="1434255" y="2071041"/>
              <a:ext cx="5643558" cy="237667"/>
            </a:xfrm>
            <a:custGeom>
              <a:avLst/>
              <a:pathLst>
                <a:path w="5643558" h="237667">
                  <a:moveTo>
                    <a:pt x="0" y="0"/>
                  </a:moveTo>
                  <a:lnTo>
                    <a:pt x="225742" y="52815"/>
                  </a:lnTo>
                  <a:lnTo>
                    <a:pt x="451484" y="158445"/>
                  </a:lnTo>
                  <a:lnTo>
                    <a:pt x="677227" y="26407"/>
                  </a:lnTo>
                  <a:lnTo>
                    <a:pt x="902969" y="79222"/>
                  </a:lnTo>
                  <a:lnTo>
                    <a:pt x="1128711" y="79222"/>
                  </a:lnTo>
                  <a:lnTo>
                    <a:pt x="1354454" y="26407"/>
                  </a:lnTo>
                  <a:lnTo>
                    <a:pt x="1580196" y="0"/>
                  </a:lnTo>
                  <a:lnTo>
                    <a:pt x="1805938" y="0"/>
                  </a:lnTo>
                  <a:lnTo>
                    <a:pt x="2031681" y="52815"/>
                  </a:lnTo>
                  <a:lnTo>
                    <a:pt x="2257423" y="237667"/>
                  </a:lnTo>
                  <a:lnTo>
                    <a:pt x="2483165" y="237667"/>
                  </a:lnTo>
                  <a:lnTo>
                    <a:pt x="2708908" y="52815"/>
                  </a:lnTo>
                  <a:lnTo>
                    <a:pt x="2934650" y="52815"/>
                  </a:lnTo>
                  <a:lnTo>
                    <a:pt x="3160393" y="26407"/>
                  </a:lnTo>
                  <a:lnTo>
                    <a:pt x="3386135" y="52815"/>
                  </a:lnTo>
                  <a:lnTo>
                    <a:pt x="3611877" y="0"/>
                  </a:lnTo>
                  <a:lnTo>
                    <a:pt x="3837620" y="52815"/>
                  </a:lnTo>
                  <a:lnTo>
                    <a:pt x="4063362" y="211260"/>
                  </a:lnTo>
                  <a:lnTo>
                    <a:pt x="4289104" y="79222"/>
                  </a:lnTo>
                  <a:lnTo>
                    <a:pt x="4514847" y="26407"/>
                  </a:lnTo>
                  <a:lnTo>
                    <a:pt x="4740589" y="52815"/>
                  </a:lnTo>
                  <a:lnTo>
                    <a:pt x="4966331" y="79222"/>
                  </a:lnTo>
                  <a:lnTo>
                    <a:pt x="5192074" y="79222"/>
                  </a:lnTo>
                  <a:lnTo>
                    <a:pt x="5417816" y="26407"/>
                  </a:lnTo>
                  <a:lnTo>
                    <a:pt x="5643558" y="0"/>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2071041"/>
              <a:ext cx="5643558" cy="475335"/>
            </a:xfrm>
            <a:custGeom>
              <a:avLst/>
              <a:pathLst>
                <a:path w="5643558" h="475335">
                  <a:moveTo>
                    <a:pt x="0" y="0"/>
                  </a:moveTo>
                  <a:lnTo>
                    <a:pt x="225742" y="184852"/>
                  </a:lnTo>
                  <a:lnTo>
                    <a:pt x="451484" y="475335"/>
                  </a:lnTo>
                  <a:lnTo>
                    <a:pt x="677227" y="132037"/>
                  </a:lnTo>
                  <a:lnTo>
                    <a:pt x="902969" y="237667"/>
                  </a:lnTo>
                  <a:lnTo>
                    <a:pt x="1128711" y="264075"/>
                  </a:lnTo>
                  <a:lnTo>
                    <a:pt x="1354454" y="79222"/>
                  </a:lnTo>
                  <a:lnTo>
                    <a:pt x="1580196" y="0"/>
                  </a:lnTo>
                  <a:lnTo>
                    <a:pt x="1805938" y="26407"/>
                  </a:lnTo>
                  <a:lnTo>
                    <a:pt x="2031681" y="211260"/>
                  </a:lnTo>
                  <a:lnTo>
                    <a:pt x="2257423" y="264075"/>
                  </a:lnTo>
                  <a:lnTo>
                    <a:pt x="2483165" y="264075"/>
                  </a:lnTo>
                  <a:lnTo>
                    <a:pt x="2708908" y="158445"/>
                  </a:lnTo>
                  <a:lnTo>
                    <a:pt x="2934650" y="184852"/>
                  </a:lnTo>
                  <a:lnTo>
                    <a:pt x="3160393" y="132037"/>
                  </a:lnTo>
                  <a:lnTo>
                    <a:pt x="3386135" y="132037"/>
                  </a:lnTo>
                  <a:lnTo>
                    <a:pt x="3611877" y="26407"/>
                  </a:lnTo>
                  <a:lnTo>
                    <a:pt x="3837620" y="184852"/>
                  </a:lnTo>
                  <a:lnTo>
                    <a:pt x="4063362" y="264075"/>
                  </a:lnTo>
                  <a:lnTo>
                    <a:pt x="4289104" y="79222"/>
                  </a:lnTo>
                  <a:lnTo>
                    <a:pt x="4514847" y="264075"/>
                  </a:lnTo>
                  <a:lnTo>
                    <a:pt x="4740589" y="52815"/>
                  </a:lnTo>
                  <a:lnTo>
                    <a:pt x="4966331" y="105630"/>
                  </a:lnTo>
                  <a:lnTo>
                    <a:pt x="5192074" y="79222"/>
                  </a:lnTo>
                  <a:lnTo>
                    <a:pt x="5417816" y="105630"/>
                  </a:lnTo>
                  <a:lnTo>
                    <a:pt x="5643558" y="0"/>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2494638"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7" name="tx117"/>
            <p:cNvSpPr/>
            <p:nvPr/>
          </p:nvSpPr>
          <p:spPr>
            <a:xfrm>
              <a:off x="3623350"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8" name="tx118"/>
            <p:cNvSpPr/>
            <p:nvPr/>
          </p:nvSpPr>
          <p:spPr>
            <a:xfrm>
              <a:off x="4752062"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5655031"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588077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106516"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6332258"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3" name="tx123"/>
            <p:cNvSpPr/>
            <p:nvPr/>
          </p:nvSpPr>
          <p:spPr>
            <a:xfrm>
              <a:off x="6558000"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4" name="tx124"/>
            <p:cNvSpPr/>
            <p:nvPr/>
          </p:nvSpPr>
          <p:spPr>
            <a:xfrm>
              <a:off x="678374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700948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136592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2494638"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8" name="tx128"/>
            <p:cNvSpPr/>
            <p:nvPr/>
          </p:nvSpPr>
          <p:spPr>
            <a:xfrm>
              <a:off x="3623350"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9" name="tx129"/>
            <p:cNvSpPr/>
            <p:nvPr/>
          </p:nvSpPr>
          <p:spPr>
            <a:xfrm>
              <a:off x="4752062"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0" name="tx130"/>
            <p:cNvSpPr/>
            <p:nvPr/>
          </p:nvSpPr>
          <p:spPr>
            <a:xfrm>
              <a:off x="5655031"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5880773"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2" name="tx132"/>
            <p:cNvSpPr/>
            <p:nvPr/>
          </p:nvSpPr>
          <p:spPr>
            <a:xfrm>
              <a:off x="6106516"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3" name="tx133"/>
            <p:cNvSpPr/>
            <p:nvPr/>
          </p:nvSpPr>
          <p:spPr>
            <a:xfrm>
              <a:off x="6332258"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4" name="tx134"/>
            <p:cNvSpPr/>
            <p:nvPr/>
          </p:nvSpPr>
          <p:spPr>
            <a:xfrm>
              <a:off x="6558000"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5" name="tx135"/>
            <p:cNvSpPr/>
            <p:nvPr/>
          </p:nvSpPr>
          <p:spPr>
            <a:xfrm>
              <a:off x="6783743"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6" name="tx136"/>
            <p:cNvSpPr/>
            <p:nvPr/>
          </p:nvSpPr>
          <p:spPr>
            <a:xfrm>
              <a:off x="700948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7" name="tx137"/>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78067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9" name="tx139"/>
            <p:cNvSpPr/>
            <p:nvPr/>
          </p:nvSpPr>
          <p:spPr>
            <a:xfrm>
              <a:off x="508103" y="293338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0" name="tx140"/>
            <p:cNvSpPr/>
            <p:nvPr/>
          </p:nvSpPr>
          <p:spPr>
            <a:xfrm>
              <a:off x="508103" y="208610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15824" y="5522891"/>
              <a:ext cx="201455" cy="201456"/>
            </a:xfrm>
            <a:prstGeom prst="rect">
              <a:avLst/>
            </a:prstGeom>
            <a:solidFill>
              <a:srgbClr val="80BD41">
                <a:alpha val="100000"/>
              </a:srgbClr>
            </a:solidFill>
          </p:spPr>
          <p:txBody>
            <a:bodyPr/>
            <a:lstStyle/>
            <a:p/>
          </p:txBody>
        </p:sp>
        <p:sp>
          <p:nvSpPr>
            <p:cNvPr id="163" name="rc163"/>
            <p:cNvSpPr/>
            <p:nvPr/>
          </p:nvSpPr>
          <p:spPr>
            <a:xfrm>
              <a:off x="2617773" y="5522891"/>
              <a:ext cx="201456" cy="201456"/>
            </a:xfrm>
            <a:prstGeom prst="rect">
              <a:avLst/>
            </a:prstGeom>
            <a:solidFill>
              <a:srgbClr val="1CABE2">
                <a:alpha val="100000"/>
              </a:srgbClr>
            </a:solidFill>
          </p:spPr>
          <p:txBody>
            <a:bodyPr/>
            <a:lstStyle/>
            <a:p/>
          </p:txBody>
        </p:sp>
        <p:sp>
          <p:nvSpPr>
            <p:cNvPr id="164" name="rc164"/>
            <p:cNvSpPr/>
            <p:nvPr/>
          </p:nvSpPr>
          <p:spPr>
            <a:xfrm>
              <a:off x="3690596" y="5522891"/>
              <a:ext cx="201456" cy="201456"/>
            </a:xfrm>
            <a:prstGeom prst="rect">
              <a:avLst/>
            </a:prstGeom>
            <a:solidFill>
              <a:srgbClr val="0058AB">
                <a:alpha val="100000"/>
              </a:srgbClr>
            </a:solidFill>
          </p:spPr>
          <p:txBody>
            <a:bodyPr/>
            <a:lstStyle/>
            <a:p/>
          </p:txBody>
        </p:sp>
        <p:sp>
          <p:nvSpPr>
            <p:cNvPr id="165" name="rc165"/>
            <p:cNvSpPr/>
            <p:nvPr/>
          </p:nvSpPr>
          <p:spPr>
            <a:xfrm>
              <a:off x="4685930" y="5522891"/>
              <a:ext cx="201456" cy="201456"/>
            </a:xfrm>
            <a:prstGeom prst="rect">
              <a:avLst/>
            </a:prstGeom>
            <a:solidFill>
              <a:srgbClr val="FFC20E">
                <a:alpha val="100000"/>
              </a:srgbClr>
            </a:solidFill>
          </p:spPr>
          <p:txBody>
            <a:bodyPr/>
            <a:lstStyle/>
            <a:p/>
          </p:txBody>
        </p:sp>
        <p:sp>
          <p:nvSpPr>
            <p:cNvPr id="166" name="rc166"/>
            <p:cNvSpPr/>
            <p:nvPr/>
          </p:nvSpPr>
          <p:spPr>
            <a:xfrm>
              <a:off x="6590063" y="5522891"/>
              <a:ext cx="201456" cy="201456"/>
            </a:xfrm>
            <a:prstGeom prst="rect">
              <a:avLst/>
            </a:prstGeom>
            <a:solidFill>
              <a:srgbClr val="F26A21">
                <a:alpha val="100000"/>
              </a:srgbClr>
            </a:solidFill>
          </p:spPr>
          <p:txBody>
            <a:bodyPr/>
            <a:lstStyle/>
            <a:p/>
          </p:txBody>
        </p:sp>
        <p:sp>
          <p:nvSpPr>
            <p:cNvPr id="167" name="tx167"/>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83899" y="1511762"/>
              <a:ext cx="452939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El Salvador</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El Salvador is projected to have a  decline in the number of surviving infants by 2030. To achieve the IA2030 ZD target, current efforts would be sufficient, however, countries must strengthen beyond the targets.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El Salvador is on track to halve zero-dose children by 2030, but sustaining progress will require continued strengthening of immunization systems.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63150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9329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95508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11687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21240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37418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53597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169776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90970" y="4610830"/>
              <a:ext cx="215906" cy="439781"/>
            </a:xfrm>
            <a:prstGeom prst="rect">
              <a:avLst/>
            </a:prstGeom>
            <a:solidFill>
              <a:srgbClr val="0058AB">
                <a:alpha val="100000"/>
              </a:srgbClr>
            </a:solidFill>
          </p:spPr>
          <p:txBody>
            <a:bodyPr/>
            <a:lstStyle/>
            <a:p/>
          </p:txBody>
        </p:sp>
        <p:sp>
          <p:nvSpPr>
            <p:cNvPr id="42" name="rc42"/>
            <p:cNvSpPr/>
            <p:nvPr/>
          </p:nvSpPr>
          <p:spPr>
            <a:xfrm>
              <a:off x="1530867" y="3788265"/>
              <a:ext cx="215906" cy="1262346"/>
            </a:xfrm>
            <a:prstGeom prst="rect">
              <a:avLst/>
            </a:prstGeom>
            <a:solidFill>
              <a:srgbClr val="0058AB">
                <a:alpha val="100000"/>
              </a:srgbClr>
            </a:solidFill>
          </p:spPr>
          <p:txBody>
            <a:bodyPr/>
            <a:lstStyle/>
            <a:p/>
          </p:txBody>
        </p:sp>
        <p:sp>
          <p:nvSpPr>
            <p:cNvPr id="43" name="rc43"/>
            <p:cNvSpPr/>
            <p:nvPr/>
          </p:nvSpPr>
          <p:spPr>
            <a:xfrm>
              <a:off x="1770763" y="2254617"/>
              <a:ext cx="215906" cy="2795993"/>
            </a:xfrm>
            <a:prstGeom prst="rect">
              <a:avLst/>
            </a:prstGeom>
            <a:solidFill>
              <a:srgbClr val="0058AB">
                <a:alpha val="100000"/>
              </a:srgbClr>
            </a:solidFill>
          </p:spPr>
          <p:txBody>
            <a:bodyPr/>
            <a:lstStyle/>
            <a:p/>
          </p:txBody>
        </p:sp>
        <p:sp>
          <p:nvSpPr>
            <p:cNvPr id="44" name="rc44"/>
            <p:cNvSpPr/>
            <p:nvPr/>
          </p:nvSpPr>
          <p:spPr>
            <a:xfrm>
              <a:off x="2010660" y="4290912"/>
              <a:ext cx="215906" cy="759698"/>
            </a:xfrm>
            <a:prstGeom prst="rect">
              <a:avLst/>
            </a:prstGeom>
            <a:solidFill>
              <a:srgbClr val="0058AB">
                <a:alpha val="100000"/>
              </a:srgbClr>
            </a:solidFill>
          </p:spPr>
          <p:txBody>
            <a:bodyPr/>
            <a:lstStyle/>
            <a:p/>
          </p:txBody>
        </p:sp>
        <p:sp>
          <p:nvSpPr>
            <p:cNvPr id="45" name="rc45"/>
            <p:cNvSpPr/>
            <p:nvPr/>
          </p:nvSpPr>
          <p:spPr>
            <a:xfrm>
              <a:off x="2250556" y="3598550"/>
              <a:ext cx="215906" cy="1452061"/>
            </a:xfrm>
            <a:prstGeom prst="rect">
              <a:avLst/>
            </a:prstGeom>
            <a:solidFill>
              <a:srgbClr val="0058AB">
                <a:alpha val="100000"/>
              </a:srgbClr>
            </a:solidFill>
          </p:spPr>
          <p:txBody>
            <a:bodyPr/>
            <a:lstStyle/>
            <a:p/>
          </p:txBody>
        </p:sp>
        <p:sp>
          <p:nvSpPr>
            <p:cNvPr id="46" name="rc46"/>
            <p:cNvSpPr/>
            <p:nvPr/>
          </p:nvSpPr>
          <p:spPr>
            <a:xfrm>
              <a:off x="2490453" y="3642695"/>
              <a:ext cx="215906" cy="1407915"/>
            </a:xfrm>
            <a:prstGeom prst="rect">
              <a:avLst/>
            </a:prstGeom>
            <a:solidFill>
              <a:srgbClr val="0058AB">
                <a:alpha val="100000"/>
              </a:srgbClr>
            </a:solidFill>
          </p:spPr>
          <p:txBody>
            <a:bodyPr/>
            <a:lstStyle/>
            <a:p/>
          </p:txBody>
        </p:sp>
        <p:sp>
          <p:nvSpPr>
            <p:cNvPr id="47" name="rc47"/>
            <p:cNvSpPr/>
            <p:nvPr/>
          </p:nvSpPr>
          <p:spPr>
            <a:xfrm>
              <a:off x="2730349" y="4359366"/>
              <a:ext cx="215906" cy="691244"/>
            </a:xfrm>
            <a:prstGeom prst="rect">
              <a:avLst/>
            </a:prstGeom>
            <a:solidFill>
              <a:srgbClr val="0058AB">
                <a:alpha val="100000"/>
              </a:srgbClr>
            </a:solidFill>
          </p:spPr>
          <p:txBody>
            <a:bodyPr/>
            <a:lstStyle/>
            <a:p/>
          </p:txBody>
        </p:sp>
        <p:sp>
          <p:nvSpPr>
            <p:cNvPr id="48" name="rc48"/>
            <p:cNvSpPr/>
            <p:nvPr/>
          </p:nvSpPr>
          <p:spPr>
            <a:xfrm>
              <a:off x="2970245" y="4710856"/>
              <a:ext cx="215906" cy="339755"/>
            </a:xfrm>
            <a:prstGeom prst="rect">
              <a:avLst/>
            </a:prstGeom>
            <a:solidFill>
              <a:srgbClr val="0058AB">
                <a:alpha val="100000"/>
              </a:srgbClr>
            </a:solidFill>
          </p:spPr>
          <p:txBody>
            <a:bodyPr/>
            <a:lstStyle/>
            <a:p/>
          </p:txBody>
        </p:sp>
        <p:sp>
          <p:nvSpPr>
            <p:cNvPr id="49" name="rc49"/>
            <p:cNvSpPr/>
            <p:nvPr/>
          </p:nvSpPr>
          <p:spPr>
            <a:xfrm>
              <a:off x="3210142" y="4718121"/>
              <a:ext cx="215906" cy="332490"/>
            </a:xfrm>
            <a:prstGeom prst="rect">
              <a:avLst/>
            </a:prstGeom>
            <a:solidFill>
              <a:srgbClr val="0058AB">
                <a:alpha val="100000"/>
              </a:srgbClr>
            </a:solidFill>
          </p:spPr>
          <p:txBody>
            <a:bodyPr/>
            <a:lstStyle/>
            <a:p/>
          </p:txBody>
        </p:sp>
        <p:sp>
          <p:nvSpPr>
            <p:cNvPr id="50" name="rc50"/>
            <p:cNvSpPr/>
            <p:nvPr/>
          </p:nvSpPr>
          <p:spPr>
            <a:xfrm>
              <a:off x="3450038" y="4060125"/>
              <a:ext cx="215906" cy="990486"/>
            </a:xfrm>
            <a:prstGeom prst="rect">
              <a:avLst/>
            </a:prstGeom>
            <a:solidFill>
              <a:srgbClr val="0058AB">
                <a:alpha val="100000"/>
              </a:srgbClr>
            </a:solidFill>
          </p:spPr>
          <p:txBody>
            <a:bodyPr/>
            <a:lstStyle/>
            <a:p/>
          </p:txBody>
        </p:sp>
        <p:sp>
          <p:nvSpPr>
            <p:cNvPr id="51" name="rc51"/>
            <p:cNvSpPr/>
            <p:nvPr/>
          </p:nvSpPr>
          <p:spPr>
            <a:xfrm>
              <a:off x="3689935" y="1759514"/>
              <a:ext cx="215906" cy="3291097"/>
            </a:xfrm>
            <a:prstGeom prst="rect">
              <a:avLst/>
            </a:prstGeom>
            <a:solidFill>
              <a:srgbClr val="0058AB">
                <a:alpha val="100000"/>
              </a:srgbClr>
            </a:solidFill>
          </p:spPr>
          <p:txBody>
            <a:bodyPr/>
            <a:lstStyle/>
            <a:p/>
          </p:txBody>
        </p:sp>
        <p:sp>
          <p:nvSpPr>
            <p:cNvPr id="52" name="rc52"/>
            <p:cNvSpPr/>
            <p:nvPr/>
          </p:nvSpPr>
          <p:spPr>
            <a:xfrm>
              <a:off x="3929831" y="1757558"/>
              <a:ext cx="215906" cy="3293053"/>
            </a:xfrm>
            <a:prstGeom prst="rect">
              <a:avLst/>
            </a:prstGeom>
            <a:solidFill>
              <a:srgbClr val="0058AB">
                <a:alpha val="100000"/>
              </a:srgbClr>
            </a:solidFill>
          </p:spPr>
          <p:txBody>
            <a:bodyPr/>
            <a:lstStyle/>
            <a:p/>
          </p:txBody>
        </p:sp>
        <p:sp>
          <p:nvSpPr>
            <p:cNvPr id="53" name="rc53"/>
            <p:cNvSpPr/>
            <p:nvPr/>
          </p:nvSpPr>
          <p:spPr>
            <a:xfrm>
              <a:off x="4169728" y="4069624"/>
              <a:ext cx="215906" cy="980986"/>
            </a:xfrm>
            <a:prstGeom prst="rect">
              <a:avLst/>
            </a:prstGeom>
            <a:solidFill>
              <a:srgbClr val="0058AB">
                <a:alpha val="100000"/>
              </a:srgbClr>
            </a:solidFill>
          </p:spPr>
          <p:txBody>
            <a:bodyPr/>
            <a:lstStyle/>
            <a:p/>
          </p:txBody>
        </p:sp>
        <p:sp>
          <p:nvSpPr>
            <p:cNvPr id="54" name="rc54"/>
            <p:cNvSpPr/>
            <p:nvPr/>
          </p:nvSpPr>
          <p:spPr>
            <a:xfrm>
              <a:off x="4409624" y="4075492"/>
              <a:ext cx="215906" cy="975119"/>
            </a:xfrm>
            <a:prstGeom prst="rect">
              <a:avLst/>
            </a:prstGeom>
            <a:solidFill>
              <a:srgbClr val="0058AB">
                <a:alpha val="100000"/>
              </a:srgbClr>
            </a:solidFill>
          </p:spPr>
          <p:txBody>
            <a:bodyPr/>
            <a:lstStyle/>
            <a:p/>
          </p:txBody>
        </p:sp>
        <p:sp>
          <p:nvSpPr>
            <p:cNvPr id="55" name="rc55"/>
            <p:cNvSpPr/>
            <p:nvPr/>
          </p:nvSpPr>
          <p:spPr>
            <a:xfrm>
              <a:off x="4649521" y="4403512"/>
              <a:ext cx="215906" cy="647099"/>
            </a:xfrm>
            <a:prstGeom prst="rect">
              <a:avLst/>
            </a:prstGeom>
            <a:solidFill>
              <a:srgbClr val="0058AB">
                <a:alpha val="100000"/>
              </a:srgbClr>
            </a:solidFill>
          </p:spPr>
          <p:txBody>
            <a:bodyPr/>
            <a:lstStyle/>
            <a:p/>
          </p:txBody>
        </p:sp>
        <p:sp>
          <p:nvSpPr>
            <p:cNvPr id="56" name="rc56"/>
            <p:cNvSpPr/>
            <p:nvPr/>
          </p:nvSpPr>
          <p:spPr>
            <a:xfrm>
              <a:off x="4889417" y="4098403"/>
              <a:ext cx="215906" cy="952208"/>
            </a:xfrm>
            <a:prstGeom prst="rect">
              <a:avLst/>
            </a:prstGeom>
            <a:solidFill>
              <a:srgbClr val="0058AB">
                <a:alpha val="100000"/>
              </a:srgbClr>
            </a:solidFill>
          </p:spPr>
          <p:txBody>
            <a:bodyPr/>
            <a:lstStyle/>
            <a:p/>
          </p:txBody>
        </p:sp>
        <p:sp>
          <p:nvSpPr>
            <p:cNvPr id="57" name="rc57"/>
            <p:cNvSpPr/>
            <p:nvPr/>
          </p:nvSpPr>
          <p:spPr>
            <a:xfrm>
              <a:off x="5129313" y="4746620"/>
              <a:ext cx="215906" cy="303991"/>
            </a:xfrm>
            <a:prstGeom prst="rect">
              <a:avLst/>
            </a:prstGeom>
            <a:solidFill>
              <a:srgbClr val="0058AB">
                <a:alpha val="100000"/>
              </a:srgbClr>
            </a:solidFill>
          </p:spPr>
          <p:txBody>
            <a:bodyPr/>
            <a:lstStyle/>
            <a:p/>
          </p:txBody>
        </p:sp>
        <p:sp>
          <p:nvSpPr>
            <p:cNvPr id="58" name="rc58"/>
            <p:cNvSpPr/>
            <p:nvPr/>
          </p:nvSpPr>
          <p:spPr>
            <a:xfrm>
              <a:off x="5369210" y="4167975"/>
              <a:ext cx="215906" cy="882636"/>
            </a:xfrm>
            <a:prstGeom prst="rect">
              <a:avLst/>
            </a:prstGeom>
            <a:solidFill>
              <a:srgbClr val="0058AB">
                <a:alpha val="100000"/>
              </a:srgbClr>
            </a:solidFill>
          </p:spPr>
          <p:txBody>
            <a:bodyPr/>
            <a:lstStyle/>
            <a:p/>
          </p:txBody>
        </p:sp>
        <p:sp>
          <p:nvSpPr>
            <p:cNvPr id="59" name="rc59"/>
            <p:cNvSpPr/>
            <p:nvPr/>
          </p:nvSpPr>
          <p:spPr>
            <a:xfrm>
              <a:off x="5609106" y="2467244"/>
              <a:ext cx="215906" cy="2583367"/>
            </a:xfrm>
            <a:prstGeom prst="rect">
              <a:avLst/>
            </a:prstGeom>
            <a:solidFill>
              <a:srgbClr val="0058AB">
                <a:alpha val="100000"/>
              </a:srgbClr>
            </a:solidFill>
          </p:spPr>
          <p:txBody>
            <a:bodyPr/>
            <a:lstStyle/>
            <a:p/>
          </p:txBody>
        </p:sp>
        <p:sp>
          <p:nvSpPr>
            <p:cNvPr id="60" name="rc60"/>
            <p:cNvSpPr/>
            <p:nvPr/>
          </p:nvSpPr>
          <p:spPr>
            <a:xfrm>
              <a:off x="5849003" y="3909247"/>
              <a:ext cx="215906" cy="1141364"/>
            </a:xfrm>
            <a:prstGeom prst="rect">
              <a:avLst/>
            </a:prstGeom>
            <a:solidFill>
              <a:srgbClr val="0058AB">
                <a:alpha val="100000"/>
              </a:srgbClr>
            </a:solidFill>
          </p:spPr>
          <p:txBody>
            <a:bodyPr/>
            <a:lstStyle/>
            <a:p/>
          </p:txBody>
        </p:sp>
        <p:sp>
          <p:nvSpPr>
            <p:cNvPr id="61" name="rc61"/>
            <p:cNvSpPr/>
            <p:nvPr/>
          </p:nvSpPr>
          <p:spPr>
            <a:xfrm>
              <a:off x="6088899" y="4487892"/>
              <a:ext cx="215906" cy="562719"/>
            </a:xfrm>
            <a:prstGeom prst="rect">
              <a:avLst/>
            </a:prstGeom>
            <a:solidFill>
              <a:srgbClr val="0058AB">
                <a:alpha val="100000"/>
              </a:srgbClr>
            </a:solidFill>
          </p:spPr>
          <p:txBody>
            <a:bodyPr/>
            <a:lstStyle/>
            <a:p/>
          </p:txBody>
        </p:sp>
        <p:sp>
          <p:nvSpPr>
            <p:cNvPr id="62" name="rc62"/>
            <p:cNvSpPr/>
            <p:nvPr/>
          </p:nvSpPr>
          <p:spPr>
            <a:xfrm>
              <a:off x="6328796" y="4211282"/>
              <a:ext cx="215906" cy="839329"/>
            </a:xfrm>
            <a:prstGeom prst="rect">
              <a:avLst/>
            </a:prstGeom>
            <a:solidFill>
              <a:srgbClr val="0058AB">
                <a:alpha val="100000"/>
              </a:srgbClr>
            </a:solidFill>
          </p:spPr>
          <p:txBody>
            <a:bodyPr/>
            <a:lstStyle/>
            <a:p/>
          </p:txBody>
        </p:sp>
        <p:sp>
          <p:nvSpPr>
            <p:cNvPr id="63" name="rc63"/>
            <p:cNvSpPr/>
            <p:nvPr/>
          </p:nvSpPr>
          <p:spPr>
            <a:xfrm>
              <a:off x="6568692" y="3942775"/>
              <a:ext cx="215906" cy="1107836"/>
            </a:xfrm>
            <a:prstGeom prst="rect">
              <a:avLst/>
            </a:prstGeom>
            <a:solidFill>
              <a:srgbClr val="0058AB">
                <a:alpha val="100000"/>
              </a:srgbClr>
            </a:solidFill>
          </p:spPr>
          <p:txBody>
            <a:bodyPr/>
            <a:lstStyle/>
            <a:p/>
          </p:txBody>
        </p:sp>
        <p:sp>
          <p:nvSpPr>
            <p:cNvPr id="64" name="rc64"/>
            <p:cNvSpPr/>
            <p:nvPr/>
          </p:nvSpPr>
          <p:spPr>
            <a:xfrm>
              <a:off x="6808589" y="3948643"/>
              <a:ext cx="215906" cy="1101968"/>
            </a:xfrm>
            <a:prstGeom prst="rect">
              <a:avLst/>
            </a:prstGeom>
            <a:solidFill>
              <a:srgbClr val="0058AB">
                <a:alpha val="100000"/>
              </a:srgbClr>
            </a:solidFill>
          </p:spPr>
          <p:txBody>
            <a:bodyPr/>
            <a:lstStyle/>
            <a:p/>
          </p:txBody>
        </p:sp>
        <p:sp>
          <p:nvSpPr>
            <p:cNvPr id="65" name="rc65"/>
            <p:cNvSpPr/>
            <p:nvPr/>
          </p:nvSpPr>
          <p:spPr>
            <a:xfrm>
              <a:off x="7048485" y="4502700"/>
              <a:ext cx="215906" cy="547910"/>
            </a:xfrm>
            <a:prstGeom prst="rect">
              <a:avLst/>
            </a:prstGeom>
            <a:solidFill>
              <a:srgbClr val="0058AB">
                <a:alpha val="100000"/>
              </a:srgbClr>
            </a:solidFill>
          </p:spPr>
          <p:txBody>
            <a:bodyPr/>
            <a:lstStyle/>
            <a:p/>
          </p:txBody>
        </p:sp>
        <p:sp>
          <p:nvSpPr>
            <p:cNvPr id="66" name="rc66"/>
            <p:cNvSpPr/>
            <p:nvPr/>
          </p:nvSpPr>
          <p:spPr>
            <a:xfrm>
              <a:off x="7288381" y="4779310"/>
              <a:ext cx="215906" cy="271301"/>
            </a:xfrm>
            <a:prstGeom prst="rect">
              <a:avLst/>
            </a:prstGeom>
            <a:solidFill>
              <a:srgbClr val="0058AB">
                <a:alpha val="100000"/>
              </a:srgbClr>
            </a:solidFill>
          </p:spPr>
          <p:txBody>
            <a:bodyPr/>
            <a:lstStyle/>
            <a:p/>
          </p:txBody>
        </p:sp>
        <p:sp>
          <p:nvSpPr>
            <p:cNvPr id="67" name="rc67"/>
            <p:cNvSpPr/>
            <p:nvPr/>
          </p:nvSpPr>
          <p:spPr>
            <a:xfrm>
              <a:off x="8487864" y="4480069"/>
              <a:ext cx="215906" cy="570542"/>
            </a:xfrm>
            <a:prstGeom prst="rect">
              <a:avLst/>
            </a:prstGeom>
            <a:solidFill>
              <a:srgbClr val="69DBFF">
                <a:alpha val="100000"/>
              </a:srgbClr>
            </a:solidFill>
          </p:spPr>
          <p:txBody>
            <a:bodyPr/>
            <a:lstStyle/>
            <a:p/>
          </p:txBody>
        </p:sp>
        <p:sp>
          <p:nvSpPr>
            <p:cNvPr id="68" name="pl68"/>
            <p:cNvSpPr/>
            <p:nvPr/>
          </p:nvSpPr>
          <p:spPr>
            <a:xfrm>
              <a:off x="6196853" y="3909247"/>
              <a:ext cx="2398964" cy="570682"/>
            </a:xfrm>
            <a:custGeom>
              <a:avLst/>
              <a:pathLst>
                <a:path w="2398964" h="570682">
                  <a:moveTo>
                    <a:pt x="0" y="0"/>
                  </a:moveTo>
                  <a:lnTo>
                    <a:pt x="239896" y="57068"/>
                  </a:lnTo>
                  <a:lnTo>
                    <a:pt x="479792" y="114136"/>
                  </a:lnTo>
                  <a:lnTo>
                    <a:pt x="719689" y="171204"/>
                  </a:lnTo>
                  <a:lnTo>
                    <a:pt x="959585" y="228272"/>
                  </a:lnTo>
                  <a:lnTo>
                    <a:pt x="1199482" y="285341"/>
                  </a:lnTo>
                  <a:lnTo>
                    <a:pt x="1439378" y="342409"/>
                  </a:lnTo>
                  <a:lnTo>
                    <a:pt x="1679275" y="399477"/>
                  </a:lnTo>
                  <a:lnTo>
                    <a:pt x="1919171" y="456545"/>
                  </a:lnTo>
                  <a:lnTo>
                    <a:pt x="2159067" y="513614"/>
                  </a:lnTo>
                  <a:lnTo>
                    <a:pt x="2398964" y="570682"/>
                  </a:lnTo>
                </a:path>
              </a:pathLst>
            </a:custGeom>
            <a:ln w="13550" cap="flat">
              <a:solidFill>
                <a:srgbClr val="000000">
                  <a:alpha val="100000"/>
                </a:srgbClr>
              </a:solidFill>
              <a:prstDash val="solid"/>
              <a:round/>
            </a:ln>
          </p:spPr>
          <p:txBody>
            <a:bodyPr/>
            <a:lstStyle/>
            <a:p/>
          </p:txBody>
        </p:sp>
        <p:sp>
          <p:nvSpPr>
            <p:cNvPr id="69" name="pt69"/>
            <p:cNvSpPr/>
            <p:nvPr/>
          </p:nvSpPr>
          <p:spPr>
            <a:xfrm>
              <a:off x="6172027" y="38844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11923" y="39414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51820" y="39985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91716" y="40556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31612" y="41126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71509" y="41697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11405" y="42268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51302" y="42838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1198" y="43409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1095" y="43980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0991" y="44551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71671" y="415497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2" name="tx82"/>
            <p:cNvSpPr/>
            <p:nvPr/>
          </p:nvSpPr>
          <p:spPr>
            <a:xfrm>
              <a:off x="571671" y="331675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3" name="tx83"/>
            <p:cNvSpPr/>
            <p:nvPr/>
          </p:nvSpPr>
          <p:spPr>
            <a:xfrm>
              <a:off x="571671" y="247854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a:t>
              </a:r>
            </a:p>
          </p:txBody>
        </p:sp>
        <p:sp>
          <p:nvSpPr>
            <p:cNvPr id="84" name="tx84"/>
            <p:cNvSpPr/>
            <p:nvPr/>
          </p:nvSpPr>
          <p:spPr>
            <a:xfrm>
              <a:off x="508103" y="164033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a:t>
              </a:r>
            </a:p>
          </p:txBody>
        </p:sp>
        <p:sp>
          <p:nvSpPr>
            <p:cNvPr id="85" name="tx85"/>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61384" y="5900002"/>
              <a:ext cx="201456" cy="201456"/>
            </a:xfrm>
            <a:prstGeom prst="rect">
              <a:avLst/>
            </a:prstGeom>
            <a:solidFill>
              <a:srgbClr val="0058AB">
                <a:alpha val="100000"/>
              </a:srgbClr>
            </a:solidFill>
          </p:spPr>
          <p:txBody>
            <a:bodyPr/>
            <a:lstStyle/>
            <a:p/>
          </p:txBody>
        </p:sp>
        <p:sp>
          <p:nvSpPr>
            <p:cNvPr id="115" name="rc115"/>
            <p:cNvSpPr/>
            <p:nvPr/>
          </p:nvSpPr>
          <p:spPr>
            <a:xfrm>
              <a:off x="4563470" y="5900002"/>
              <a:ext cx="201456" cy="201456"/>
            </a:xfrm>
            <a:prstGeom prst="rect">
              <a:avLst/>
            </a:prstGeom>
            <a:solidFill>
              <a:srgbClr val="69DBFF">
                <a:alpha val="100000"/>
              </a:srgbClr>
            </a:solidFill>
          </p:spPr>
          <p:txBody>
            <a:bodyPr/>
            <a:lstStyle/>
            <a:p/>
          </p:txBody>
        </p:sp>
        <p:sp>
          <p:nvSpPr>
            <p:cNvPr id="116" name="tx116"/>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866194" y="1330710"/>
              <a:ext cx="62623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El Salvador</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68% lower than (ie. the country had achieved)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68% below the annual IA2030 goal, positioning the programme to reach, and potentially exceed the 2030 goal if current progress continues.</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El Salvador</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19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299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778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559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039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980187"/>
              <a:ext cx="239888" cy="1327833"/>
            </a:xfrm>
            <a:prstGeom prst="rect">
              <a:avLst/>
            </a:prstGeom>
            <a:solidFill>
              <a:srgbClr val="80BD41">
                <a:alpha val="100000"/>
              </a:srgbClr>
            </a:solidFill>
          </p:spPr>
          <p:txBody>
            <a:bodyPr/>
            <a:lstStyle/>
            <a:p/>
          </p:txBody>
        </p:sp>
        <p:sp>
          <p:nvSpPr>
            <p:cNvPr id="23" name="rc23"/>
            <p:cNvSpPr/>
            <p:nvPr/>
          </p:nvSpPr>
          <p:spPr>
            <a:xfrm>
              <a:off x="1296273" y="2966810"/>
              <a:ext cx="239888" cy="13377"/>
            </a:xfrm>
            <a:prstGeom prst="rect">
              <a:avLst/>
            </a:prstGeom>
            <a:solidFill>
              <a:srgbClr val="1CABE2">
                <a:alpha val="100000"/>
              </a:srgbClr>
            </a:solidFill>
          </p:spPr>
          <p:txBody>
            <a:bodyPr/>
            <a:lstStyle/>
            <a:p/>
          </p:txBody>
        </p:sp>
        <p:sp>
          <p:nvSpPr>
            <p:cNvPr id="24" name="rc24"/>
            <p:cNvSpPr/>
            <p:nvPr/>
          </p:nvSpPr>
          <p:spPr>
            <a:xfrm>
              <a:off x="1562816" y="3063262"/>
              <a:ext cx="239888" cy="1244759"/>
            </a:xfrm>
            <a:prstGeom prst="rect">
              <a:avLst/>
            </a:prstGeom>
            <a:solidFill>
              <a:srgbClr val="80BD41">
                <a:alpha val="100000"/>
              </a:srgbClr>
            </a:solidFill>
          </p:spPr>
          <p:txBody>
            <a:bodyPr/>
            <a:lstStyle/>
            <a:p/>
          </p:txBody>
        </p:sp>
        <p:sp>
          <p:nvSpPr>
            <p:cNvPr id="25" name="rc25"/>
            <p:cNvSpPr/>
            <p:nvPr/>
          </p:nvSpPr>
          <p:spPr>
            <a:xfrm>
              <a:off x="1562816" y="3024749"/>
              <a:ext cx="239888" cy="38512"/>
            </a:xfrm>
            <a:prstGeom prst="rect">
              <a:avLst/>
            </a:prstGeom>
            <a:solidFill>
              <a:srgbClr val="1CABE2">
                <a:alpha val="100000"/>
              </a:srgbClr>
            </a:solidFill>
          </p:spPr>
          <p:txBody>
            <a:bodyPr/>
            <a:lstStyle/>
            <a:p/>
          </p:txBody>
        </p:sp>
        <p:sp>
          <p:nvSpPr>
            <p:cNvPr id="26" name="rc26"/>
            <p:cNvSpPr/>
            <p:nvPr/>
          </p:nvSpPr>
          <p:spPr>
            <a:xfrm>
              <a:off x="1829360" y="3175221"/>
              <a:ext cx="239888" cy="1132799"/>
            </a:xfrm>
            <a:prstGeom prst="rect">
              <a:avLst/>
            </a:prstGeom>
            <a:solidFill>
              <a:srgbClr val="80BD41">
                <a:alpha val="100000"/>
              </a:srgbClr>
            </a:solidFill>
          </p:spPr>
          <p:txBody>
            <a:bodyPr/>
            <a:lstStyle/>
            <a:p/>
          </p:txBody>
        </p:sp>
        <p:sp>
          <p:nvSpPr>
            <p:cNvPr id="27" name="rc27"/>
            <p:cNvSpPr/>
            <p:nvPr/>
          </p:nvSpPr>
          <p:spPr>
            <a:xfrm>
              <a:off x="1829360" y="3089931"/>
              <a:ext cx="239888" cy="85290"/>
            </a:xfrm>
            <a:prstGeom prst="rect">
              <a:avLst/>
            </a:prstGeom>
            <a:solidFill>
              <a:srgbClr val="1CABE2">
                <a:alpha val="100000"/>
              </a:srgbClr>
            </a:solidFill>
          </p:spPr>
          <p:txBody>
            <a:bodyPr/>
            <a:lstStyle/>
            <a:p/>
          </p:txBody>
        </p:sp>
        <p:sp>
          <p:nvSpPr>
            <p:cNvPr id="28" name="rc28"/>
            <p:cNvSpPr/>
            <p:nvPr/>
          </p:nvSpPr>
          <p:spPr>
            <a:xfrm>
              <a:off x="2095903" y="3172665"/>
              <a:ext cx="239888" cy="1135355"/>
            </a:xfrm>
            <a:prstGeom prst="rect">
              <a:avLst/>
            </a:prstGeom>
            <a:solidFill>
              <a:srgbClr val="80BD41">
                <a:alpha val="100000"/>
              </a:srgbClr>
            </a:solidFill>
          </p:spPr>
          <p:txBody>
            <a:bodyPr/>
            <a:lstStyle/>
            <a:p/>
          </p:txBody>
        </p:sp>
        <p:sp>
          <p:nvSpPr>
            <p:cNvPr id="29" name="rc29"/>
            <p:cNvSpPr/>
            <p:nvPr/>
          </p:nvSpPr>
          <p:spPr>
            <a:xfrm>
              <a:off x="2095903" y="3149489"/>
              <a:ext cx="239888" cy="23175"/>
            </a:xfrm>
            <a:prstGeom prst="rect">
              <a:avLst/>
            </a:prstGeom>
            <a:solidFill>
              <a:srgbClr val="1CABE2">
                <a:alpha val="100000"/>
              </a:srgbClr>
            </a:solidFill>
          </p:spPr>
          <p:txBody>
            <a:bodyPr/>
            <a:lstStyle/>
            <a:p/>
          </p:txBody>
        </p:sp>
        <p:sp>
          <p:nvSpPr>
            <p:cNvPr id="30" name="rc30"/>
            <p:cNvSpPr/>
            <p:nvPr/>
          </p:nvSpPr>
          <p:spPr>
            <a:xfrm>
              <a:off x="2362446" y="3245345"/>
              <a:ext cx="239888" cy="1062676"/>
            </a:xfrm>
            <a:prstGeom prst="rect">
              <a:avLst/>
            </a:prstGeom>
            <a:solidFill>
              <a:srgbClr val="80BD41">
                <a:alpha val="100000"/>
              </a:srgbClr>
            </a:solidFill>
          </p:spPr>
          <p:txBody>
            <a:bodyPr/>
            <a:lstStyle/>
            <a:p/>
          </p:txBody>
        </p:sp>
        <p:sp>
          <p:nvSpPr>
            <p:cNvPr id="31" name="rc31"/>
            <p:cNvSpPr/>
            <p:nvPr/>
          </p:nvSpPr>
          <p:spPr>
            <a:xfrm>
              <a:off x="2362446" y="3201038"/>
              <a:ext cx="239888" cy="44306"/>
            </a:xfrm>
            <a:prstGeom prst="rect">
              <a:avLst/>
            </a:prstGeom>
            <a:solidFill>
              <a:srgbClr val="1CABE2">
                <a:alpha val="100000"/>
              </a:srgbClr>
            </a:solidFill>
          </p:spPr>
          <p:txBody>
            <a:bodyPr/>
            <a:lstStyle/>
            <a:p/>
          </p:txBody>
        </p:sp>
        <p:sp>
          <p:nvSpPr>
            <p:cNvPr id="32" name="rc32"/>
            <p:cNvSpPr/>
            <p:nvPr/>
          </p:nvSpPr>
          <p:spPr>
            <a:xfrm>
              <a:off x="2628989" y="3277552"/>
              <a:ext cx="239888" cy="1030468"/>
            </a:xfrm>
            <a:prstGeom prst="rect">
              <a:avLst/>
            </a:prstGeom>
            <a:solidFill>
              <a:srgbClr val="80BD41">
                <a:alpha val="100000"/>
              </a:srgbClr>
            </a:solidFill>
          </p:spPr>
          <p:txBody>
            <a:bodyPr/>
            <a:lstStyle/>
            <a:p/>
          </p:txBody>
        </p:sp>
        <p:sp>
          <p:nvSpPr>
            <p:cNvPr id="33" name="rc33"/>
            <p:cNvSpPr/>
            <p:nvPr/>
          </p:nvSpPr>
          <p:spPr>
            <a:xfrm>
              <a:off x="2628989" y="3234609"/>
              <a:ext cx="239888" cy="42943"/>
            </a:xfrm>
            <a:prstGeom prst="rect">
              <a:avLst/>
            </a:prstGeom>
            <a:solidFill>
              <a:srgbClr val="1CABE2">
                <a:alpha val="100000"/>
              </a:srgbClr>
            </a:solidFill>
          </p:spPr>
          <p:txBody>
            <a:bodyPr/>
            <a:lstStyle/>
            <a:p/>
          </p:txBody>
        </p:sp>
        <p:sp>
          <p:nvSpPr>
            <p:cNvPr id="34" name="rc34"/>
            <p:cNvSpPr/>
            <p:nvPr/>
          </p:nvSpPr>
          <p:spPr>
            <a:xfrm>
              <a:off x="2895532" y="3275252"/>
              <a:ext cx="239888" cy="1032769"/>
            </a:xfrm>
            <a:prstGeom prst="rect">
              <a:avLst/>
            </a:prstGeom>
            <a:solidFill>
              <a:srgbClr val="80BD41">
                <a:alpha val="100000"/>
              </a:srgbClr>
            </a:solidFill>
          </p:spPr>
          <p:txBody>
            <a:bodyPr/>
            <a:lstStyle/>
            <a:p/>
          </p:txBody>
        </p:sp>
        <p:sp>
          <p:nvSpPr>
            <p:cNvPr id="35" name="rc35"/>
            <p:cNvSpPr/>
            <p:nvPr/>
          </p:nvSpPr>
          <p:spPr>
            <a:xfrm>
              <a:off x="2895532" y="3254206"/>
              <a:ext cx="239888" cy="21045"/>
            </a:xfrm>
            <a:prstGeom prst="rect">
              <a:avLst/>
            </a:prstGeom>
            <a:solidFill>
              <a:srgbClr val="1CABE2">
                <a:alpha val="100000"/>
              </a:srgbClr>
            </a:solidFill>
          </p:spPr>
          <p:txBody>
            <a:bodyPr/>
            <a:lstStyle/>
            <a:p/>
          </p:txBody>
        </p:sp>
        <p:sp>
          <p:nvSpPr>
            <p:cNvPr id="36" name="rc36"/>
            <p:cNvSpPr/>
            <p:nvPr/>
          </p:nvSpPr>
          <p:spPr>
            <a:xfrm>
              <a:off x="3162075" y="3282665"/>
              <a:ext cx="239888" cy="1025356"/>
            </a:xfrm>
            <a:prstGeom prst="rect">
              <a:avLst/>
            </a:prstGeom>
            <a:solidFill>
              <a:srgbClr val="80BD41">
                <a:alpha val="100000"/>
              </a:srgbClr>
            </a:solidFill>
          </p:spPr>
          <p:txBody>
            <a:bodyPr/>
            <a:lstStyle/>
            <a:p/>
          </p:txBody>
        </p:sp>
        <p:sp>
          <p:nvSpPr>
            <p:cNvPr id="37" name="rc37"/>
            <p:cNvSpPr/>
            <p:nvPr/>
          </p:nvSpPr>
          <p:spPr>
            <a:xfrm>
              <a:off x="3162075" y="3272270"/>
              <a:ext cx="239888" cy="10395"/>
            </a:xfrm>
            <a:prstGeom prst="rect">
              <a:avLst/>
            </a:prstGeom>
            <a:solidFill>
              <a:srgbClr val="1CABE2">
                <a:alpha val="100000"/>
              </a:srgbClr>
            </a:solidFill>
          </p:spPr>
          <p:txBody>
            <a:bodyPr/>
            <a:lstStyle/>
            <a:p/>
          </p:txBody>
        </p:sp>
        <p:sp>
          <p:nvSpPr>
            <p:cNvPr id="38" name="rc38"/>
            <p:cNvSpPr/>
            <p:nvPr/>
          </p:nvSpPr>
          <p:spPr>
            <a:xfrm>
              <a:off x="3428618" y="3304562"/>
              <a:ext cx="239888" cy="1003458"/>
            </a:xfrm>
            <a:prstGeom prst="rect">
              <a:avLst/>
            </a:prstGeom>
            <a:solidFill>
              <a:srgbClr val="80BD41">
                <a:alpha val="100000"/>
              </a:srgbClr>
            </a:solidFill>
          </p:spPr>
          <p:txBody>
            <a:bodyPr/>
            <a:lstStyle/>
            <a:p/>
          </p:txBody>
        </p:sp>
        <p:sp>
          <p:nvSpPr>
            <p:cNvPr id="39" name="rc39"/>
            <p:cNvSpPr/>
            <p:nvPr/>
          </p:nvSpPr>
          <p:spPr>
            <a:xfrm>
              <a:off x="3428618" y="3294423"/>
              <a:ext cx="239888" cy="10139"/>
            </a:xfrm>
            <a:prstGeom prst="rect">
              <a:avLst/>
            </a:prstGeom>
            <a:solidFill>
              <a:srgbClr val="1CABE2">
                <a:alpha val="100000"/>
              </a:srgbClr>
            </a:solidFill>
          </p:spPr>
          <p:txBody>
            <a:bodyPr/>
            <a:lstStyle/>
            <a:p/>
          </p:txBody>
        </p:sp>
        <p:sp>
          <p:nvSpPr>
            <p:cNvPr id="40" name="rc40"/>
            <p:cNvSpPr/>
            <p:nvPr/>
          </p:nvSpPr>
          <p:spPr>
            <a:xfrm>
              <a:off x="3695161" y="3331402"/>
              <a:ext cx="239888" cy="976619"/>
            </a:xfrm>
            <a:prstGeom prst="rect">
              <a:avLst/>
            </a:prstGeom>
            <a:solidFill>
              <a:srgbClr val="80BD41">
                <a:alpha val="100000"/>
              </a:srgbClr>
            </a:solidFill>
          </p:spPr>
          <p:txBody>
            <a:bodyPr/>
            <a:lstStyle/>
            <a:p/>
          </p:txBody>
        </p:sp>
        <p:sp>
          <p:nvSpPr>
            <p:cNvPr id="41" name="rc41"/>
            <p:cNvSpPr/>
            <p:nvPr/>
          </p:nvSpPr>
          <p:spPr>
            <a:xfrm>
              <a:off x="3695161" y="3301239"/>
              <a:ext cx="239888" cy="30162"/>
            </a:xfrm>
            <a:prstGeom prst="rect">
              <a:avLst/>
            </a:prstGeom>
            <a:solidFill>
              <a:srgbClr val="1CABE2">
                <a:alpha val="100000"/>
              </a:srgbClr>
            </a:solidFill>
          </p:spPr>
          <p:txBody>
            <a:bodyPr/>
            <a:lstStyle/>
            <a:p/>
          </p:txBody>
        </p:sp>
        <p:sp>
          <p:nvSpPr>
            <p:cNvPr id="42" name="rc42"/>
            <p:cNvSpPr/>
            <p:nvPr/>
          </p:nvSpPr>
          <p:spPr>
            <a:xfrm>
              <a:off x="3961705" y="3404763"/>
              <a:ext cx="239888" cy="903257"/>
            </a:xfrm>
            <a:prstGeom prst="rect">
              <a:avLst/>
            </a:prstGeom>
            <a:solidFill>
              <a:srgbClr val="80BD41">
                <a:alpha val="100000"/>
              </a:srgbClr>
            </a:solidFill>
          </p:spPr>
          <p:txBody>
            <a:bodyPr/>
            <a:lstStyle/>
            <a:p/>
          </p:txBody>
        </p:sp>
        <p:sp>
          <p:nvSpPr>
            <p:cNvPr id="43" name="rc43"/>
            <p:cNvSpPr/>
            <p:nvPr/>
          </p:nvSpPr>
          <p:spPr>
            <a:xfrm>
              <a:off x="3961705" y="3304392"/>
              <a:ext cx="239888" cy="100371"/>
            </a:xfrm>
            <a:prstGeom prst="rect">
              <a:avLst/>
            </a:prstGeom>
            <a:solidFill>
              <a:srgbClr val="1CABE2">
                <a:alpha val="100000"/>
              </a:srgbClr>
            </a:solidFill>
          </p:spPr>
          <p:txBody>
            <a:bodyPr/>
            <a:lstStyle/>
            <a:p/>
          </p:txBody>
        </p:sp>
        <p:sp>
          <p:nvSpPr>
            <p:cNvPr id="44" name="rc44"/>
            <p:cNvSpPr/>
            <p:nvPr/>
          </p:nvSpPr>
          <p:spPr>
            <a:xfrm>
              <a:off x="4228248" y="3404252"/>
              <a:ext cx="239888" cy="903768"/>
            </a:xfrm>
            <a:prstGeom prst="rect">
              <a:avLst/>
            </a:prstGeom>
            <a:solidFill>
              <a:srgbClr val="80BD41">
                <a:alpha val="100000"/>
              </a:srgbClr>
            </a:solidFill>
          </p:spPr>
          <p:txBody>
            <a:bodyPr/>
            <a:lstStyle/>
            <a:p/>
          </p:txBody>
        </p:sp>
        <p:sp>
          <p:nvSpPr>
            <p:cNvPr id="45" name="rc45"/>
            <p:cNvSpPr/>
            <p:nvPr/>
          </p:nvSpPr>
          <p:spPr>
            <a:xfrm>
              <a:off x="4228248" y="3303796"/>
              <a:ext cx="239888" cy="100456"/>
            </a:xfrm>
            <a:prstGeom prst="rect">
              <a:avLst/>
            </a:prstGeom>
            <a:solidFill>
              <a:srgbClr val="1CABE2">
                <a:alpha val="100000"/>
              </a:srgbClr>
            </a:solidFill>
          </p:spPr>
          <p:txBody>
            <a:bodyPr/>
            <a:lstStyle/>
            <a:p/>
          </p:txBody>
        </p:sp>
        <p:sp>
          <p:nvSpPr>
            <p:cNvPr id="46" name="rc46"/>
            <p:cNvSpPr/>
            <p:nvPr/>
          </p:nvSpPr>
          <p:spPr>
            <a:xfrm>
              <a:off x="4494791" y="3340775"/>
              <a:ext cx="239888" cy="967246"/>
            </a:xfrm>
            <a:prstGeom prst="rect">
              <a:avLst/>
            </a:prstGeom>
            <a:solidFill>
              <a:srgbClr val="80BD41">
                <a:alpha val="100000"/>
              </a:srgbClr>
            </a:solidFill>
          </p:spPr>
          <p:txBody>
            <a:bodyPr/>
            <a:lstStyle/>
            <a:p/>
          </p:txBody>
        </p:sp>
        <p:sp>
          <p:nvSpPr>
            <p:cNvPr id="47" name="rc47"/>
            <p:cNvSpPr/>
            <p:nvPr/>
          </p:nvSpPr>
          <p:spPr>
            <a:xfrm>
              <a:off x="4494791" y="3310868"/>
              <a:ext cx="239888" cy="29906"/>
            </a:xfrm>
            <a:prstGeom prst="rect">
              <a:avLst/>
            </a:prstGeom>
            <a:solidFill>
              <a:srgbClr val="1CABE2">
                <a:alpha val="100000"/>
              </a:srgbClr>
            </a:solidFill>
          </p:spPr>
          <p:txBody>
            <a:bodyPr/>
            <a:lstStyle/>
            <a:p/>
          </p:txBody>
        </p:sp>
        <p:sp>
          <p:nvSpPr>
            <p:cNvPr id="48" name="rc48"/>
            <p:cNvSpPr/>
            <p:nvPr/>
          </p:nvSpPr>
          <p:spPr>
            <a:xfrm>
              <a:off x="4761334" y="3346568"/>
              <a:ext cx="239888" cy="961452"/>
            </a:xfrm>
            <a:prstGeom prst="rect">
              <a:avLst/>
            </a:prstGeom>
            <a:solidFill>
              <a:srgbClr val="80BD41">
                <a:alpha val="100000"/>
              </a:srgbClr>
            </a:solidFill>
          </p:spPr>
          <p:txBody>
            <a:bodyPr/>
            <a:lstStyle/>
            <a:p/>
          </p:txBody>
        </p:sp>
        <p:sp>
          <p:nvSpPr>
            <p:cNvPr id="49" name="rc49"/>
            <p:cNvSpPr/>
            <p:nvPr/>
          </p:nvSpPr>
          <p:spPr>
            <a:xfrm>
              <a:off x="4761334" y="3316832"/>
              <a:ext cx="239888" cy="29736"/>
            </a:xfrm>
            <a:prstGeom prst="rect">
              <a:avLst/>
            </a:prstGeom>
            <a:solidFill>
              <a:srgbClr val="1CABE2">
                <a:alpha val="100000"/>
              </a:srgbClr>
            </a:solidFill>
          </p:spPr>
          <p:txBody>
            <a:bodyPr/>
            <a:lstStyle/>
            <a:p/>
          </p:txBody>
        </p:sp>
        <p:sp>
          <p:nvSpPr>
            <p:cNvPr id="50" name="rc50"/>
            <p:cNvSpPr/>
            <p:nvPr/>
          </p:nvSpPr>
          <p:spPr>
            <a:xfrm>
              <a:off x="5027877" y="3341030"/>
              <a:ext cx="239888" cy="966991"/>
            </a:xfrm>
            <a:prstGeom prst="rect">
              <a:avLst/>
            </a:prstGeom>
            <a:solidFill>
              <a:srgbClr val="80BD41">
                <a:alpha val="100000"/>
              </a:srgbClr>
            </a:solidFill>
          </p:spPr>
          <p:txBody>
            <a:bodyPr/>
            <a:lstStyle/>
            <a:p/>
          </p:txBody>
        </p:sp>
        <p:sp>
          <p:nvSpPr>
            <p:cNvPr id="51" name="rc51"/>
            <p:cNvSpPr/>
            <p:nvPr/>
          </p:nvSpPr>
          <p:spPr>
            <a:xfrm>
              <a:off x="5027877" y="3321263"/>
              <a:ext cx="239888" cy="19767"/>
            </a:xfrm>
            <a:prstGeom prst="rect">
              <a:avLst/>
            </a:prstGeom>
            <a:solidFill>
              <a:srgbClr val="1CABE2">
                <a:alpha val="100000"/>
              </a:srgbClr>
            </a:solidFill>
          </p:spPr>
          <p:txBody>
            <a:bodyPr/>
            <a:lstStyle/>
            <a:p/>
          </p:txBody>
        </p:sp>
        <p:sp>
          <p:nvSpPr>
            <p:cNvPr id="52" name="rc52"/>
            <p:cNvSpPr/>
            <p:nvPr/>
          </p:nvSpPr>
          <p:spPr>
            <a:xfrm>
              <a:off x="5294420" y="3369148"/>
              <a:ext cx="239888" cy="938873"/>
            </a:xfrm>
            <a:prstGeom prst="rect">
              <a:avLst/>
            </a:prstGeom>
            <a:solidFill>
              <a:srgbClr val="80BD41">
                <a:alpha val="100000"/>
              </a:srgbClr>
            </a:solidFill>
          </p:spPr>
          <p:txBody>
            <a:bodyPr/>
            <a:lstStyle/>
            <a:p/>
          </p:txBody>
        </p:sp>
        <p:sp>
          <p:nvSpPr>
            <p:cNvPr id="53" name="rc53"/>
            <p:cNvSpPr/>
            <p:nvPr/>
          </p:nvSpPr>
          <p:spPr>
            <a:xfrm>
              <a:off x="5294420" y="3340093"/>
              <a:ext cx="239888" cy="29054"/>
            </a:xfrm>
            <a:prstGeom prst="rect">
              <a:avLst/>
            </a:prstGeom>
            <a:solidFill>
              <a:srgbClr val="1CABE2">
                <a:alpha val="100000"/>
              </a:srgbClr>
            </a:solidFill>
          </p:spPr>
          <p:txBody>
            <a:bodyPr/>
            <a:lstStyle/>
            <a:p/>
          </p:txBody>
        </p:sp>
        <p:sp>
          <p:nvSpPr>
            <p:cNvPr id="54" name="rc54"/>
            <p:cNvSpPr/>
            <p:nvPr/>
          </p:nvSpPr>
          <p:spPr>
            <a:xfrm>
              <a:off x="5560963" y="3390619"/>
              <a:ext cx="239888" cy="917401"/>
            </a:xfrm>
            <a:prstGeom prst="rect">
              <a:avLst/>
            </a:prstGeom>
            <a:solidFill>
              <a:srgbClr val="80BD41">
                <a:alpha val="100000"/>
              </a:srgbClr>
            </a:solidFill>
          </p:spPr>
          <p:txBody>
            <a:bodyPr/>
            <a:lstStyle/>
            <a:p/>
          </p:txBody>
        </p:sp>
        <p:sp>
          <p:nvSpPr>
            <p:cNvPr id="55" name="rc55"/>
            <p:cNvSpPr/>
            <p:nvPr/>
          </p:nvSpPr>
          <p:spPr>
            <a:xfrm>
              <a:off x="5560963" y="3381332"/>
              <a:ext cx="239888" cy="9287"/>
            </a:xfrm>
            <a:prstGeom prst="rect">
              <a:avLst/>
            </a:prstGeom>
            <a:solidFill>
              <a:srgbClr val="1CABE2">
                <a:alpha val="100000"/>
              </a:srgbClr>
            </a:solidFill>
          </p:spPr>
          <p:txBody>
            <a:bodyPr/>
            <a:lstStyle/>
            <a:p/>
          </p:txBody>
        </p:sp>
        <p:sp>
          <p:nvSpPr>
            <p:cNvPr id="56" name="rc56"/>
            <p:cNvSpPr/>
            <p:nvPr/>
          </p:nvSpPr>
          <p:spPr>
            <a:xfrm>
              <a:off x="5827506" y="3437908"/>
              <a:ext cx="239888" cy="870112"/>
            </a:xfrm>
            <a:prstGeom prst="rect">
              <a:avLst/>
            </a:prstGeom>
            <a:solidFill>
              <a:srgbClr val="80BD41">
                <a:alpha val="100000"/>
              </a:srgbClr>
            </a:solidFill>
          </p:spPr>
          <p:txBody>
            <a:bodyPr/>
            <a:lstStyle/>
            <a:p/>
          </p:txBody>
        </p:sp>
        <p:sp>
          <p:nvSpPr>
            <p:cNvPr id="57" name="rc57"/>
            <p:cNvSpPr/>
            <p:nvPr/>
          </p:nvSpPr>
          <p:spPr>
            <a:xfrm>
              <a:off x="5827506" y="3410983"/>
              <a:ext cx="239888" cy="26924"/>
            </a:xfrm>
            <a:prstGeom prst="rect">
              <a:avLst/>
            </a:prstGeom>
            <a:solidFill>
              <a:srgbClr val="1CABE2">
                <a:alpha val="100000"/>
              </a:srgbClr>
            </a:solidFill>
          </p:spPr>
          <p:txBody>
            <a:bodyPr/>
            <a:lstStyle/>
            <a:p/>
          </p:txBody>
        </p:sp>
        <p:sp>
          <p:nvSpPr>
            <p:cNvPr id="58" name="rc58"/>
            <p:cNvSpPr/>
            <p:nvPr/>
          </p:nvSpPr>
          <p:spPr>
            <a:xfrm>
              <a:off x="6094049" y="3511525"/>
              <a:ext cx="239888" cy="796495"/>
            </a:xfrm>
            <a:prstGeom prst="rect">
              <a:avLst/>
            </a:prstGeom>
            <a:solidFill>
              <a:srgbClr val="80BD41">
                <a:alpha val="100000"/>
              </a:srgbClr>
            </a:solidFill>
          </p:spPr>
          <p:txBody>
            <a:bodyPr/>
            <a:lstStyle/>
            <a:p/>
          </p:txBody>
        </p:sp>
        <p:sp>
          <p:nvSpPr>
            <p:cNvPr id="59" name="rc59"/>
            <p:cNvSpPr/>
            <p:nvPr/>
          </p:nvSpPr>
          <p:spPr>
            <a:xfrm>
              <a:off x="6094049" y="3432711"/>
              <a:ext cx="239888" cy="78814"/>
            </a:xfrm>
            <a:prstGeom prst="rect">
              <a:avLst/>
            </a:prstGeom>
            <a:solidFill>
              <a:srgbClr val="1CABE2">
                <a:alpha val="100000"/>
              </a:srgbClr>
            </a:solidFill>
          </p:spPr>
          <p:txBody>
            <a:bodyPr/>
            <a:lstStyle/>
            <a:p/>
          </p:txBody>
        </p:sp>
        <p:sp>
          <p:nvSpPr>
            <p:cNvPr id="60" name="rc60"/>
            <p:cNvSpPr/>
            <p:nvPr/>
          </p:nvSpPr>
          <p:spPr>
            <a:xfrm>
              <a:off x="6360593" y="3472757"/>
              <a:ext cx="239888" cy="835264"/>
            </a:xfrm>
            <a:prstGeom prst="rect">
              <a:avLst/>
            </a:prstGeom>
            <a:solidFill>
              <a:srgbClr val="80BD41">
                <a:alpha val="100000"/>
              </a:srgbClr>
            </a:solidFill>
          </p:spPr>
          <p:txBody>
            <a:bodyPr/>
            <a:lstStyle/>
            <a:p/>
          </p:txBody>
        </p:sp>
        <p:sp>
          <p:nvSpPr>
            <p:cNvPr id="61" name="rc61"/>
            <p:cNvSpPr/>
            <p:nvPr/>
          </p:nvSpPr>
          <p:spPr>
            <a:xfrm>
              <a:off x="6360593" y="3437993"/>
              <a:ext cx="239888" cy="34763"/>
            </a:xfrm>
            <a:prstGeom prst="rect">
              <a:avLst/>
            </a:prstGeom>
            <a:solidFill>
              <a:srgbClr val="1CABE2">
                <a:alpha val="100000"/>
              </a:srgbClr>
            </a:solidFill>
          </p:spPr>
          <p:txBody>
            <a:bodyPr/>
            <a:lstStyle/>
            <a:p/>
          </p:txBody>
        </p:sp>
        <p:sp>
          <p:nvSpPr>
            <p:cNvPr id="62" name="rc62"/>
            <p:cNvSpPr/>
            <p:nvPr/>
          </p:nvSpPr>
          <p:spPr>
            <a:xfrm>
              <a:off x="6627136" y="3467133"/>
              <a:ext cx="239888" cy="840887"/>
            </a:xfrm>
            <a:prstGeom prst="rect">
              <a:avLst/>
            </a:prstGeom>
            <a:solidFill>
              <a:srgbClr val="80BD41">
                <a:alpha val="100000"/>
              </a:srgbClr>
            </a:solidFill>
          </p:spPr>
          <p:txBody>
            <a:bodyPr/>
            <a:lstStyle/>
            <a:p/>
          </p:txBody>
        </p:sp>
        <p:sp>
          <p:nvSpPr>
            <p:cNvPr id="63" name="rc63"/>
            <p:cNvSpPr/>
            <p:nvPr/>
          </p:nvSpPr>
          <p:spPr>
            <a:xfrm>
              <a:off x="6627136" y="3450007"/>
              <a:ext cx="239888" cy="17126"/>
            </a:xfrm>
            <a:prstGeom prst="rect">
              <a:avLst/>
            </a:prstGeom>
            <a:solidFill>
              <a:srgbClr val="1CABE2">
                <a:alpha val="100000"/>
              </a:srgbClr>
            </a:solidFill>
          </p:spPr>
          <p:txBody>
            <a:bodyPr/>
            <a:lstStyle/>
            <a:p/>
          </p:txBody>
        </p:sp>
        <p:sp>
          <p:nvSpPr>
            <p:cNvPr id="64" name="rc64"/>
            <p:cNvSpPr/>
            <p:nvPr/>
          </p:nvSpPr>
          <p:spPr>
            <a:xfrm>
              <a:off x="6893679" y="3480511"/>
              <a:ext cx="239888" cy="827510"/>
            </a:xfrm>
            <a:prstGeom prst="rect">
              <a:avLst/>
            </a:prstGeom>
            <a:solidFill>
              <a:srgbClr val="80BD41">
                <a:alpha val="100000"/>
              </a:srgbClr>
            </a:solidFill>
          </p:spPr>
          <p:txBody>
            <a:bodyPr/>
            <a:lstStyle/>
            <a:p/>
          </p:txBody>
        </p:sp>
        <p:sp>
          <p:nvSpPr>
            <p:cNvPr id="65" name="rc65"/>
            <p:cNvSpPr/>
            <p:nvPr/>
          </p:nvSpPr>
          <p:spPr>
            <a:xfrm>
              <a:off x="6893679" y="3454949"/>
              <a:ext cx="239888" cy="25561"/>
            </a:xfrm>
            <a:prstGeom prst="rect">
              <a:avLst/>
            </a:prstGeom>
            <a:solidFill>
              <a:srgbClr val="1CABE2">
                <a:alpha val="100000"/>
              </a:srgbClr>
            </a:solidFill>
          </p:spPr>
          <p:txBody>
            <a:bodyPr/>
            <a:lstStyle/>
            <a:p/>
          </p:txBody>
        </p:sp>
        <p:sp>
          <p:nvSpPr>
            <p:cNvPr id="66" name="rc66"/>
            <p:cNvSpPr/>
            <p:nvPr/>
          </p:nvSpPr>
          <p:spPr>
            <a:xfrm>
              <a:off x="7160222" y="3497211"/>
              <a:ext cx="239888" cy="810810"/>
            </a:xfrm>
            <a:prstGeom prst="rect">
              <a:avLst/>
            </a:prstGeom>
            <a:solidFill>
              <a:srgbClr val="80BD41">
                <a:alpha val="100000"/>
              </a:srgbClr>
            </a:solidFill>
          </p:spPr>
          <p:txBody>
            <a:bodyPr/>
            <a:lstStyle/>
            <a:p/>
          </p:txBody>
        </p:sp>
        <p:sp>
          <p:nvSpPr>
            <p:cNvPr id="67" name="rc67"/>
            <p:cNvSpPr/>
            <p:nvPr/>
          </p:nvSpPr>
          <p:spPr>
            <a:xfrm>
              <a:off x="7160222" y="3463470"/>
              <a:ext cx="239888" cy="33741"/>
            </a:xfrm>
            <a:prstGeom prst="rect">
              <a:avLst/>
            </a:prstGeom>
            <a:solidFill>
              <a:srgbClr val="1CABE2">
                <a:alpha val="100000"/>
              </a:srgbClr>
            </a:solidFill>
          </p:spPr>
          <p:txBody>
            <a:bodyPr/>
            <a:lstStyle/>
            <a:p/>
          </p:txBody>
        </p:sp>
        <p:sp>
          <p:nvSpPr>
            <p:cNvPr id="68" name="rc68"/>
            <p:cNvSpPr/>
            <p:nvPr/>
          </p:nvSpPr>
          <p:spPr>
            <a:xfrm>
              <a:off x="7426765" y="3501471"/>
              <a:ext cx="239888" cy="806550"/>
            </a:xfrm>
            <a:prstGeom prst="rect">
              <a:avLst/>
            </a:prstGeom>
            <a:solidFill>
              <a:srgbClr val="80BD41">
                <a:alpha val="100000"/>
              </a:srgbClr>
            </a:solidFill>
          </p:spPr>
          <p:txBody>
            <a:bodyPr/>
            <a:lstStyle/>
            <a:p/>
          </p:txBody>
        </p:sp>
        <p:sp>
          <p:nvSpPr>
            <p:cNvPr id="69" name="rc69"/>
            <p:cNvSpPr/>
            <p:nvPr/>
          </p:nvSpPr>
          <p:spPr>
            <a:xfrm>
              <a:off x="7426765" y="3467900"/>
              <a:ext cx="239888" cy="33570"/>
            </a:xfrm>
            <a:prstGeom prst="rect">
              <a:avLst/>
            </a:prstGeom>
            <a:solidFill>
              <a:srgbClr val="1CABE2">
                <a:alpha val="100000"/>
              </a:srgbClr>
            </a:solidFill>
          </p:spPr>
          <p:txBody>
            <a:bodyPr/>
            <a:lstStyle/>
            <a:p/>
          </p:txBody>
        </p:sp>
        <p:sp>
          <p:nvSpPr>
            <p:cNvPr id="70" name="rc70"/>
            <p:cNvSpPr/>
            <p:nvPr/>
          </p:nvSpPr>
          <p:spPr>
            <a:xfrm>
              <a:off x="7693308" y="3489202"/>
              <a:ext cx="239888" cy="818819"/>
            </a:xfrm>
            <a:prstGeom prst="rect">
              <a:avLst/>
            </a:prstGeom>
            <a:solidFill>
              <a:srgbClr val="80BD41">
                <a:alpha val="100000"/>
              </a:srgbClr>
            </a:solidFill>
          </p:spPr>
          <p:txBody>
            <a:bodyPr/>
            <a:lstStyle/>
            <a:p/>
          </p:txBody>
        </p:sp>
        <p:sp>
          <p:nvSpPr>
            <p:cNvPr id="71" name="rc71"/>
            <p:cNvSpPr/>
            <p:nvPr/>
          </p:nvSpPr>
          <p:spPr>
            <a:xfrm>
              <a:off x="7693308" y="3472501"/>
              <a:ext cx="239888" cy="16700"/>
            </a:xfrm>
            <a:prstGeom prst="rect">
              <a:avLst/>
            </a:prstGeom>
            <a:solidFill>
              <a:srgbClr val="1CABE2">
                <a:alpha val="100000"/>
              </a:srgbClr>
            </a:solidFill>
          </p:spPr>
          <p:txBody>
            <a:bodyPr/>
            <a:lstStyle/>
            <a:p/>
          </p:txBody>
        </p:sp>
        <p:sp>
          <p:nvSpPr>
            <p:cNvPr id="72" name="rc72"/>
            <p:cNvSpPr/>
            <p:nvPr/>
          </p:nvSpPr>
          <p:spPr>
            <a:xfrm>
              <a:off x="7959851" y="3488861"/>
              <a:ext cx="239888" cy="819160"/>
            </a:xfrm>
            <a:prstGeom prst="rect">
              <a:avLst/>
            </a:prstGeom>
            <a:solidFill>
              <a:srgbClr val="80BD41">
                <a:alpha val="100000"/>
              </a:srgbClr>
            </a:solidFill>
          </p:spPr>
          <p:txBody>
            <a:bodyPr/>
            <a:lstStyle/>
            <a:p/>
          </p:txBody>
        </p:sp>
        <p:sp>
          <p:nvSpPr>
            <p:cNvPr id="73" name="rc73"/>
            <p:cNvSpPr/>
            <p:nvPr/>
          </p:nvSpPr>
          <p:spPr>
            <a:xfrm>
              <a:off x="7959851" y="3480596"/>
              <a:ext cx="239888" cy="8264"/>
            </a:xfrm>
            <a:prstGeom prst="rect">
              <a:avLst/>
            </a:prstGeom>
            <a:solidFill>
              <a:srgbClr val="1CABE2">
                <a:alpha val="100000"/>
              </a:srgbClr>
            </a:solidFill>
          </p:spPr>
          <p:txBody>
            <a:bodyPr/>
            <a:lstStyle/>
            <a:p/>
          </p:txBody>
        </p:sp>
        <p:sp>
          <p:nvSpPr>
            <p:cNvPr id="74" name="pl74"/>
            <p:cNvSpPr/>
            <p:nvPr/>
          </p:nvSpPr>
          <p:spPr>
            <a:xfrm>
              <a:off x="1416218" y="2095023"/>
              <a:ext cx="6663577" cy="201181"/>
            </a:xfrm>
            <a:custGeom>
              <a:avLst/>
              <a:pathLst>
                <a:path w="6663577" h="201181">
                  <a:moveTo>
                    <a:pt x="0" y="0"/>
                  </a:moveTo>
                  <a:lnTo>
                    <a:pt x="266543" y="44707"/>
                  </a:lnTo>
                  <a:lnTo>
                    <a:pt x="533086" y="134121"/>
                  </a:lnTo>
                  <a:lnTo>
                    <a:pt x="799629" y="22353"/>
                  </a:lnTo>
                  <a:lnTo>
                    <a:pt x="1066172" y="67060"/>
                  </a:lnTo>
                  <a:lnTo>
                    <a:pt x="1332715" y="67060"/>
                  </a:lnTo>
                  <a:lnTo>
                    <a:pt x="1599258" y="22353"/>
                  </a:lnTo>
                  <a:lnTo>
                    <a:pt x="1865801" y="0"/>
                  </a:lnTo>
                  <a:lnTo>
                    <a:pt x="2132344" y="0"/>
                  </a:lnTo>
                  <a:lnTo>
                    <a:pt x="2398888" y="44707"/>
                  </a:lnTo>
                  <a:lnTo>
                    <a:pt x="2665431" y="201181"/>
                  </a:lnTo>
                  <a:lnTo>
                    <a:pt x="2931974" y="201181"/>
                  </a:lnTo>
                  <a:lnTo>
                    <a:pt x="3198517" y="44707"/>
                  </a:lnTo>
                  <a:lnTo>
                    <a:pt x="3465060" y="44707"/>
                  </a:lnTo>
                  <a:lnTo>
                    <a:pt x="3731603" y="22353"/>
                  </a:lnTo>
                  <a:lnTo>
                    <a:pt x="3998146" y="44707"/>
                  </a:lnTo>
                  <a:lnTo>
                    <a:pt x="4264689" y="0"/>
                  </a:lnTo>
                  <a:lnTo>
                    <a:pt x="4531233" y="44707"/>
                  </a:lnTo>
                  <a:lnTo>
                    <a:pt x="4797776" y="178828"/>
                  </a:lnTo>
                  <a:lnTo>
                    <a:pt x="5064319" y="67060"/>
                  </a:lnTo>
                  <a:lnTo>
                    <a:pt x="5330862" y="22353"/>
                  </a:lnTo>
                  <a:lnTo>
                    <a:pt x="5597405" y="44707"/>
                  </a:lnTo>
                  <a:lnTo>
                    <a:pt x="5863948" y="67060"/>
                  </a:lnTo>
                  <a:lnTo>
                    <a:pt x="6130491" y="67060"/>
                  </a:lnTo>
                  <a:lnTo>
                    <a:pt x="6397034" y="22353"/>
                  </a:lnTo>
                  <a:lnTo>
                    <a:pt x="6663577" y="0"/>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1298664" y="28308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157.4</a:t>
              </a:r>
            </a:p>
          </p:txBody>
        </p:sp>
        <p:sp>
          <p:nvSpPr>
            <p:cNvPr id="87" name="tx87"/>
            <p:cNvSpPr/>
            <p:nvPr/>
          </p:nvSpPr>
          <p:spPr>
            <a:xfrm>
              <a:off x="2670557" y="309868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a:t>
              </a:r>
            </a:p>
          </p:txBody>
        </p:sp>
        <p:sp>
          <p:nvSpPr>
            <p:cNvPr id="88" name="tx88"/>
            <p:cNvSpPr/>
            <p:nvPr/>
          </p:nvSpPr>
          <p:spPr>
            <a:xfrm>
              <a:off x="3964096" y="31684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117.8</a:t>
              </a:r>
            </a:p>
          </p:txBody>
        </p:sp>
        <p:sp>
          <p:nvSpPr>
            <p:cNvPr id="89" name="tx89"/>
            <p:cNvSpPr/>
            <p:nvPr/>
          </p:nvSpPr>
          <p:spPr>
            <a:xfrm>
              <a:off x="5296811" y="32041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113.6</a:t>
              </a:r>
            </a:p>
          </p:txBody>
        </p:sp>
        <p:sp>
          <p:nvSpPr>
            <p:cNvPr id="90" name="tx90"/>
            <p:cNvSpPr/>
            <p:nvPr/>
          </p:nvSpPr>
          <p:spPr>
            <a:xfrm>
              <a:off x="6362984" y="33020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102.1</a:t>
              </a:r>
            </a:p>
          </p:txBody>
        </p:sp>
        <p:sp>
          <p:nvSpPr>
            <p:cNvPr id="91" name="tx91"/>
            <p:cNvSpPr/>
            <p:nvPr/>
          </p:nvSpPr>
          <p:spPr>
            <a:xfrm>
              <a:off x="6629527" y="33140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100.7</a:t>
              </a:r>
            </a:p>
          </p:txBody>
        </p:sp>
        <p:sp>
          <p:nvSpPr>
            <p:cNvPr id="92" name="tx92"/>
            <p:cNvSpPr/>
            <p:nvPr/>
          </p:nvSpPr>
          <p:spPr>
            <a:xfrm>
              <a:off x="6896070" y="33189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100.1</a:t>
              </a:r>
            </a:p>
          </p:txBody>
        </p:sp>
        <p:sp>
          <p:nvSpPr>
            <p:cNvPr id="93" name="tx93"/>
            <p:cNvSpPr/>
            <p:nvPr/>
          </p:nvSpPr>
          <p:spPr>
            <a:xfrm>
              <a:off x="7188738" y="33275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99.1</a:t>
              </a:r>
            </a:p>
          </p:txBody>
        </p:sp>
        <p:sp>
          <p:nvSpPr>
            <p:cNvPr id="94" name="tx94"/>
            <p:cNvSpPr/>
            <p:nvPr/>
          </p:nvSpPr>
          <p:spPr>
            <a:xfrm>
              <a:off x="7455282" y="33318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98.6</a:t>
              </a:r>
            </a:p>
          </p:txBody>
        </p:sp>
        <p:sp>
          <p:nvSpPr>
            <p:cNvPr id="95" name="tx95"/>
            <p:cNvSpPr/>
            <p:nvPr/>
          </p:nvSpPr>
          <p:spPr>
            <a:xfrm>
              <a:off x="7721825" y="33365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98.1</a:t>
              </a:r>
            </a:p>
          </p:txBody>
        </p:sp>
        <p:sp>
          <p:nvSpPr>
            <p:cNvPr id="96" name="tx96"/>
            <p:cNvSpPr/>
            <p:nvPr/>
          </p:nvSpPr>
          <p:spPr>
            <a:xfrm>
              <a:off x="7988368" y="33446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97.1</a:t>
              </a:r>
            </a:p>
          </p:txBody>
        </p:sp>
        <p:sp>
          <p:nvSpPr>
            <p:cNvPr id="97" name="pl97"/>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298664" y="36090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155.8</a:t>
              </a:r>
            </a:p>
          </p:txBody>
        </p:sp>
        <p:sp>
          <p:nvSpPr>
            <p:cNvPr id="109" name="tx109"/>
            <p:cNvSpPr/>
            <p:nvPr/>
          </p:nvSpPr>
          <p:spPr>
            <a:xfrm>
              <a:off x="1350915" y="29384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0" name="tx110"/>
            <p:cNvSpPr/>
            <p:nvPr/>
          </p:nvSpPr>
          <p:spPr>
            <a:xfrm>
              <a:off x="2631380" y="37577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120.9</a:t>
              </a:r>
            </a:p>
          </p:txBody>
        </p:sp>
        <p:sp>
          <p:nvSpPr>
            <p:cNvPr id="111" name="tx111"/>
            <p:cNvSpPr/>
            <p:nvPr/>
          </p:nvSpPr>
          <p:spPr>
            <a:xfrm>
              <a:off x="2722808" y="3222225"/>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2" name="tx112"/>
            <p:cNvSpPr/>
            <p:nvPr/>
          </p:nvSpPr>
          <p:spPr>
            <a:xfrm>
              <a:off x="4003272" y="382134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13" name="tx113"/>
            <p:cNvSpPr/>
            <p:nvPr/>
          </p:nvSpPr>
          <p:spPr>
            <a:xfrm>
              <a:off x="3990221" y="33195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14" name="tx114"/>
            <p:cNvSpPr/>
            <p:nvPr/>
          </p:nvSpPr>
          <p:spPr>
            <a:xfrm>
              <a:off x="5296811" y="38035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110.2</a:t>
              </a:r>
            </a:p>
          </p:txBody>
        </p:sp>
        <p:sp>
          <p:nvSpPr>
            <p:cNvPr id="115" name="tx115"/>
            <p:cNvSpPr/>
            <p:nvPr/>
          </p:nvSpPr>
          <p:spPr>
            <a:xfrm>
              <a:off x="5349062" y="331952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6" name="tx116"/>
            <p:cNvSpPr/>
            <p:nvPr/>
          </p:nvSpPr>
          <p:spPr>
            <a:xfrm>
              <a:off x="6428286" y="385534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17" name="tx117"/>
            <p:cNvSpPr/>
            <p:nvPr/>
          </p:nvSpPr>
          <p:spPr>
            <a:xfrm>
              <a:off x="6415235" y="342147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8" name="tx118"/>
            <p:cNvSpPr/>
            <p:nvPr/>
          </p:nvSpPr>
          <p:spPr>
            <a:xfrm>
              <a:off x="6655652" y="38525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98.7</a:t>
              </a:r>
            </a:p>
          </p:txBody>
        </p:sp>
        <p:sp>
          <p:nvSpPr>
            <p:cNvPr id="119" name="tx119"/>
            <p:cNvSpPr/>
            <p:nvPr/>
          </p:nvSpPr>
          <p:spPr>
            <a:xfrm>
              <a:off x="6720955" y="342466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0" name="tx120"/>
            <p:cNvSpPr/>
            <p:nvPr/>
          </p:nvSpPr>
          <p:spPr>
            <a:xfrm>
              <a:off x="6922195" y="38592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97.1</a:t>
              </a:r>
            </a:p>
          </p:txBody>
        </p:sp>
        <p:sp>
          <p:nvSpPr>
            <p:cNvPr id="121" name="tx121"/>
            <p:cNvSpPr/>
            <p:nvPr/>
          </p:nvSpPr>
          <p:spPr>
            <a:xfrm>
              <a:off x="6987498" y="3432636"/>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22" name="tx122"/>
            <p:cNvSpPr/>
            <p:nvPr/>
          </p:nvSpPr>
          <p:spPr>
            <a:xfrm>
              <a:off x="7188738" y="38675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95.2</a:t>
              </a:r>
            </a:p>
          </p:txBody>
        </p:sp>
        <p:sp>
          <p:nvSpPr>
            <p:cNvPr id="123" name="tx123"/>
            <p:cNvSpPr/>
            <p:nvPr/>
          </p:nvSpPr>
          <p:spPr>
            <a:xfrm>
              <a:off x="7254041" y="3446714"/>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4" name="tx124"/>
            <p:cNvSpPr/>
            <p:nvPr/>
          </p:nvSpPr>
          <p:spPr>
            <a:xfrm>
              <a:off x="7455282" y="38696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94.7</a:t>
              </a:r>
            </a:p>
          </p:txBody>
        </p:sp>
        <p:sp>
          <p:nvSpPr>
            <p:cNvPr id="125" name="tx125"/>
            <p:cNvSpPr/>
            <p:nvPr/>
          </p:nvSpPr>
          <p:spPr>
            <a:xfrm>
              <a:off x="7481407" y="344959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6" name="tx126"/>
            <p:cNvSpPr/>
            <p:nvPr/>
          </p:nvSpPr>
          <p:spPr>
            <a:xfrm>
              <a:off x="7721825" y="38635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96.1</a:t>
              </a:r>
            </a:p>
          </p:txBody>
        </p:sp>
        <p:sp>
          <p:nvSpPr>
            <p:cNvPr id="127" name="tx127"/>
            <p:cNvSpPr/>
            <p:nvPr/>
          </p:nvSpPr>
          <p:spPr>
            <a:xfrm>
              <a:off x="7787127" y="3446950"/>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8" name="tx128"/>
            <p:cNvSpPr/>
            <p:nvPr/>
          </p:nvSpPr>
          <p:spPr>
            <a:xfrm>
              <a:off x="7988368" y="38633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96.1</a:t>
              </a:r>
            </a:p>
          </p:txBody>
        </p:sp>
        <p:sp>
          <p:nvSpPr>
            <p:cNvPr id="129" name="tx129"/>
            <p:cNvSpPr/>
            <p:nvPr/>
          </p:nvSpPr>
          <p:spPr>
            <a:xfrm>
              <a:off x="8026237" y="34508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55386" y="34038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a:off x="655386" y="255180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56806" y="5180747"/>
              <a:ext cx="201456" cy="201456"/>
            </a:xfrm>
            <a:prstGeom prst="rect">
              <a:avLst/>
            </a:prstGeom>
            <a:solidFill>
              <a:srgbClr val="1CABE2">
                <a:alpha val="100000"/>
              </a:srgbClr>
            </a:solidFill>
          </p:spPr>
          <p:txBody>
            <a:bodyPr/>
            <a:lstStyle/>
            <a:p/>
          </p:txBody>
        </p:sp>
        <p:sp>
          <p:nvSpPr>
            <p:cNvPr id="154" name="rc154"/>
            <p:cNvSpPr/>
            <p:nvPr/>
          </p:nvSpPr>
          <p:spPr>
            <a:xfrm>
              <a:off x="6014964" y="5180747"/>
              <a:ext cx="201456" cy="201456"/>
            </a:xfrm>
            <a:prstGeom prst="rect">
              <a:avLst/>
            </a:prstGeom>
            <a:solidFill>
              <a:srgbClr val="80BD41">
                <a:alpha val="100000"/>
              </a:srgbClr>
            </a:solidFill>
          </p:spPr>
          <p:txBody>
            <a:bodyPr/>
            <a:lstStyle/>
            <a:p/>
          </p:txBody>
        </p:sp>
        <p:sp>
          <p:nvSpPr>
            <p:cNvPr id="155" name="tx155"/>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51100" y="1592892"/>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El Salvador, 2000-2025</a:t>
              </a:r>
            </a:p>
          </p:txBody>
        </p:sp>
        <p:sp>
          <p:nvSpPr>
            <p:cNvPr id="159" name="pl159"/>
            <p:cNvSpPr/>
            <p:nvPr/>
          </p:nvSpPr>
          <p:spPr>
            <a:xfrm>
              <a:off x="226210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1937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12542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805708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22793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15959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709125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954972"/>
              <a:ext cx="6312024" cy="129091"/>
            </a:xfrm>
            <a:prstGeom prst="rect">
              <a:avLst/>
            </a:prstGeom>
            <a:solidFill>
              <a:srgbClr val="80BD41">
                <a:alpha val="100000"/>
              </a:srgbClr>
            </a:solidFill>
          </p:spPr>
          <p:txBody>
            <a:bodyPr/>
            <a:lstStyle/>
            <a:p/>
          </p:txBody>
        </p:sp>
        <p:sp>
          <p:nvSpPr>
            <p:cNvPr id="171" name="rc171"/>
            <p:cNvSpPr/>
            <p:nvPr/>
          </p:nvSpPr>
          <p:spPr>
            <a:xfrm>
              <a:off x="7608298" y="5954972"/>
              <a:ext cx="262705" cy="129091"/>
            </a:xfrm>
            <a:prstGeom prst="rect">
              <a:avLst/>
            </a:prstGeom>
            <a:solidFill>
              <a:srgbClr val="1CABE2">
                <a:alpha val="100000"/>
              </a:srgbClr>
            </a:solidFill>
          </p:spPr>
          <p:txBody>
            <a:bodyPr/>
            <a:lstStyle/>
            <a:p/>
          </p:txBody>
        </p:sp>
        <p:sp>
          <p:nvSpPr>
            <p:cNvPr id="172" name="rc172"/>
            <p:cNvSpPr/>
            <p:nvPr/>
          </p:nvSpPr>
          <p:spPr>
            <a:xfrm>
              <a:off x="1296273" y="5793607"/>
              <a:ext cx="6187754" cy="129091"/>
            </a:xfrm>
            <a:prstGeom prst="rect">
              <a:avLst/>
            </a:prstGeom>
            <a:solidFill>
              <a:srgbClr val="80BD41">
                <a:alpha val="100000"/>
              </a:srgbClr>
            </a:solidFill>
          </p:spPr>
          <p:txBody>
            <a:bodyPr/>
            <a:lstStyle/>
            <a:p/>
          </p:txBody>
        </p:sp>
        <p:sp>
          <p:nvSpPr>
            <p:cNvPr id="173" name="rc173"/>
            <p:cNvSpPr/>
            <p:nvPr/>
          </p:nvSpPr>
          <p:spPr>
            <a:xfrm>
              <a:off x="7484028" y="5793607"/>
              <a:ext cx="126201" cy="129091"/>
            </a:xfrm>
            <a:prstGeom prst="rect">
              <a:avLst/>
            </a:prstGeom>
            <a:solidFill>
              <a:srgbClr val="1CABE2">
                <a:alpha val="100000"/>
              </a:srgbClr>
            </a:solidFill>
          </p:spPr>
          <p:txBody>
            <a:bodyPr/>
            <a:lstStyle/>
            <a:p/>
          </p:txBody>
        </p:sp>
        <p:sp>
          <p:nvSpPr>
            <p:cNvPr id="174" name="rc174"/>
            <p:cNvSpPr/>
            <p:nvPr/>
          </p:nvSpPr>
          <p:spPr>
            <a:xfrm>
              <a:off x="1296273" y="5632243"/>
              <a:ext cx="6190329" cy="129091"/>
            </a:xfrm>
            <a:prstGeom prst="rect">
              <a:avLst/>
            </a:prstGeom>
            <a:solidFill>
              <a:srgbClr val="80BD41">
                <a:alpha val="100000"/>
              </a:srgbClr>
            </a:solidFill>
          </p:spPr>
          <p:txBody>
            <a:bodyPr/>
            <a:lstStyle/>
            <a:p/>
          </p:txBody>
        </p:sp>
        <p:sp>
          <p:nvSpPr>
            <p:cNvPr id="175" name="rc175"/>
            <p:cNvSpPr/>
            <p:nvPr/>
          </p:nvSpPr>
          <p:spPr>
            <a:xfrm>
              <a:off x="7486603" y="5632243"/>
              <a:ext cx="62457" cy="129091"/>
            </a:xfrm>
            <a:prstGeom prst="rect">
              <a:avLst/>
            </a:prstGeom>
            <a:solidFill>
              <a:srgbClr val="1CABE2">
                <a:alpha val="100000"/>
              </a:srgbClr>
            </a:solidFill>
          </p:spPr>
          <p:txBody>
            <a:bodyPr/>
            <a:lstStyle/>
            <a:p/>
          </p:txBody>
        </p:sp>
        <p:sp>
          <p:nvSpPr>
            <p:cNvPr id="176" name="tx176"/>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102.1</a:t>
              </a:r>
            </a:p>
          </p:txBody>
        </p:sp>
        <p:sp>
          <p:nvSpPr>
            <p:cNvPr id="177" name="tx177"/>
            <p:cNvSpPr/>
            <p:nvPr/>
          </p:nvSpPr>
          <p:spPr>
            <a:xfrm>
              <a:off x="7813401"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98.1</a:t>
              </a:r>
            </a:p>
          </p:txBody>
        </p:sp>
        <p:sp>
          <p:nvSpPr>
            <p:cNvPr id="178" name="tx178"/>
            <p:cNvSpPr/>
            <p:nvPr/>
          </p:nvSpPr>
          <p:spPr>
            <a:xfrm>
              <a:off x="774917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97.1</a:t>
              </a:r>
            </a:p>
          </p:txBody>
        </p:sp>
        <p:sp>
          <p:nvSpPr>
            <p:cNvPr id="179" name="tx179"/>
            <p:cNvSpPr/>
            <p:nvPr/>
          </p:nvSpPr>
          <p:spPr>
            <a:xfrm>
              <a:off x="4391996" y="59790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80" name="tx180"/>
            <p:cNvSpPr/>
            <p:nvPr/>
          </p:nvSpPr>
          <p:spPr>
            <a:xfrm>
              <a:off x="7664302"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1" name="tx181"/>
            <p:cNvSpPr/>
            <p:nvPr/>
          </p:nvSpPr>
          <p:spPr>
            <a:xfrm>
              <a:off x="428465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96.1</a:t>
              </a:r>
            </a:p>
          </p:txBody>
        </p:sp>
        <p:sp>
          <p:nvSpPr>
            <p:cNvPr id="182" name="tx182"/>
            <p:cNvSpPr/>
            <p:nvPr/>
          </p:nvSpPr>
          <p:spPr>
            <a:xfrm>
              <a:off x="7516984" y="58190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3" name="tx183"/>
            <p:cNvSpPr/>
            <p:nvPr/>
          </p:nvSpPr>
          <p:spPr>
            <a:xfrm>
              <a:off x="4285944"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96.1</a:t>
              </a:r>
            </a:p>
          </p:txBody>
        </p:sp>
        <p:sp>
          <p:nvSpPr>
            <p:cNvPr id="184" name="tx184"/>
            <p:cNvSpPr/>
            <p:nvPr/>
          </p:nvSpPr>
          <p:spPr>
            <a:xfrm>
              <a:off x="7456033"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3150240"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0" name="tx190"/>
            <p:cNvSpPr/>
            <p:nvPr/>
          </p:nvSpPr>
          <p:spPr>
            <a:xfrm>
              <a:off x="508190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1" name="tx191"/>
            <p:cNvSpPr/>
            <p:nvPr/>
          </p:nvSpPr>
          <p:spPr>
            <a:xfrm>
              <a:off x="701356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92" name="tx19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higher than in 2019 (96%).
The number of children vaccinated with DTP1 decreased 2% compared to in 2019.
The number of surviving infants decreased approximately 5%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6" name=""/>
          <p:cNvGrpSpPr/>
          <p:nvPr/>
        </p:nvGrpSpPr>
        <p:grpSpPr>
          <a:xfrm>
            <a:off x="292608" y="1051560"/>
            <a:ext cx="8595360" cy="28575"/>
            <a:chOff x="292608" y="1051560"/>
            <a:chExt cx="8595360" cy="28575"/>
          </a:xfrm>
        </p:grpSpPr>
        <p:sp>
          <p:nvSpPr>
            <p:cNvPr id="19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93684"/>
            </a:xfrm>
            <a:custGeom>
              <a:avLst/>
              <a:pathLst>
                <a:path w="3397293" h="393684">
                  <a:moveTo>
                    <a:pt x="0" y="0"/>
                  </a:moveTo>
                  <a:lnTo>
                    <a:pt x="135891" y="153099"/>
                  </a:lnTo>
                  <a:lnTo>
                    <a:pt x="271783" y="393684"/>
                  </a:lnTo>
                  <a:lnTo>
                    <a:pt x="407675" y="109356"/>
                  </a:lnTo>
                  <a:lnTo>
                    <a:pt x="543566" y="196842"/>
                  </a:lnTo>
                  <a:lnTo>
                    <a:pt x="679458" y="218713"/>
                  </a:lnTo>
                  <a:lnTo>
                    <a:pt x="815350" y="65614"/>
                  </a:lnTo>
                  <a:lnTo>
                    <a:pt x="951242" y="0"/>
                  </a:lnTo>
                  <a:lnTo>
                    <a:pt x="1087133" y="21871"/>
                  </a:lnTo>
                  <a:lnTo>
                    <a:pt x="1223025" y="174970"/>
                  </a:lnTo>
                  <a:lnTo>
                    <a:pt x="1358917" y="218713"/>
                  </a:lnTo>
                  <a:lnTo>
                    <a:pt x="1494809" y="218713"/>
                  </a:lnTo>
                  <a:lnTo>
                    <a:pt x="1630700" y="131228"/>
                  </a:lnTo>
                  <a:lnTo>
                    <a:pt x="1766592" y="153099"/>
                  </a:lnTo>
                  <a:lnTo>
                    <a:pt x="1902484" y="109356"/>
                  </a:lnTo>
                  <a:lnTo>
                    <a:pt x="2038375" y="109356"/>
                  </a:lnTo>
                  <a:lnTo>
                    <a:pt x="2174267" y="21871"/>
                  </a:lnTo>
                  <a:lnTo>
                    <a:pt x="2310159" y="153099"/>
                  </a:lnTo>
                  <a:lnTo>
                    <a:pt x="2446051" y="218713"/>
                  </a:lnTo>
                  <a:lnTo>
                    <a:pt x="2581942" y="65614"/>
                  </a:lnTo>
                  <a:lnTo>
                    <a:pt x="2717834" y="218713"/>
                  </a:lnTo>
                  <a:lnTo>
                    <a:pt x="2853726" y="43742"/>
                  </a:lnTo>
                  <a:lnTo>
                    <a:pt x="2989618" y="87485"/>
                  </a:lnTo>
                  <a:lnTo>
                    <a:pt x="3125509" y="65614"/>
                  </a:lnTo>
                  <a:lnTo>
                    <a:pt x="3261401" y="87485"/>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93684"/>
            </a:xfrm>
            <a:custGeom>
              <a:avLst/>
              <a:pathLst>
                <a:path w="3397293" h="393684">
                  <a:moveTo>
                    <a:pt x="0" y="0"/>
                  </a:moveTo>
                  <a:lnTo>
                    <a:pt x="135891" y="153099"/>
                  </a:lnTo>
                  <a:lnTo>
                    <a:pt x="271783" y="393684"/>
                  </a:lnTo>
                  <a:lnTo>
                    <a:pt x="407675" y="109356"/>
                  </a:lnTo>
                  <a:lnTo>
                    <a:pt x="543566" y="196842"/>
                  </a:lnTo>
                  <a:lnTo>
                    <a:pt x="679458" y="218713"/>
                  </a:lnTo>
                  <a:lnTo>
                    <a:pt x="815350" y="65614"/>
                  </a:lnTo>
                  <a:lnTo>
                    <a:pt x="951242" y="0"/>
                  </a:lnTo>
                  <a:lnTo>
                    <a:pt x="1087133" y="21871"/>
                  </a:lnTo>
                  <a:lnTo>
                    <a:pt x="1223025" y="174970"/>
                  </a:lnTo>
                  <a:lnTo>
                    <a:pt x="1358917" y="218713"/>
                  </a:lnTo>
                  <a:lnTo>
                    <a:pt x="1494809" y="218713"/>
                  </a:lnTo>
                  <a:lnTo>
                    <a:pt x="1630700" y="131228"/>
                  </a:lnTo>
                  <a:lnTo>
                    <a:pt x="1766592" y="153099"/>
                  </a:lnTo>
                  <a:lnTo>
                    <a:pt x="1902484" y="109356"/>
                  </a:lnTo>
                  <a:lnTo>
                    <a:pt x="2038375" y="109356"/>
                  </a:lnTo>
                  <a:lnTo>
                    <a:pt x="2174267" y="21871"/>
                  </a:lnTo>
                  <a:lnTo>
                    <a:pt x="2310159" y="153099"/>
                  </a:lnTo>
                  <a:lnTo>
                    <a:pt x="2446051" y="218713"/>
                  </a:lnTo>
                  <a:lnTo>
                    <a:pt x="2581942" y="65614"/>
                  </a:lnTo>
                  <a:lnTo>
                    <a:pt x="2717834" y="218713"/>
                  </a:lnTo>
                  <a:lnTo>
                    <a:pt x="2853726" y="43742"/>
                  </a:lnTo>
                  <a:lnTo>
                    <a:pt x="2989618" y="87485"/>
                  </a:lnTo>
                  <a:lnTo>
                    <a:pt x="3125509" y="65614"/>
                  </a:lnTo>
                  <a:lnTo>
                    <a:pt x="3261401" y="87485"/>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93684"/>
            </a:xfrm>
            <a:custGeom>
              <a:avLst/>
              <a:pathLst>
                <a:path w="3397293" h="393684">
                  <a:moveTo>
                    <a:pt x="0" y="0"/>
                  </a:moveTo>
                  <a:lnTo>
                    <a:pt x="135891" y="153099"/>
                  </a:lnTo>
                  <a:lnTo>
                    <a:pt x="271783" y="393684"/>
                  </a:lnTo>
                  <a:lnTo>
                    <a:pt x="407675" y="109356"/>
                  </a:lnTo>
                  <a:lnTo>
                    <a:pt x="543566" y="196842"/>
                  </a:lnTo>
                  <a:lnTo>
                    <a:pt x="679458" y="218713"/>
                  </a:lnTo>
                  <a:lnTo>
                    <a:pt x="815350" y="65614"/>
                  </a:lnTo>
                  <a:lnTo>
                    <a:pt x="951242" y="0"/>
                  </a:lnTo>
                  <a:lnTo>
                    <a:pt x="1087133" y="21871"/>
                  </a:lnTo>
                  <a:lnTo>
                    <a:pt x="1223025" y="174970"/>
                  </a:lnTo>
                  <a:lnTo>
                    <a:pt x="1358917" y="218713"/>
                  </a:lnTo>
                  <a:lnTo>
                    <a:pt x="1494809" y="218713"/>
                  </a:lnTo>
                  <a:lnTo>
                    <a:pt x="1630700" y="131228"/>
                  </a:lnTo>
                  <a:lnTo>
                    <a:pt x="1766592" y="153099"/>
                  </a:lnTo>
                  <a:lnTo>
                    <a:pt x="1902484" y="109356"/>
                  </a:lnTo>
                  <a:lnTo>
                    <a:pt x="2038375" y="109356"/>
                  </a:lnTo>
                  <a:lnTo>
                    <a:pt x="2174267" y="21871"/>
                  </a:lnTo>
                  <a:lnTo>
                    <a:pt x="2310159" y="153099"/>
                  </a:lnTo>
                  <a:lnTo>
                    <a:pt x="2446051" y="218713"/>
                  </a:lnTo>
                  <a:lnTo>
                    <a:pt x="2581942" y="65614"/>
                  </a:lnTo>
                  <a:lnTo>
                    <a:pt x="2717834" y="218713"/>
                  </a:lnTo>
                  <a:lnTo>
                    <a:pt x="2853726" y="43742"/>
                  </a:lnTo>
                  <a:lnTo>
                    <a:pt x="2989618" y="87485"/>
                  </a:lnTo>
                  <a:lnTo>
                    <a:pt x="3125509" y="65614"/>
                  </a:lnTo>
                  <a:lnTo>
                    <a:pt x="3261401" y="87485"/>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29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29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599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45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0069" y="4988970"/>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60" name="tx60"/>
            <p:cNvSpPr/>
            <p:nvPr/>
          </p:nvSpPr>
          <p:spPr>
            <a:xfrm>
              <a:off x="293309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551"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51434" y="1403693"/>
              <a:ext cx="27363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El Salvador,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708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820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931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43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652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764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875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987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999775"/>
              <a:ext cx="3397293" cy="1059919"/>
            </a:xfrm>
            <a:custGeom>
              <a:avLst/>
              <a:pathLst>
                <a:path w="3397293" h="1059919">
                  <a:moveTo>
                    <a:pt x="0" y="0"/>
                  </a:moveTo>
                  <a:lnTo>
                    <a:pt x="135891" y="412190"/>
                  </a:lnTo>
                  <a:lnTo>
                    <a:pt x="271783" y="1059919"/>
                  </a:lnTo>
                  <a:lnTo>
                    <a:pt x="407675" y="294422"/>
                  </a:lnTo>
                  <a:lnTo>
                    <a:pt x="543566" y="529959"/>
                  </a:lnTo>
                  <a:lnTo>
                    <a:pt x="679458" y="588844"/>
                  </a:lnTo>
                  <a:lnTo>
                    <a:pt x="815350" y="176653"/>
                  </a:lnTo>
                  <a:lnTo>
                    <a:pt x="951242" y="0"/>
                  </a:lnTo>
                  <a:lnTo>
                    <a:pt x="1087133" y="58884"/>
                  </a:lnTo>
                  <a:lnTo>
                    <a:pt x="1223025" y="471075"/>
                  </a:lnTo>
                  <a:lnTo>
                    <a:pt x="1358917" y="588844"/>
                  </a:lnTo>
                  <a:lnTo>
                    <a:pt x="1494809" y="588844"/>
                  </a:lnTo>
                  <a:lnTo>
                    <a:pt x="1630700" y="353306"/>
                  </a:lnTo>
                  <a:lnTo>
                    <a:pt x="1766592" y="412190"/>
                  </a:lnTo>
                  <a:lnTo>
                    <a:pt x="1902484" y="294422"/>
                  </a:lnTo>
                  <a:lnTo>
                    <a:pt x="2038375" y="294422"/>
                  </a:lnTo>
                  <a:lnTo>
                    <a:pt x="2174267" y="58884"/>
                  </a:lnTo>
                  <a:lnTo>
                    <a:pt x="2310159" y="412190"/>
                  </a:lnTo>
                  <a:lnTo>
                    <a:pt x="2446051" y="588844"/>
                  </a:lnTo>
                  <a:lnTo>
                    <a:pt x="2581942" y="176653"/>
                  </a:lnTo>
                  <a:lnTo>
                    <a:pt x="2717834" y="588844"/>
                  </a:lnTo>
                  <a:lnTo>
                    <a:pt x="2853726" y="117768"/>
                  </a:lnTo>
                  <a:lnTo>
                    <a:pt x="2989618" y="235537"/>
                  </a:lnTo>
                  <a:lnTo>
                    <a:pt x="3125509" y="176653"/>
                  </a:lnTo>
                  <a:lnTo>
                    <a:pt x="3261401" y="235537"/>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3176428"/>
              <a:ext cx="3397293" cy="824381"/>
            </a:xfrm>
            <a:custGeom>
              <a:avLst/>
              <a:pathLst>
                <a:path w="3397293" h="824381">
                  <a:moveTo>
                    <a:pt x="0" y="824381"/>
                  </a:moveTo>
                  <a:lnTo>
                    <a:pt x="135891" y="824381"/>
                  </a:lnTo>
                  <a:lnTo>
                    <a:pt x="271783" y="824381"/>
                  </a:lnTo>
                  <a:lnTo>
                    <a:pt x="407675" y="706612"/>
                  </a:lnTo>
                  <a:lnTo>
                    <a:pt x="543566" y="588844"/>
                  </a:lnTo>
                  <a:lnTo>
                    <a:pt x="679458" y="529959"/>
                  </a:lnTo>
                  <a:lnTo>
                    <a:pt x="815350" y="471075"/>
                  </a:lnTo>
                  <a:lnTo>
                    <a:pt x="951242" y="471075"/>
                  </a:lnTo>
                  <a:lnTo>
                    <a:pt x="1087133" y="294422"/>
                  </a:lnTo>
                  <a:lnTo>
                    <a:pt x="1223025" y="176653"/>
                  </a:lnTo>
                  <a:lnTo>
                    <a:pt x="1358917" y="176653"/>
                  </a:lnTo>
                  <a:lnTo>
                    <a:pt x="1494809" y="117768"/>
                  </a:lnTo>
                  <a:lnTo>
                    <a:pt x="1630700" y="117768"/>
                  </a:lnTo>
                  <a:lnTo>
                    <a:pt x="1766592" y="117768"/>
                  </a:lnTo>
                  <a:lnTo>
                    <a:pt x="1902484" y="117768"/>
                  </a:lnTo>
                  <a:lnTo>
                    <a:pt x="2038375" y="58884"/>
                  </a:lnTo>
                  <a:lnTo>
                    <a:pt x="2174267" y="0"/>
                  </a:lnTo>
                  <a:lnTo>
                    <a:pt x="2310159" y="0"/>
                  </a:lnTo>
                  <a:lnTo>
                    <a:pt x="2446051" y="0"/>
                  </a:lnTo>
                  <a:lnTo>
                    <a:pt x="2581942" y="0"/>
                  </a:lnTo>
                  <a:lnTo>
                    <a:pt x="2717834" y="176653"/>
                  </a:lnTo>
                  <a:lnTo>
                    <a:pt x="2853726" y="294422"/>
                  </a:lnTo>
                  <a:lnTo>
                    <a:pt x="2989618" y="58884"/>
                  </a:lnTo>
                  <a:lnTo>
                    <a:pt x="3125509" y="117768"/>
                  </a:lnTo>
                  <a:lnTo>
                    <a:pt x="3261401" y="117768"/>
                  </a:lnTo>
                  <a:lnTo>
                    <a:pt x="3397293" y="5888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52047"/>
              <a:ext cx="3397293" cy="1059919"/>
            </a:xfrm>
            <a:custGeom>
              <a:avLst/>
              <a:pathLst>
                <a:path w="3397293" h="1059919">
                  <a:moveTo>
                    <a:pt x="0" y="176653"/>
                  </a:moveTo>
                  <a:lnTo>
                    <a:pt x="135891" y="235537"/>
                  </a:lnTo>
                  <a:lnTo>
                    <a:pt x="271783" y="176653"/>
                  </a:lnTo>
                  <a:lnTo>
                    <a:pt x="407675" y="117768"/>
                  </a:lnTo>
                  <a:lnTo>
                    <a:pt x="543566" y="58884"/>
                  </a:lnTo>
                  <a:lnTo>
                    <a:pt x="679458" y="0"/>
                  </a:lnTo>
                  <a:lnTo>
                    <a:pt x="815350" y="58884"/>
                  </a:lnTo>
                  <a:lnTo>
                    <a:pt x="951242" y="58884"/>
                  </a:lnTo>
                  <a:lnTo>
                    <a:pt x="1087133" y="117768"/>
                  </a:lnTo>
                  <a:lnTo>
                    <a:pt x="1223025" y="0"/>
                  </a:lnTo>
                  <a:lnTo>
                    <a:pt x="1358917" y="58884"/>
                  </a:lnTo>
                  <a:lnTo>
                    <a:pt x="1494809" y="58884"/>
                  </a:lnTo>
                  <a:lnTo>
                    <a:pt x="1630700" y="58884"/>
                  </a:lnTo>
                  <a:lnTo>
                    <a:pt x="1766592" y="235537"/>
                  </a:lnTo>
                  <a:lnTo>
                    <a:pt x="1902484" y="294422"/>
                  </a:lnTo>
                  <a:lnTo>
                    <a:pt x="2038375" y="235537"/>
                  </a:lnTo>
                  <a:lnTo>
                    <a:pt x="2174267" y="294422"/>
                  </a:lnTo>
                  <a:lnTo>
                    <a:pt x="2310159" y="529959"/>
                  </a:lnTo>
                  <a:lnTo>
                    <a:pt x="2446051" y="471075"/>
                  </a:lnTo>
                  <a:lnTo>
                    <a:pt x="2581942" y="824381"/>
                  </a:lnTo>
                  <a:lnTo>
                    <a:pt x="2717834" y="1001034"/>
                  </a:lnTo>
                  <a:lnTo>
                    <a:pt x="2853726" y="1059919"/>
                  </a:lnTo>
                  <a:lnTo>
                    <a:pt x="2989618" y="883266"/>
                  </a:lnTo>
                  <a:lnTo>
                    <a:pt x="3125509" y="706612"/>
                  </a:lnTo>
                  <a:lnTo>
                    <a:pt x="3261401" y="647728"/>
                  </a:lnTo>
                  <a:lnTo>
                    <a:pt x="3397293" y="647728"/>
                  </a:lnTo>
                </a:path>
              </a:pathLst>
            </a:custGeom>
            <a:ln w="27101" cap="flat">
              <a:solidFill>
                <a:srgbClr val="961A49">
                  <a:alpha val="100000"/>
                </a:srgbClr>
              </a:solidFill>
              <a:prstDash val="solid"/>
              <a:round/>
            </a:ln>
          </p:spPr>
          <p:txBody>
            <a:bodyPr/>
            <a:lstStyle/>
            <a:p/>
          </p:txBody>
        </p:sp>
        <p:sp>
          <p:nvSpPr>
            <p:cNvPr id="82" name="pl82"/>
            <p:cNvSpPr/>
            <p:nvPr/>
          </p:nvSpPr>
          <p:spPr>
            <a:xfrm>
              <a:off x="5437664" y="317642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999775"/>
              <a:ext cx="3397293" cy="1059919"/>
            </a:xfrm>
            <a:custGeom>
              <a:avLst/>
              <a:pathLst>
                <a:path w="3397293" h="1059919">
                  <a:moveTo>
                    <a:pt x="0" y="0"/>
                  </a:moveTo>
                  <a:lnTo>
                    <a:pt x="135891" y="412190"/>
                  </a:lnTo>
                  <a:lnTo>
                    <a:pt x="271783" y="1059919"/>
                  </a:lnTo>
                  <a:lnTo>
                    <a:pt x="407675" y="294422"/>
                  </a:lnTo>
                  <a:lnTo>
                    <a:pt x="543566" y="529959"/>
                  </a:lnTo>
                  <a:lnTo>
                    <a:pt x="679458" y="588844"/>
                  </a:lnTo>
                  <a:lnTo>
                    <a:pt x="815350" y="176653"/>
                  </a:lnTo>
                  <a:lnTo>
                    <a:pt x="951242" y="0"/>
                  </a:lnTo>
                  <a:lnTo>
                    <a:pt x="1087133" y="58884"/>
                  </a:lnTo>
                  <a:lnTo>
                    <a:pt x="1223025" y="471075"/>
                  </a:lnTo>
                  <a:lnTo>
                    <a:pt x="1358917" y="588844"/>
                  </a:lnTo>
                  <a:lnTo>
                    <a:pt x="1494809" y="588844"/>
                  </a:lnTo>
                  <a:lnTo>
                    <a:pt x="1630700" y="353306"/>
                  </a:lnTo>
                  <a:lnTo>
                    <a:pt x="1766592" y="412190"/>
                  </a:lnTo>
                  <a:lnTo>
                    <a:pt x="1902484" y="294422"/>
                  </a:lnTo>
                  <a:lnTo>
                    <a:pt x="2038375" y="294422"/>
                  </a:lnTo>
                  <a:lnTo>
                    <a:pt x="2174267" y="58884"/>
                  </a:lnTo>
                  <a:lnTo>
                    <a:pt x="2310159" y="412190"/>
                  </a:lnTo>
                  <a:lnTo>
                    <a:pt x="2446051" y="588844"/>
                  </a:lnTo>
                  <a:lnTo>
                    <a:pt x="2581942" y="176653"/>
                  </a:lnTo>
                  <a:lnTo>
                    <a:pt x="2717834" y="588844"/>
                  </a:lnTo>
                  <a:lnTo>
                    <a:pt x="2853726" y="117768"/>
                  </a:lnTo>
                  <a:lnTo>
                    <a:pt x="2989618" y="235537"/>
                  </a:lnTo>
                  <a:lnTo>
                    <a:pt x="3125509" y="176653"/>
                  </a:lnTo>
                  <a:lnTo>
                    <a:pt x="3261401" y="235537"/>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2552254"/>
              <a:ext cx="0" cy="447521"/>
            </a:xfrm>
            <a:custGeom>
              <a:avLst/>
              <a:pathLst>
                <a:path w="0" h="447521">
                  <a:moveTo>
                    <a:pt x="0" y="44752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552254"/>
              <a:ext cx="0" cy="1036365"/>
            </a:xfrm>
            <a:custGeom>
              <a:avLst/>
              <a:pathLst>
                <a:path w="0" h="1036365">
                  <a:moveTo>
                    <a:pt x="0" y="103636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552254"/>
              <a:ext cx="0" cy="1036365"/>
            </a:xfrm>
            <a:custGeom>
              <a:avLst/>
              <a:pathLst>
                <a:path w="0" h="1036365">
                  <a:moveTo>
                    <a:pt x="0" y="103636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552254"/>
              <a:ext cx="0" cy="741943"/>
            </a:xfrm>
            <a:custGeom>
              <a:avLst/>
              <a:pathLst>
                <a:path w="0" h="741943">
                  <a:moveTo>
                    <a:pt x="0" y="74194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552254"/>
              <a:ext cx="0" cy="624174"/>
            </a:xfrm>
            <a:custGeom>
              <a:avLst/>
              <a:pathLst>
                <a:path w="0" h="624174">
                  <a:moveTo>
                    <a:pt x="0" y="62417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552254"/>
              <a:ext cx="0" cy="683059"/>
            </a:xfrm>
            <a:custGeom>
              <a:avLst/>
              <a:pathLst>
                <a:path w="0" h="683059">
                  <a:moveTo>
                    <a:pt x="0" y="68305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552254"/>
              <a:ext cx="0" cy="447521"/>
            </a:xfrm>
            <a:custGeom>
              <a:avLst/>
              <a:pathLst>
                <a:path w="0" h="447521">
                  <a:moveTo>
                    <a:pt x="0" y="44752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999775"/>
              <a:ext cx="3397293" cy="1059919"/>
            </a:xfrm>
            <a:custGeom>
              <a:avLst/>
              <a:pathLst>
                <a:path w="3397293" h="1059919">
                  <a:moveTo>
                    <a:pt x="0" y="0"/>
                  </a:moveTo>
                  <a:lnTo>
                    <a:pt x="135891" y="412190"/>
                  </a:lnTo>
                  <a:lnTo>
                    <a:pt x="271783" y="1059919"/>
                  </a:lnTo>
                  <a:lnTo>
                    <a:pt x="407675" y="294422"/>
                  </a:lnTo>
                  <a:lnTo>
                    <a:pt x="543566" y="529959"/>
                  </a:lnTo>
                  <a:lnTo>
                    <a:pt x="679458" y="588844"/>
                  </a:lnTo>
                  <a:lnTo>
                    <a:pt x="815350" y="176653"/>
                  </a:lnTo>
                  <a:lnTo>
                    <a:pt x="951242" y="0"/>
                  </a:lnTo>
                  <a:lnTo>
                    <a:pt x="1087133" y="58884"/>
                  </a:lnTo>
                  <a:lnTo>
                    <a:pt x="1223025" y="471075"/>
                  </a:lnTo>
                  <a:lnTo>
                    <a:pt x="1358917" y="588844"/>
                  </a:lnTo>
                  <a:lnTo>
                    <a:pt x="1494809" y="588844"/>
                  </a:lnTo>
                  <a:lnTo>
                    <a:pt x="1630700" y="353306"/>
                  </a:lnTo>
                  <a:lnTo>
                    <a:pt x="1766592" y="412190"/>
                  </a:lnTo>
                  <a:lnTo>
                    <a:pt x="1902484" y="294422"/>
                  </a:lnTo>
                  <a:lnTo>
                    <a:pt x="2038375" y="294422"/>
                  </a:lnTo>
                  <a:lnTo>
                    <a:pt x="2174267" y="58884"/>
                  </a:lnTo>
                  <a:lnTo>
                    <a:pt x="2310159" y="412190"/>
                  </a:lnTo>
                  <a:lnTo>
                    <a:pt x="2446051" y="588844"/>
                  </a:lnTo>
                  <a:lnTo>
                    <a:pt x="2581942" y="176653"/>
                  </a:lnTo>
                  <a:lnTo>
                    <a:pt x="2717834" y="588844"/>
                  </a:lnTo>
                  <a:lnTo>
                    <a:pt x="2853726" y="117768"/>
                  </a:lnTo>
                  <a:lnTo>
                    <a:pt x="2989618" y="235537"/>
                  </a:lnTo>
                  <a:lnTo>
                    <a:pt x="3125509" y="176653"/>
                  </a:lnTo>
                  <a:lnTo>
                    <a:pt x="3261401" y="235537"/>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407519" y="24882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068928" y="2490906"/>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748386" y="2490906"/>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7427845"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98946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804812" y="24882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902429" y="319619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95928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71315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12431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53547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4662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096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096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8269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74515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176768" y="4988970"/>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118" name="tx118"/>
            <p:cNvSpPr/>
            <p:nvPr/>
          </p:nvSpPr>
          <p:spPr>
            <a:xfrm>
              <a:off x="724979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8012250"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06382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5571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05038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54366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03695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8104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30374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79702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29030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78359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6100059" cy="114824"/>
            </a:xfrm>
            <a:prstGeom prst="rect">
              <a:avLst/>
            </a:prstGeom>
            <a:solidFill>
              <a:srgbClr val="1CABE2">
                <a:alpha val="80000"/>
              </a:srgbClr>
            </a:solidFill>
          </p:spPr>
          <p:txBody>
            <a:bodyPr/>
            <a:lstStyle/>
            <a:p/>
          </p:txBody>
        </p:sp>
        <p:sp>
          <p:nvSpPr>
            <p:cNvPr id="136" name="rc136"/>
            <p:cNvSpPr/>
            <p:nvPr/>
          </p:nvSpPr>
          <p:spPr>
            <a:xfrm>
              <a:off x="1317178" y="5743865"/>
              <a:ext cx="7321564" cy="114824"/>
            </a:xfrm>
            <a:prstGeom prst="rect">
              <a:avLst/>
            </a:prstGeom>
            <a:solidFill>
              <a:srgbClr val="1CABE2">
                <a:alpha val="80000"/>
              </a:srgbClr>
            </a:solidFill>
          </p:spPr>
          <p:txBody>
            <a:bodyPr/>
            <a:lstStyle/>
            <a:p/>
          </p:txBody>
        </p:sp>
        <p:sp>
          <p:nvSpPr>
            <p:cNvPr id="137" name="rc137"/>
            <p:cNvSpPr/>
            <p:nvPr/>
          </p:nvSpPr>
          <p:spPr>
            <a:xfrm>
              <a:off x="1317178" y="5600334"/>
              <a:ext cx="1449977"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46087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3" name="tx143"/>
            <p:cNvSpPr/>
            <p:nvPr/>
          </p:nvSpPr>
          <p:spPr>
            <a:xfrm>
              <a:off x="395415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a:off x="544743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5" name="tx145"/>
            <p:cNvSpPr/>
            <p:nvPr/>
          </p:nvSpPr>
          <p:spPr>
            <a:xfrm>
              <a:off x="694071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6" name="tx146"/>
            <p:cNvSpPr/>
            <p:nvPr/>
          </p:nvSpPr>
          <p:spPr>
            <a:xfrm>
              <a:off x="843400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7" name="tx147"/>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El Salvador (99%) was 14 percentage points higher than the global average (85%) and 16 percentage points higher than the average across all LACR countries (83%).
National DTP3 coverage was 3 percentage points higher than in 2019 (96%).
This equates to &lt;1,000 un- and undervaccinated children in 2025 compared to 4,000 un- and undervaccinated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El Salvador DTP3 coverage was 99% - this is 3 percentage points higher than in 2019 and more than 10 percentage points higher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El Salvador ranked number 29 out of 33 countries for lowest DTP3 coverage (based on tied ranks).
El Salvador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El Salvador had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25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837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648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931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742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935905"/>
              <a:ext cx="239888" cy="1276103"/>
            </a:xfrm>
            <a:prstGeom prst="rect">
              <a:avLst/>
            </a:prstGeom>
            <a:solidFill>
              <a:srgbClr val="80BD41">
                <a:alpha val="100000"/>
              </a:srgbClr>
            </a:solidFill>
          </p:spPr>
          <p:txBody>
            <a:bodyPr/>
            <a:lstStyle/>
            <a:p/>
          </p:txBody>
        </p:sp>
        <p:sp>
          <p:nvSpPr>
            <p:cNvPr id="23" name="rc23"/>
            <p:cNvSpPr/>
            <p:nvPr/>
          </p:nvSpPr>
          <p:spPr>
            <a:xfrm>
              <a:off x="1296273" y="2923049"/>
              <a:ext cx="239888" cy="12856"/>
            </a:xfrm>
            <a:prstGeom prst="rect">
              <a:avLst/>
            </a:prstGeom>
            <a:solidFill>
              <a:srgbClr val="1CABE2">
                <a:alpha val="100000"/>
              </a:srgbClr>
            </a:solidFill>
          </p:spPr>
          <p:txBody>
            <a:bodyPr/>
            <a:lstStyle/>
            <a:p/>
          </p:txBody>
        </p:sp>
        <p:sp>
          <p:nvSpPr>
            <p:cNvPr id="24" name="rc24"/>
            <p:cNvSpPr/>
            <p:nvPr/>
          </p:nvSpPr>
          <p:spPr>
            <a:xfrm>
              <a:off x="1562816" y="3077404"/>
              <a:ext cx="239888" cy="1134605"/>
            </a:xfrm>
            <a:prstGeom prst="rect">
              <a:avLst/>
            </a:prstGeom>
            <a:solidFill>
              <a:srgbClr val="80BD41">
                <a:alpha val="100000"/>
              </a:srgbClr>
            </a:solidFill>
          </p:spPr>
          <p:txBody>
            <a:bodyPr/>
            <a:lstStyle/>
            <a:p/>
          </p:txBody>
        </p:sp>
        <p:sp>
          <p:nvSpPr>
            <p:cNvPr id="25" name="rc25"/>
            <p:cNvSpPr/>
            <p:nvPr/>
          </p:nvSpPr>
          <p:spPr>
            <a:xfrm>
              <a:off x="1562816" y="2978732"/>
              <a:ext cx="239888" cy="98672"/>
            </a:xfrm>
            <a:prstGeom prst="rect">
              <a:avLst/>
            </a:prstGeom>
            <a:solidFill>
              <a:srgbClr val="1CABE2">
                <a:alpha val="100000"/>
              </a:srgbClr>
            </a:solidFill>
          </p:spPr>
          <p:txBody>
            <a:bodyPr/>
            <a:lstStyle/>
            <a:p/>
          </p:txBody>
        </p:sp>
        <p:sp>
          <p:nvSpPr>
            <p:cNvPr id="26" name="rc26"/>
            <p:cNvSpPr/>
            <p:nvPr/>
          </p:nvSpPr>
          <p:spPr>
            <a:xfrm>
              <a:off x="1829360" y="3263775"/>
              <a:ext cx="239888" cy="948234"/>
            </a:xfrm>
            <a:prstGeom prst="rect">
              <a:avLst/>
            </a:prstGeom>
            <a:solidFill>
              <a:srgbClr val="80BD41">
                <a:alpha val="100000"/>
              </a:srgbClr>
            </a:solidFill>
          </p:spPr>
          <p:txBody>
            <a:bodyPr/>
            <a:lstStyle/>
            <a:p/>
          </p:txBody>
        </p:sp>
        <p:sp>
          <p:nvSpPr>
            <p:cNvPr id="27" name="rc27"/>
            <p:cNvSpPr/>
            <p:nvPr/>
          </p:nvSpPr>
          <p:spPr>
            <a:xfrm>
              <a:off x="1829360" y="3041374"/>
              <a:ext cx="239888" cy="222401"/>
            </a:xfrm>
            <a:prstGeom prst="rect">
              <a:avLst/>
            </a:prstGeom>
            <a:solidFill>
              <a:srgbClr val="1CABE2">
                <a:alpha val="100000"/>
              </a:srgbClr>
            </a:solidFill>
          </p:spPr>
          <p:txBody>
            <a:bodyPr/>
            <a:lstStyle/>
            <a:p/>
          </p:txBody>
        </p:sp>
        <p:sp>
          <p:nvSpPr>
            <p:cNvPr id="28" name="rc28"/>
            <p:cNvSpPr/>
            <p:nvPr/>
          </p:nvSpPr>
          <p:spPr>
            <a:xfrm>
              <a:off x="2095903" y="3165431"/>
              <a:ext cx="239888" cy="1046578"/>
            </a:xfrm>
            <a:prstGeom prst="rect">
              <a:avLst/>
            </a:prstGeom>
            <a:solidFill>
              <a:srgbClr val="80BD41">
                <a:alpha val="100000"/>
              </a:srgbClr>
            </a:solidFill>
          </p:spPr>
          <p:txBody>
            <a:bodyPr/>
            <a:lstStyle/>
            <a:p/>
          </p:txBody>
        </p:sp>
        <p:sp>
          <p:nvSpPr>
            <p:cNvPr id="29" name="rc29"/>
            <p:cNvSpPr/>
            <p:nvPr/>
          </p:nvSpPr>
          <p:spPr>
            <a:xfrm>
              <a:off x="2095903" y="3098612"/>
              <a:ext cx="239888" cy="66818"/>
            </a:xfrm>
            <a:prstGeom prst="rect">
              <a:avLst/>
            </a:prstGeom>
            <a:solidFill>
              <a:srgbClr val="1CABE2">
                <a:alpha val="100000"/>
              </a:srgbClr>
            </a:solidFill>
          </p:spPr>
          <p:txBody>
            <a:bodyPr/>
            <a:lstStyle/>
            <a:p/>
          </p:txBody>
        </p:sp>
        <p:sp>
          <p:nvSpPr>
            <p:cNvPr id="30" name="rc30"/>
            <p:cNvSpPr/>
            <p:nvPr/>
          </p:nvSpPr>
          <p:spPr>
            <a:xfrm>
              <a:off x="2362446" y="3254604"/>
              <a:ext cx="239888" cy="957405"/>
            </a:xfrm>
            <a:prstGeom prst="rect">
              <a:avLst/>
            </a:prstGeom>
            <a:solidFill>
              <a:srgbClr val="80BD41">
                <a:alpha val="100000"/>
              </a:srgbClr>
            </a:solidFill>
          </p:spPr>
          <p:txBody>
            <a:bodyPr/>
            <a:lstStyle/>
            <a:p/>
          </p:txBody>
        </p:sp>
        <p:sp>
          <p:nvSpPr>
            <p:cNvPr id="31" name="rc31"/>
            <p:cNvSpPr/>
            <p:nvPr/>
          </p:nvSpPr>
          <p:spPr>
            <a:xfrm>
              <a:off x="2362446" y="3148235"/>
              <a:ext cx="239888" cy="106369"/>
            </a:xfrm>
            <a:prstGeom prst="rect">
              <a:avLst/>
            </a:prstGeom>
            <a:solidFill>
              <a:srgbClr val="1CABE2">
                <a:alpha val="100000"/>
              </a:srgbClr>
            </a:solidFill>
          </p:spPr>
          <p:txBody>
            <a:bodyPr/>
            <a:lstStyle/>
            <a:p/>
          </p:txBody>
        </p:sp>
        <p:sp>
          <p:nvSpPr>
            <p:cNvPr id="32" name="rc32"/>
            <p:cNvSpPr/>
            <p:nvPr/>
          </p:nvSpPr>
          <p:spPr>
            <a:xfrm>
              <a:off x="2628989" y="3293909"/>
              <a:ext cx="239888" cy="918100"/>
            </a:xfrm>
            <a:prstGeom prst="rect">
              <a:avLst/>
            </a:prstGeom>
            <a:solidFill>
              <a:srgbClr val="80BD41">
                <a:alpha val="100000"/>
              </a:srgbClr>
            </a:solidFill>
          </p:spPr>
          <p:txBody>
            <a:bodyPr/>
            <a:lstStyle/>
            <a:p/>
          </p:txBody>
        </p:sp>
        <p:sp>
          <p:nvSpPr>
            <p:cNvPr id="33" name="rc33"/>
            <p:cNvSpPr/>
            <p:nvPr/>
          </p:nvSpPr>
          <p:spPr>
            <a:xfrm>
              <a:off x="2628989" y="3180416"/>
              <a:ext cx="239888" cy="113493"/>
            </a:xfrm>
            <a:prstGeom prst="rect">
              <a:avLst/>
            </a:prstGeom>
            <a:solidFill>
              <a:srgbClr val="1CABE2">
                <a:alpha val="100000"/>
              </a:srgbClr>
            </a:solidFill>
          </p:spPr>
          <p:txBody>
            <a:bodyPr/>
            <a:lstStyle/>
            <a:p/>
          </p:txBody>
        </p:sp>
        <p:sp>
          <p:nvSpPr>
            <p:cNvPr id="34" name="rc34"/>
            <p:cNvSpPr/>
            <p:nvPr/>
          </p:nvSpPr>
          <p:spPr>
            <a:xfrm>
              <a:off x="2895532" y="3239701"/>
              <a:ext cx="239888" cy="972308"/>
            </a:xfrm>
            <a:prstGeom prst="rect">
              <a:avLst/>
            </a:prstGeom>
            <a:solidFill>
              <a:srgbClr val="80BD41">
                <a:alpha val="100000"/>
              </a:srgbClr>
            </a:solidFill>
          </p:spPr>
          <p:txBody>
            <a:bodyPr/>
            <a:lstStyle/>
            <a:p/>
          </p:txBody>
        </p:sp>
        <p:sp>
          <p:nvSpPr>
            <p:cNvPr id="35" name="rc35"/>
            <p:cNvSpPr/>
            <p:nvPr/>
          </p:nvSpPr>
          <p:spPr>
            <a:xfrm>
              <a:off x="2895532" y="3199167"/>
              <a:ext cx="239888" cy="40533"/>
            </a:xfrm>
            <a:prstGeom prst="rect">
              <a:avLst/>
            </a:prstGeom>
            <a:solidFill>
              <a:srgbClr val="1CABE2">
                <a:alpha val="100000"/>
              </a:srgbClr>
            </a:solidFill>
          </p:spPr>
          <p:txBody>
            <a:bodyPr/>
            <a:lstStyle/>
            <a:p/>
          </p:txBody>
        </p:sp>
        <p:sp>
          <p:nvSpPr>
            <p:cNvPr id="36" name="rc36"/>
            <p:cNvSpPr/>
            <p:nvPr/>
          </p:nvSpPr>
          <p:spPr>
            <a:xfrm>
              <a:off x="3162075" y="3226599"/>
              <a:ext cx="239888" cy="985410"/>
            </a:xfrm>
            <a:prstGeom prst="rect">
              <a:avLst/>
            </a:prstGeom>
            <a:solidFill>
              <a:srgbClr val="80BD41">
                <a:alpha val="100000"/>
              </a:srgbClr>
            </a:solidFill>
          </p:spPr>
          <p:txBody>
            <a:bodyPr/>
            <a:lstStyle/>
            <a:p/>
          </p:txBody>
        </p:sp>
        <p:sp>
          <p:nvSpPr>
            <p:cNvPr id="37" name="rc37"/>
            <p:cNvSpPr/>
            <p:nvPr/>
          </p:nvSpPr>
          <p:spPr>
            <a:xfrm>
              <a:off x="3162075" y="3216609"/>
              <a:ext cx="239888" cy="9990"/>
            </a:xfrm>
            <a:prstGeom prst="rect">
              <a:avLst/>
            </a:prstGeom>
            <a:solidFill>
              <a:srgbClr val="1CABE2">
                <a:alpha val="100000"/>
              </a:srgbClr>
            </a:solidFill>
          </p:spPr>
          <p:txBody>
            <a:bodyPr/>
            <a:lstStyle/>
            <a:p/>
          </p:txBody>
        </p:sp>
        <p:sp>
          <p:nvSpPr>
            <p:cNvPr id="38" name="rc38"/>
            <p:cNvSpPr/>
            <p:nvPr/>
          </p:nvSpPr>
          <p:spPr>
            <a:xfrm>
              <a:off x="3428618" y="3257388"/>
              <a:ext cx="239888" cy="954621"/>
            </a:xfrm>
            <a:prstGeom prst="rect">
              <a:avLst/>
            </a:prstGeom>
            <a:solidFill>
              <a:srgbClr val="80BD41">
                <a:alpha val="100000"/>
              </a:srgbClr>
            </a:solidFill>
          </p:spPr>
          <p:txBody>
            <a:bodyPr/>
            <a:lstStyle/>
            <a:p/>
          </p:txBody>
        </p:sp>
        <p:sp>
          <p:nvSpPr>
            <p:cNvPr id="39" name="rc39"/>
            <p:cNvSpPr/>
            <p:nvPr/>
          </p:nvSpPr>
          <p:spPr>
            <a:xfrm>
              <a:off x="3428618" y="3237899"/>
              <a:ext cx="239888" cy="19488"/>
            </a:xfrm>
            <a:prstGeom prst="rect">
              <a:avLst/>
            </a:prstGeom>
            <a:solidFill>
              <a:srgbClr val="1CABE2">
                <a:alpha val="100000"/>
              </a:srgbClr>
            </a:solidFill>
          </p:spPr>
          <p:txBody>
            <a:bodyPr/>
            <a:lstStyle/>
            <a:p/>
          </p:txBody>
        </p:sp>
        <p:sp>
          <p:nvSpPr>
            <p:cNvPr id="40" name="rc40"/>
            <p:cNvSpPr/>
            <p:nvPr/>
          </p:nvSpPr>
          <p:spPr>
            <a:xfrm>
              <a:off x="3695161" y="3331494"/>
              <a:ext cx="239888" cy="880514"/>
            </a:xfrm>
            <a:prstGeom prst="rect">
              <a:avLst/>
            </a:prstGeom>
            <a:solidFill>
              <a:srgbClr val="80BD41">
                <a:alpha val="100000"/>
              </a:srgbClr>
            </a:solidFill>
          </p:spPr>
          <p:txBody>
            <a:bodyPr/>
            <a:lstStyle/>
            <a:p/>
          </p:txBody>
        </p:sp>
        <p:sp>
          <p:nvSpPr>
            <p:cNvPr id="41" name="rc41"/>
            <p:cNvSpPr/>
            <p:nvPr/>
          </p:nvSpPr>
          <p:spPr>
            <a:xfrm>
              <a:off x="3695161" y="3244450"/>
              <a:ext cx="239888" cy="87044"/>
            </a:xfrm>
            <a:prstGeom prst="rect">
              <a:avLst/>
            </a:prstGeom>
            <a:solidFill>
              <a:srgbClr val="1CABE2">
                <a:alpha val="100000"/>
              </a:srgbClr>
            </a:solidFill>
          </p:spPr>
          <p:txBody>
            <a:bodyPr/>
            <a:lstStyle/>
            <a:p/>
          </p:txBody>
        </p:sp>
        <p:sp>
          <p:nvSpPr>
            <p:cNvPr id="42" name="rc42"/>
            <p:cNvSpPr/>
            <p:nvPr/>
          </p:nvSpPr>
          <p:spPr>
            <a:xfrm>
              <a:off x="3961705" y="3353603"/>
              <a:ext cx="239888" cy="858405"/>
            </a:xfrm>
            <a:prstGeom prst="rect">
              <a:avLst/>
            </a:prstGeom>
            <a:solidFill>
              <a:srgbClr val="80BD41">
                <a:alpha val="100000"/>
              </a:srgbClr>
            </a:solidFill>
          </p:spPr>
          <p:txBody>
            <a:bodyPr/>
            <a:lstStyle/>
            <a:p/>
          </p:txBody>
        </p:sp>
        <p:sp>
          <p:nvSpPr>
            <p:cNvPr id="43" name="rc43"/>
            <p:cNvSpPr/>
            <p:nvPr/>
          </p:nvSpPr>
          <p:spPr>
            <a:xfrm>
              <a:off x="3961705" y="3247480"/>
              <a:ext cx="239888" cy="106123"/>
            </a:xfrm>
            <a:prstGeom prst="rect">
              <a:avLst/>
            </a:prstGeom>
            <a:solidFill>
              <a:srgbClr val="1CABE2">
                <a:alpha val="100000"/>
              </a:srgbClr>
            </a:solidFill>
          </p:spPr>
          <p:txBody>
            <a:bodyPr/>
            <a:lstStyle/>
            <a:p/>
          </p:txBody>
        </p:sp>
        <p:sp>
          <p:nvSpPr>
            <p:cNvPr id="44" name="rc44"/>
            <p:cNvSpPr/>
            <p:nvPr/>
          </p:nvSpPr>
          <p:spPr>
            <a:xfrm>
              <a:off x="4228248" y="3353112"/>
              <a:ext cx="239888" cy="858897"/>
            </a:xfrm>
            <a:prstGeom prst="rect">
              <a:avLst/>
            </a:prstGeom>
            <a:solidFill>
              <a:srgbClr val="80BD41">
                <a:alpha val="100000"/>
              </a:srgbClr>
            </a:solidFill>
          </p:spPr>
          <p:txBody>
            <a:bodyPr/>
            <a:lstStyle/>
            <a:p/>
          </p:txBody>
        </p:sp>
        <p:sp>
          <p:nvSpPr>
            <p:cNvPr id="45" name="rc45"/>
            <p:cNvSpPr/>
            <p:nvPr/>
          </p:nvSpPr>
          <p:spPr>
            <a:xfrm>
              <a:off x="4228248" y="3246988"/>
              <a:ext cx="239888" cy="106123"/>
            </a:xfrm>
            <a:prstGeom prst="rect">
              <a:avLst/>
            </a:prstGeom>
            <a:solidFill>
              <a:srgbClr val="1CABE2">
                <a:alpha val="100000"/>
              </a:srgbClr>
            </a:solidFill>
          </p:spPr>
          <p:txBody>
            <a:bodyPr/>
            <a:lstStyle/>
            <a:p/>
          </p:txBody>
        </p:sp>
        <p:sp>
          <p:nvSpPr>
            <p:cNvPr id="46" name="rc46"/>
            <p:cNvSpPr/>
            <p:nvPr/>
          </p:nvSpPr>
          <p:spPr>
            <a:xfrm>
              <a:off x="4494791" y="3320849"/>
              <a:ext cx="239888" cy="891159"/>
            </a:xfrm>
            <a:prstGeom prst="rect">
              <a:avLst/>
            </a:prstGeom>
            <a:solidFill>
              <a:srgbClr val="80BD41">
                <a:alpha val="100000"/>
              </a:srgbClr>
            </a:solidFill>
          </p:spPr>
          <p:txBody>
            <a:bodyPr/>
            <a:lstStyle/>
            <a:p/>
          </p:txBody>
        </p:sp>
        <p:sp>
          <p:nvSpPr>
            <p:cNvPr id="47" name="rc47"/>
            <p:cNvSpPr/>
            <p:nvPr/>
          </p:nvSpPr>
          <p:spPr>
            <a:xfrm>
              <a:off x="4494791" y="3253785"/>
              <a:ext cx="239888" cy="67064"/>
            </a:xfrm>
            <a:prstGeom prst="rect">
              <a:avLst/>
            </a:prstGeom>
            <a:solidFill>
              <a:srgbClr val="1CABE2">
                <a:alpha val="100000"/>
              </a:srgbClr>
            </a:solidFill>
          </p:spPr>
          <p:txBody>
            <a:bodyPr/>
            <a:lstStyle/>
            <a:p/>
          </p:txBody>
        </p:sp>
        <p:sp>
          <p:nvSpPr>
            <p:cNvPr id="48" name="rc48"/>
            <p:cNvSpPr/>
            <p:nvPr/>
          </p:nvSpPr>
          <p:spPr>
            <a:xfrm>
              <a:off x="4761334" y="3335670"/>
              <a:ext cx="239888" cy="876338"/>
            </a:xfrm>
            <a:prstGeom prst="rect">
              <a:avLst/>
            </a:prstGeom>
            <a:solidFill>
              <a:srgbClr val="80BD41">
                <a:alpha val="100000"/>
              </a:srgbClr>
            </a:solidFill>
          </p:spPr>
          <p:txBody>
            <a:bodyPr/>
            <a:lstStyle/>
            <a:p/>
          </p:txBody>
        </p:sp>
        <p:sp>
          <p:nvSpPr>
            <p:cNvPr id="49" name="rc49"/>
            <p:cNvSpPr/>
            <p:nvPr/>
          </p:nvSpPr>
          <p:spPr>
            <a:xfrm>
              <a:off x="4761334" y="3259435"/>
              <a:ext cx="239888" cy="76235"/>
            </a:xfrm>
            <a:prstGeom prst="rect">
              <a:avLst/>
            </a:prstGeom>
            <a:solidFill>
              <a:srgbClr val="1CABE2">
                <a:alpha val="100000"/>
              </a:srgbClr>
            </a:solidFill>
          </p:spPr>
          <p:txBody>
            <a:bodyPr/>
            <a:lstStyle/>
            <a:p/>
          </p:txBody>
        </p:sp>
        <p:sp>
          <p:nvSpPr>
            <p:cNvPr id="50" name="rc50"/>
            <p:cNvSpPr/>
            <p:nvPr/>
          </p:nvSpPr>
          <p:spPr>
            <a:xfrm>
              <a:off x="5027877" y="3320604"/>
              <a:ext cx="239888" cy="891405"/>
            </a:xfrm>
            <a:prstGeom prst="rect">
              <a:avLst/>
            </a:prstGeom>
            <a:solidFill>
              <a:srgbClr val="80BD41">
                <a:alpha val="100000"/>
              </a:srgbClr>
            </a:solidFill>
          </p:spPr>
          <p:txBody>
            <a:bodyPr/>
            <a:lstStyle/>
            <a:p/>
          </p:txBody>
        </p:sp>
        <p:sp>
          <p:nvSpPr>
            <p:cNvPr id="51" name="rc51"/>
            <p:cNvSpPr/>
            <p:nvPr/>
          </p:nvSpPr>
          <p:spPr>
            <a:xfrm>
              <a:off x="5027877" y="3263693"/>
              <a:ext cx="239888" cy="56910"/>
            </a:xfrm>
            <a:prstGeom prst="rect">
              <a:avLst/>
            </a:prstGeom>
            <a:solidFill>
              <a:srgbClr val="1CABE2">
                <a:alpha val="100000"/>
              </a:srgbClr>
            </a:solidFill>
          </p:spPr>
          <p:txBody>
            <a:bodyPr/>
            <a:lstStyle/>
            <a:p/>
          </p:txBody>
        </p:sp>
        <p:sp>
          <p:nvSpPr>
            <p:cNvPr id="52" name="rc52"/>
            <p:cNvSpPr/>
            <p:nvPr/>
          </p:nvSpPr>
          <p:spPr>
            <a:xfrm>
              <a:off x="5294420" y="3337636"/>
              <a:ext cx="239888" cy="874373"/>
            </a:xfrm>
            <a:prstGeom prst="rect">
              <a:avLst/>
            </a:prstGeom>
            <a:solidFill>
              <a:srgbClr val="80BD41">
                <a:alpha val="100000"/>
              </a:srgbClr>
            </a:solidFill>
          </p:spPr>
          <p:txBody>
            <a:bodyPr/>
            <a:lstStyle/>
            <a:p/>
          </p:txBody>
        </p:sp>
        <p:sp>
          <p:nvSpPr>
            <p:cNvPr id="53" name="rc53"/>
            <p:cNvSpPr/>
            <p:nvPr/>
          </p:nvSpPr>
          <p:spPr>
            <a:xfrm>
              <a:off x="5294420" y="3281790"/>
              <a:ext cx="239888" cy="55845"/>
            </a:xfrm>
            <a:prstGeom prst="rect">
              <a:avLst/>
            </a:prstGeom>
            <a:solidFill>
              <a:srgbClr val="1CABE2">
                <a:alpha val="100000"/>
              </a:srgbClr>
            </a:solidFill>
          </p:spPr>
          <p:txBody>
            <a:bodyPr/>
            <a:lstStyle/>
            <a:p/>
          </p:txBody>
        </p:sp>
        <p:sp>
          <p:nvSpPr>
            <p:cNvPr id="54" name="rc54"/>
            <p:cNvSpPr/>
            <p:nvPr/>
          </p:nvSpPr>
          <p:spPr>
            <a:xfrm>
              <a:off x="5560963" y="3339273"/>
              <a:ext cx="239888" cy="872735"/>
            </a:xfrm>
            <a:prstGeom prst="rect">
              <a:avLst/>
            </a:prstGeom>
            <a:solidFill>
              <a:srgbClr val="80BD41">
                <a:alpha val="100000"/>
              </a:srgbClr>
            </a:solidFill>
          </p:spPr>
          <p:txBody>
            <a:bodyPr/>
            <a:lstStyle/>
            <a:p/>
          </p:txBody>
        </p:sp>
        <p:sp>
          <p:nvSpPr>
            <p:cNvPr id="55" name="rc55"/>
            <p:cNvSpPr/>
            <p:nvPr/>
          </p:nvSpPr>
          <p:spPr>
            <a:xfrm>
              <a:off x="5560963" y="3321504"/>
              <a:ext cx="239888" cy="17769"/>
            </a:xfrm>
            <a:prstGeom prst="rect">
              <a:avLst/>
            </a:prstGeom>
            <a:solidFill>
              <a:srgbClr val="1CABE2">
                <a:alpha val="100000"/>
              </a:srgbClr>
            </a:solidFill>
          </p:spPr>
          <p:txBody>
            <a:bodyPr/>
            <a:lstStyle/>
            <a:p/>
          </p:txBody>
        </p:sp>
        <p:sp>
          <p:nvSpPr>
            <p:cNvPr id="56" name="rc56"/>
            <p:cNvSpPr/>
            <p:nvPr/>
          </p:nvSpPr>
          <p:spPr>
            <a:xfrm>
              <a:off x="5827506" y="3418866"/>
              <a:ext cx="239888" cy="793143"/>
            </a:xfrm>
            <a:prstGeom prst="rect">
              <a:avLst/>
            </a:prstGeom>
            <a:solidFill>
              <a:srgbClr val="80BD41">
                <a:alpha val="100000"/>
              </a:srgbClr>
            </a:solidFill>
          </p:spPr>
          <p:txBody>
            <a:bodyPr/>
            <a:lstStyle/>
            <a:p/>
          </p:txBody>
        </p:sp>
        <p:sp>
          <p:nvSpPr>
            <p:cNvPr id="57" name="rc57"/>
            <p:cNvSpPr/>
            <p:nvPr/>
          </p:nvSpPr>
          <p:spPr>
            <a:xfrm>
              <a:off x="5827506" y="3349919"/>
              <a:ext cx="239888" cy="68947"/>
            </a:xfrm>
            <a:prstGeom prst="rect">
              <a:avLst/>
            </a:prstGeom>
            <a:solidFill>
              <a:srgbClr val="1CABE2">
                <a:alpha val="100000"/>
              </a:srgbClr>
            </a:solidFill>
          </p:spPr>
          <p:txBody>
            <a:bodyPr/>
            <a:lstStyle/>
            <a:p/>
          </p:txBody>
        </p:sp>
        <p:sp>
          <p:nvSpPr>
            <p:cNvPr id="58" name="rc58"/>
            <p:cNvSpPr/>
            <p:nvPr/>
          </p:nvSpPr>
          <p:spPr>
            <a:xfrm>
              <a:off x="6094049" y="3463330"/>
              <a:ext cx="239888" cy="748679"/>
            </a:xfrm>
            <a:prstGeom prst="rect">
              <a:avLst/>
            </a:prstGeom>
            <a:solidFill>
              <a:srgbClr val="80BD41">
                <a:alpha val="100000"/>
              </a:srgbClr>
            </a:solidFill>
          </p:spPr>
          <p:txBody>
            <a:bodyPr/>
            <a:lstStyle/>
            <a:p/>
          </p:txBody>
        </p:sp>
        <p:sp>
          <p:nvSpPr>
            <p:cNvPr id="59" name="rc59"/>
            <p:cNvSpPr/>
            <p:nvPr/>
          </p:nvSpPr>
          <p:spPr>
            <a:xfrm>
              <a:off x="6094049" y="3370799"/>
              <a:ext cx="239888" cy="92530"/>
            </a:xfrm>
            <a:prstGeom prst="rect">
              <a:avLst/>
            </a:prstGeom>
            <a:solidFill>
              <a:srgbClr val="1CABE2">
                <a:alpha val="100000"/>
              </a:srgbClr>
            </a:solidFill>
          </p:spPr>
          <p:txBody>
            <a:bodyPr/>
            <a:lstStyle/>
            <a:p/>
          </p:txBody>
        </p:sp>
        <p:sp>
          <p:nvSpPr>
            <p:cNvPr id="60" name="rc60"/>
            <p:cNvSpPr/>
            <p:nvPr/>
          </p:nvSpPr>
          <p:spPr>
            <a:xfrm>
              <a:off x="6360593" y="3409286"/>
              <a:ext cx="239888" cy="802723"/>
            </a:xfrm>
            <a:prstGeom prst="rect">
              <a:avLst/>
            </a:prstGeom>
            <a:solidFill>
              <a:srgbClr val="80BD41">
                <a:alpha val="100000"/>
              </a:srgbClr>
            </a:solidFill>
          </p:spPr>
          <p:txBody>
            <a:bodyPr/>
            <a:lstStyle/>
            <a:p/>
          </p:txBody>
        </p:sp>
        <p:sp>
          <p:nvSpPr>
            <p:cNvPr id="61" name="rc61"/>
            <p:cNvSpPr/>
            <p:nvPr/>
          </p:nvSpPr>
          <p:spPr>
            <a:xfrm>
              <a:off x="6360593" y="3375876"/>
              <a:ext cx="239888" cy="33409"/>
            </a:xfrm>
            <a:prstGeom prst="rect">
              <a:avLst/>
            </a:prstGeom>
            <a:solidFill>
              <a:srgbClr val="1CABE2">
                <a:alpha val="100000"/>
              </a:srgbClr>
            </a:solidFill>
          </p:spPr>
          <p:txBody>
            <a:bodyPr/>
            <a:lstStyle/>
            <a:p/>
          </p:txBody>
        </p:sp>
        <p:sp>
          <p:nvSpPr>
            <p:cNvPr id="62" name="rc62"/>
            <p:cNvSpPr/>
            <p:nvPr/>
          </p:nvSpPr>
          <p:spPr>
            <a:xfrm>
              <a:off x="6627136" y="3478069"/>
              <a:ext cx="239888" cy="733939"/>
            </a:xfrm>
            <a:prstGeom prst="rect">
              <a:avLst/>
            </a:prstGeom>
            <a:solidFill>
              <a:srgbClr val="80BD41">
                <a:alpha val="100000"/>
              </a:srgbClr>
            </a:solidFill>
          </p:spPr>
          <p:txBody>
            <a:bodyPr/>
            <a:lstStyle/>
            <a:p/>
          </p:txBody>
        </p:sp>
        <p:sp>
          <p:nvSpPr>
            <p:cNvPr id="63" name="rc63"/>
            <p:cNvSpPr/>
            <p:nvPr/>
          </p:nvSpPr>
          <p:spPr>
            <a:xfrm>
              <a:off x="6627136" y="3387340"/>
              <a:ext cx="239888" cy="90729"/>
            </a:xfrm>
            <a:prstGeom prst="rect">
              <a:avLst/>
            </a:prstGeom>
            <a:solidFill>
              <a:srgbClr val="1CABE2">
                <a:alpha val="100000"/>
              </a:srgbClr>
            </a:solidFill>
          </p:spPr>
          <p:txBody>
            <a:bodyPr/>
            <a:lstStyle/>
            <a:p/>
          </p:txBody>
        </p:sp>
        <p:sp>
          <p:nvSpPr>
            <p:cNvPr id="64" name="rc64"/>
            <p:cNvSpPr/>
            <p:nvPr/>
          </p:nvSpPr>
          <p:spPr>
            <a:xfrm>
              <a:off x="6893679" y="3416737"/>
              <a:ext cx="239888" cy="795272"/>
            </a:xfrm>
            <a:prstGeom prst="rect">
              <a:avLst/>
            </a:prstGeom>
            <a:solidFill>
              <a:srgbClr val="80BD41">
                <a:alpha val="100000"/>
              </a:srgbClr>
            </a:solidFill>
          </p:spPr>
          <p:txBody>
            <a:bodyPr/>
            <a:lstStyle/>
            <a:p/>
          </p:txBody>
        </p:sp>
        <p:sp>
          <p:nvSpPr>
            <p:cNvPr id="65" name="rc65"/>
            <p:cNvSpPr/>
            <p:nvPr/>
          </p:nvSpPr>
          <p:spPr>
            <a:xfrm>
              <a:off x="6893679" y="3392171"/>
              <a:ext cx="239888" cy="24565"/>
            </a:xfrm>
            <a:prstGeom prst="rect">
              <a:avLst/>
            </a:prstGeom>
            <a:solidFill>
              <a:srgbClr val="1CABE2">
                <a:alpha val="100000"/>
              </a:srgbClr>
            </a:solidFill>
          </p:spPr>
          <p:txBody>
            <a:bodyPr/>
            <a:lstStyle/>
            <a:p/>
          </p:txBody>
        </p:sp>
        <p:sp>
          <p:nvSpPr>
            <p:cNvPr id="66" name="rc66"/>
            <p:cNvSpPr/>
            <p:nvPr/>
          </p:nvSpPr>
          <p:spPr>
            <a:xfrm>
              <a:off x="7160222" y="3440893"/>
              <a:ext cx="239888" cy="771115"/>
            </a:xfrm>
            <a:prstGeom prst="rect">
              <a:avLst/>
            </a:prstGeom>
            <a:solidFill>
              <a:srgbClr val="80BD41">
                <a:alpha val="100000"/>
              </a:srgbClr>
            </a:solidFill>
          </p:spPr>
          <p:txBody>
            <a:bodyPr/>
            <a:lstStyle/>
            <a:p/>
          </p:txBody>
        </p:sp>
        <p:sp>
          <p:nvSpPr>
            <p:cNvPr id="67" name="rc67"/>
            <p:cNvSpPr/>
            <p:nvPr/>
          </p:nvSpPr>
          <p:spPr>
            <a:xfrm>
              <a:off x="7160222" y="3400278"/>
              <a:ext cx="239888" cy="40615"/>
            </a:xfrm>
            <a:prstGeom prst="rect">
              <a:avLst/>
            </a:prstGeom>
            <a:solidFill>
              <a:srgbClr val="1CABE2">
                <a:alpha val="100000"/>
              </a:srgbClr>
            </a:solidFill>
          </p:spPr>
          <p:txBody>
            <a:bodyPr/>
            <a:lstStyle/>
            <a:p/>
          </p:txBody>
        </p:sp>
        <p:sp>
          <p:nvSpPr>
            <p:cNvPr id="68" name="rc68"/>
            <p:cNvSpPr/>
            <p:nvPr/>
          </p:nvSpPr>
          <p:spPr>
            <a:xfrm>
              <a:off x="7426765" y="3436881"/>
              <a:ext cx="239888" cy="775128"/>
            </a:xfrm>
            <a:prstGeom prst="rect">
              <a:avLst/>
            </a:prstGeom>
            <a:solidFill>
              <a:srgbClr val="80BD41">
                <a:alpha val="100000"/>
              </a:srgbClr>
            </a:solidFill>
          </p:spPr>
          <p:txBody>
            <a:bodyPr/>
            <a:lstStyle/>
            <a:p/>
          </p:txBody>
        </p:sp>
        <p:sp>
          <p:nvSpPr>
            <p:cNvPr id="69" name="rc69"/>
            <p:cNvSpPr/>
            <p:nvPr/>
          </p:nvSpPr>
          <p:spPr>
            <a:xfrm>
              <a:off x="7426765" y="3404618"/>
              <a:ext cx="239888" cy="32262"/>
            </a:xfrm>
            <a:prstGeom prst="rect">
              <a:avLst/>
            </a:prstGeom>
            <a:solidFill>
              <a:srgbClr val="1CABE2">
                <a:alpha val="100000"/>
              </a:srgbClr>
            </a:solidFill>
          </p:spPr>
          <p:txBody>
            <a:bodyPr/>
            <a:lstStyle/>
            <a:p/>
          </p:txBody>
        </p:sp>
        <p:sp>
          <p:nvSpPr>
            <p:cNvPr id="70" name="rc70"/>
            <p:cNvSpPr/>
            <p:nvPr/>
          </p:nvSpPr>
          <p:spPr>
            <a:xfrm>
              <a:off x="7693308" y="3449246"/>
              <a:ext cx="239888" cy="762763"/>
            </a:xfrm>
            <a:prstGeom prst="rect">
              <a:avLst/>
            </a:prstGeom>
            <a:solidFill>
              <a:srgbClr val="80BD41">
                <a:alpha val="100000"/>
              </a:srgbClr>
            </a:solidFill>
          </p:spPr>
          <p:txBody>
            <a:bodyPr/>
            <a:lstStyle/>
            <a:p/>
          </p:txBody>
        </p:sp>
        <p:sp>
          <p:nvSpPr>
            <p:cNvPr id="71" name="rc71"/>
            <p:cNvSpPr/>
            <p:nvPr/>
          </p:nvSpPr>
          <p:spPr>
            <a:xfrm>
              <a:off x="7693308" y="3409122"/>
              <a:ext cx="239888" cy="40123"/>
            </a:xfrm>
            <a:prstGeom prst="rect">
              <a:avLst/>
            </a:prstGeom>
            <a:solidFill>
              <a:srgbClr val="1CABE2">
                <a:alpha val="100000"/>
              </a:srgbClr>
            </a:solidFill>
          </p:spPr>
          <p:txBody>
            <a:bodyPr/>
            <a:lstStyle/>
            <a:p/>
          </p:txBody>
        </p:sp>
        <p:sp>
          <p:nvSpPr>
            <p:cNvPr id="72" name="rc72"/>
            <p:cNvSpPr/>
            <p:nvPr/>
          </p:nvSpPr>
          <p:spPr>
            <a:xfrm>
              <a:off x="7959851" y="3424762"/>
              <a:ext cx="239888" cy="787247"/>
            </a:xfrm>
            <a:prstGeom prst="rect">
              <a:avLst/>
            </a:prstGeom>
            <a:solidFill>
              <a:srgbClr val="80BD41">
                <a:alpha val="100000"/>
              </a:srgbClr>
            </a:solidFill>
          </p:spPr>
          <p:txBody>
            <a:bodyPr/>
            <a:lstStyle/>
            <a:p/>
          </p:txBody>
        </p:sp>
        <p:sp>
          <p:nvSpPr>
            <p:cNvPr id="73" name="rc73"/>
            <p:cNvSpPr/>
            <p:nvPr/>
          </p:nvSpPr>
          <p:spPr>
            <a:xfrm>
              <a:off x="7959851" y="3416819"/>
              <a:ext cx="239888" cy="7942"/>
            </a:xfrm>
            <a:prstGeom prst="rect">
              <a:avLst/>
            </a:prstGeom>
            <a:solidFill>
              <a:srgbClr val="1CABE2">
                <a:alpha val="100000"/>
              </a:srgbClr>
            </a:solidFill>
          </p:spPr>
          <p:txBody>
            <a:bodyPr/>
            <a:lstStyle/>
            <a:p/>
          </p:txBody>
        </p:sp>
        <p:sp>
          <p:nvSpPr>
            <p:cNvPr id="74" name="pl74"/>
            <p:cNvSpPr/>
            <p:nvPr/>
          </p:nvSpPr>
          <p:spPr>
            <a:xfrm>
              <a:off x="1416218" y="2085226"/>
              <a:ext cx="6663577" cy="386687"/>
            </a:xfrm>
            <a:custGeom>
              <a:avLst/>
              <a:pathLst>
                <a:path w="6663577" h="386687">
                  <a:moveTo>
                    <a:pt x="0" y="0"/>
                  </a:moveTo>
                  <a:lnTo>
                    <a:pt x="266543" y="150378"/>
                  </a:lnTo>
                  <a:lnTo>
                    <a:pt x="533086" y="386687"/>
                  </a:lnTo>
                  <a:lnTo>
                    <a:pt x="799629" y="107413"/>
                  </a:lnTo>
                  <a:lnTo>
                    <a:pt x="1066172" y="193343"/>
                  </a:lnTo>
                  <a:lnTo>
                    <a:pt x="1332715" y="214826"/>
                  </a:lnTo>
                  <a:lnTo>
                    <a:pt x="1599258" y="64447"/>
                  </a:lnTo>
                  <a:lnTo>
                    <a:pt x="1865801" y="0"/>
                  </a:lnTo>
                  <a:lnTo>
                    <a:pt x="2132344" y="21482"/>
                  </a:lnTo>
                  <a:lnTo>
                    <a:pt x="2398888" y="171861"/>
                  </a:lnTo>
                  <a:lnTo>
                    <a:pt x="2665431" y="214826"/>
                  </a:lnTo>
                  <a:lnTo>
                    <a:pt x="2931974" y="214826"/>
                  </a:lnTo>
                  <a:lnTo>
                    <a:pt x="3198517" y="128895"/>
                  </a:lnTo>
                  <a:lnTo>
                    <a:pt x="3465060" y="150378"/>
                  </a:lnTo>
                  <a:lnTo>
                    <a:pt x="3731603" y="107413"/>
                  </a:lnTo>
                  <a:lnTo>
                    <a:pt x="3998146" y="107413"/>
                  </a:lnTo>
                  <a:lnTo>
                    <a:pt x="4264689" y="21482"/>
                  </a:lnTo>
                  <a:lnTo>
                    <a:pt x="4531233" y="150378"/>
                  </a:lnTo>
                  <a:lnTo>
                    <a:pt x="4797776" y="214826"/>
                  </a:lnTo>
                  <a:lnTo>
                    <a:pt x="5064319" y="64447"/>
                  </a:lnTo>
                  <a:lnTo>
                    <a:pt x="5330862" y="214826"/>
                  </a:lnTo>
                  <a:lnTo>
                    <a:pt x="5597405" y="42965"/>
                  </a:lnTo>
                  <a:lnTo>
                    <a:pt x="5863948" y="85930"/>
                  </a:lnTo>
                  <a:lnTo>
                    <a:pt x="6130491" y="64447"/>
                  </a:lnTo>
                  <a:lnTo>
                    <a:pt x="6397034" y="85930"/>
                  </a:lnTo>
                  <a:lnTo>
                    <a:pt x="6663577" y="0"/>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1298664" y="27871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157.4</a:t>
              </a:r>
            </a:p>
          </p:txBody>
        </p:sp>
        <p:sp>
          <p:nvSpPr>
            <p:cNvPr id="87" name="tx87"/>
            <p:cNvSpPr/>
            <p:nvPr/>
          </p:nvSpPr>
          <p:spPr>
            <a:xfrm>
              <a:off x="2670557" y="304448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a:t>
              </a:r>
            </a:p>
          </p:txBody>
        </p:sp>
        <p:sp>
          <p:nvSpPr>
            <p:cNvPr id="88" name="tx88"/>
            <p:cNvSpPr/>
            <p:nvPr/>
          </p:nvSpPr>
          <p:spPr>
            <a:xfrm>
              <a:off x="3964096" y="31115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117.8</a:t>
              </a:r>
            </a:p>
          </p:txBody>
        </p:sp>
        <p:sp>
          <p:nvSpPr>
            <p:cNvPr id="89" name="tx89"/>
            <p:cNvSpPr/>
            <p:nvPr/>
          </p:nvSpPr>
          <p:spPr>
            <a:xfrm>
              <a:off x="5296811" y="31458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113.6</a:t>
              </a:r>
            </a:p>
          </p:txBody>
        </p:sp>
        <p:sp>
          <p:nvSpPr>
            <p:cNvPr id="90" name="tx90"/>
            <p:cNvSpPr/>
            <p:nvPr/>
          </p:nvSpPr>
          <p:spPr>
            <a:xfrm>
              <a:off x="6362984" y="32399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102.1</a:t>
              </a:r>
            </a:p>
          </p:txBody>
        </p:sp>
        <p:sp>
          <p:nvSpPr>
            <p:cNvPr id="91" name="tx91"/>
            <p:cNvSpPr/>
            <p:nvPr/>
          </p:nvSpPr>
          <p:spPr>
            <a:xfrm>
              <a:off x="6629527" y="32514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100.7</a:t>
              </a:r>
            </a:p>
          </p:txBody>
        </p:sp>
        <p:sp>
          <p:nvSpPr>
            <p:cNvPr id="92" name="tx92"/>
            <p:cNvSpPr/>
            <p:nvPr/>
          </p:nvSpPr>
          <p:spPr>
            <a:xfrm>
              <a:off x="6896070" y="32561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100.1</a:t>
              </a:r>
            </a:p>
          </p:txBody>
        </p:sp>
        <p:sp>
          <p:nvSpPr>
            <p:cNvPr id="93" name="tx93"/>
            <p:cNvSpPr/>
            <p:nvPr/>
          </p:nvSpPr>
          <p:spPr>
            <a:xfrm>
              <a:off x="7188738" y="32644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99.1</a:t>
              </a:r>
            </a:p>
          </p:txBody>
        </p:sp>
        <p:sp>
          <p:nvSpPr>
            <p:cNvPr id="94" name="tx94"/>
            <p:cNvSpPr/>
            <p:nvPr/>
          </p:nvSpPr>
          <p:spPr>
            <a:xfrm>
              <a:off x="7455282" y="32686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98.6</a:t>
              </a:r>
            </a:p>
          </p:txBody>
        </p:sp>
        <p:sp>
          <p:nvSpPr>
            <p:cNvPr id="95" name="tx95"/>
            <p:cNvSpPr/>
            <p:nvPr/>
          </p:nvSpPr>
          <p:spPr>
            <a:xfrm>
              <a:off x="7721825" y="32731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98.1</a:t>
              </a:r>
            </a:p>
          </p:txBody>
        </p:sp>
        <p:sp>
          <p:nvSpPr>
            <p:cNvPr id="96" name="tx96"/>
            <p:cNvSpPr/>
            <p:nvPr/>
          </p:nvSpPr>
          <p:spPr>
            <a:xfrm>
              <a:off x="7988368" y="32808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97.1</a:t>
              </a:r>
            </a:p>
          </p:txBody>
        </p:sp>
        <p:sp>
          <p:nvSpPr>
            <p:cNvPr id="97" name="pl97"/>
            <p:cNvSpPr/>
            <p:nvPr/>
          </p:nvSpPr>
          <p:spPr>
            <a:xfrm>
              <a:off x="1416218"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298664" y="35389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155.8</a:t>
              </a:r>
            </a:p>
          </p:txBody>
        </p:sp>
        <p:sp>
          <p:nvSpPr>
            <p:cNvPr id="109" name="tx109"/>
            <p:cNvSpPr/>
            <p:nvPr/>
          </p:nvSpPr>
          <p:spPr>
            <a:xfrm>
              <a:off x="1350915" y="28944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0" name="tx110"/>
            <p:cNvSpPr/>
            <p:nvPr/>
          </p:nvSpPr>
          <p:spPr>
            <a:xfrm>
              <a:off x="2631380" y="371905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112.1</a:t>
              </a:r>
            </a:p>
          </p:txBody>
        </p:sp>
        <p:sp>
          <p:nvSpPr>
            <p:cNvPr id="111" name="tx111"/>
            <p:cNvSpPr/>
            <p:nvPr/>
          </p:nvSpPr>
          <p:spPr>
            <a:xfrm>
              <a:off x="2657505" y="32020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12" name="tx112"/>
            <p:cNvSpPr/>
            <p:nvPr/>
          </p:nvSpPr>
          <p:spPr>
            <a:xfrm>
              <a:off x="3964096" y="37477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104.8</a:t>
              </a:r>
            </a:p>
          </p:txBody>
        </p:sp>
        <p:sp>
          <p:nvSpPr>
            <p:cNvPr id="113" name="tx113"/>
            <p:cNvSpPr/>
            <p:nvPr/>
          </p:nvSpPr>
          <p:spPr>
            <a:xfrm>
              <a:off x="4029398" y="3265448"/>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4" name="tx114"/>
            <p:cNvSpPr/>
            <p:nvPr/>
          </p:nvSpPr>
          <p:spPr>
            <a:xfrm>
              <a:off x="5296811" y="37397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106.8</a:t>
              </a:r>
            </a:p>
          </p:txBody>
        </p:sp>
        <p:sp>
          <p:nvSpPr>
            <p:cNvPr id="115" name="tx115"/>
            <p:cNvSpPr/>
            <p:nvPr/>
          </p:nvSpPr>
          <p:spPr>
            <a:xfrm>
              <a:off x="5349062" y="32746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16" name="tx116"/>
            <p:cNvSpPr/>
            <p:nvPr/>
          </p:nvSpPr>
          <p:spPr>
            <a:xfrm>
              <a:off x="6428286" y="377559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17" name="tx117"/>
            <p:cNvSpPr/>
            <p:nvPr/>
          </p:nvSpPr>
          <p:spPr>
            <a:xfrm>
              <a:off x="6415235" y="33586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8" name="tx118"/>
            <p:cNvSpPr/>
            <p:nvPr/>
          </p:nvSpPr>
          <p:spPr>
            <a:xfrm>
              <a:off x="6655652" y="38099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89.6</a:t>
              </a:r>
            </a:p>
          </p:txBody>
        </p:sp>
        <p:sp>
          <p:nvSpPr>
            <p:cNvPr id="119" name="tx119"/>
            <p:cNvSpPr/>
            <p:nvPr/>
          </p:nvSpPr>
          <p:spPr>
            <a:xfrm>
              <a:off x="6655652" y="339880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20" name="tx120"/>
            <p:cNvSpPr/>
            <p:nvPr/>
          </p:nvSpPr>
          <p:spPr>
            <a:xfrm>
              <a:off x="6922195" y="37793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97.1</a:t>
              </a:r>
            </a:p>
          </p:txBody>
        </p:sp>
        <p:sp>
          <p:nvSpPr>
            <p:cNvPr id="121" name="tx121"/>
            <p:cNvSpPr/>
            <p:nvPr/>
          </p:nvSpPr>
          <p:spPr>
            <a:xfrm>
              <a:off x="6987498" y="3369360"/>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22" name="tx122"/>
            <p:cNvSpPr/>
            <p:nvPr/>
          </p:nvSpPr>
          <p:spPr>
            <a:xfrm>
              <a:off x="7188738" y="37914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94.2</a:t>
              </a:r>
            </a:p>
          </p:txBody>
        </p:sp>
        <p:sp>
          <p:nvSpPr>
            <p:cNvPr id="123" name="tx123"/>
            <p:cNvSpPr/>
            <p:nvPr/>
          </p:nvSpPr>
          <p:spPr>
            <a:xfrm>
              <a:off x="7254041" y="3386730"/>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4" name="tx124"/>
            <p:cNvSpPr/>
            <p:nvPr/>
          </p:nvSpPr>
          <p:spPr>
            <a:xfrm>
              <a:off x="7455282" y="37893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94.7</a:t>
              </a:r>
            </a:p>
          </p:txBody>
        </p:sp>
        <p:sp>
          <p:nvSpPr>
            <p:cNvPr id="125" name="tx125"/>
            <p:cNvSpPr/>
            <p:nvPr/>
          </p:nvSpPr>
          <p:spPr>
            <a:xfrm>
              <a:off x="7481407" y="338565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6" name="tx126"/>
            <p:cNvSpPr/>
            <p:nvPr/>
          </p:nvSpPr>
          <p:spPr>
            <a:xfrm>
              <a:off x="7721825" y="37955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93.2</a:t>
              </a:r>
            </a:p>
          </p:txBody>
        </p:sp>
        <p:sp>
          <p:nvSpPr>
            <p:cNvPr id="127" name="tx127"/>
            <p:cNvSpPr/>
            <p:nvPr/>
          </p:nvSpPr>
          <p:spPr>
            <a:xfrm>
              <a:off x="7747950" y="33941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28" name="tx128"/>
            <p:cNvSpPr/>
            <p:nvPr/>
          </p:nvSpPr>
          <p:spPr>
            <a:xfrm>
              <a:off x="7988368" y="37833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96.1</a:t>
              </a:r>
            </a:p>
          </p:txBody>
        </p:sp>
        <p:sp>
          <p:nvSpPr>
            <p:cNvPr id="129" name="tx129"/>
            <p:cNvSpPr/>
            <p:nvPr/>
          </p:nvSpPr>
          <p:spPr>
            <a:xfrm>
              <a:off x="8026237" y="33868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55386" y="33410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a:off x="655386" y="252218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33341" y="5080163"/>
              <a:ext cx="201456" cy="201456"/>
            </a:xfrm>
            <a:prstGeom prst="rect">
              <a:avLst/>
            </a:prstGeom>
            <a:solidFill>
              <a:srgbClr val="1CABE2">
                <a:alpha val="100000"/>
              </a:srgbClr>
            </a:solidFill>
          </p:spPr>
          <p:txBody>
            <a:bodyPr/>
            <a:lstStyle/>
            <a:p/>
          </p:txBody>
        </p:sp>
        <p:sp>
          <p:nvSpPr>
            <p:cNvPr id="154" name="rc154"/>
            <p:cNvSpPr/>
            <p:nvPr/>
          </p:nvSpPr>
          <p:spPr>
            <a:xfrm>
              <a:off x="5638429" y="5080163"/>
              <a:ext cx="201456" cy="201456"/>
            </a:xfrm>
            <a:prstGeom prst="rect">
              <a:avLst/>
            </a:prstGeom>
            <a:solidFill>
              <a:srgbClr val="80BD41">
                <a:alpha val="100000"/>
              </a:srgbClr>
            </a:solidFill>
          </p:spPr>
          <p:txBody>
            <a:bodyPr/>
            <a:lstStyle/>
            <a:p/>
          </p:txBody>
        </p:sp>
        <p:sp>
          <p:nvSpPr>
            <p:cNvPr id="155" name="tx155"/>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51100" y="1592892"/>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El Salvador, 2000-2025</a:t>
              </a:r>
            </a:p>
          </p:txBody>
        </p:sp>
        <p:sp>
          <p:nvSpPr>
            <p:cNvPr id="159" name="pl159"/>
            <p:cNvSpPr/>
            <p:nvPr/>
          </p:nvSpPr>
          <p:spPr>
            <a:xfrm>
              <a:off x="226210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19376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12542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805708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22793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15959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709125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840557"/>
              <a:ext cx="6312024" cy="124062"/>
            </a:xfrm>
            <a:prstGeom prst="rect">
              <a:avLst/>
            </a:prstGeom>
            <a:solidFill>
              <a:srgbClr val="80BD41">
                <a:alpha val="100000"/>
              </a:srgbClr>
            </a:solidFill>
          </p:spPr>
          <p:txBody>
            <a:bodyPr/>
            <a:lstStyle/>
            <a:p/>
          </p:txBody>
        </p:sp>
        <p:sp>
          <p:nvSpPr>
            <p:cNvPr id="171" name="rc171"/>
            <p:cNvSpPr/>
            <p:nvPr/>
          </p:nvSpPr>
          <p:spPr>
            <a:xfrm>
              <a:off x="7608298" y="5840557"/>
              <a:ext cx="262705" cy="124062"/>
            </a:xfrm>
            <a:prstGeom prst="rect">
              <a:avLst/>
            </a:prstGeom>
            <a:solidFill>
              <a:srgbClr val="1CABE2">
                <a:alpha val="100000"/>
              </a:srgbClr>
            </a:solidFill>
          </p:spPr>
          <p:txBody>
            <a:bodyPr/>
            <a:lstStyle/>
            <a:p/>
          </p:txBody>
        </p:sp>
        <p:sp>
          <p:nvSpPr>
            <p:cNvPr id="172" name="rc172"/>
            <p:cNvSpPr/>
            <p:nvPr/>
          </p:nvSpPr>
          <p:spPr>
            <a:xfrm>
              <a:off x="1296273" y="5685479"/>
              <a:ext cx="5997807" cy="124062"/>
            </a:xfrm>
            <a:prstGeom prst="rect">
              <a:avLst/>
            </a:prstGeom>
            <a:solidFill>
              <a:srgbClr val="80BD41">
                <a:alpha val="100000"/>
              </a:srgbClr>
            </a:solidFill>
          </p:spPr>
          <p:txBody>
            <a:bodyPr/>
            <a:lstStyle/>
            <a:p/>
          </p:txBody>
        </p:sp>
        <p:sp>
          <p:nvSpPr>
            <p:cNvPr id="173" name="rc173"/>
            <p:cNvSpPr/>
            <p:nvPr/>
          </p:nvSpPr>
          <p:spPr>
            <a:xfrm>
              <a:off x="7294081" y="5685479"/>
              <a:ext cx="315504" cy="124062"/>
            </a:xfrm>
            <a:prstGeom prst="rect">
              <a:avLst/>
            </a:prstGeom>
            <a:solidFill>
              <a:srgbClr val="1CABE2">
                <a:alpha val="100000"/>
              </a:srgbClr>
            </a:solidFill>
          </p:spPr>
          <p:txBody>
            <a:bodyPr/>
            <a:lstStyle/>
            <a:p/>
          </p:txBody>
        </p:sp>
        <p:sp>
          <p:nvSpPr>
            <p:cNvPr id="174" name="rc174"/>
            <p:cNvSpPr/>
            <p:nvPr/>
          </p:nvSpPr>
          <p:spPr>
            <a:xfrm>
              <a:off x="1296273" y="5530401"/>
              <a:ext cx="6190329" cy="124062"/>
            </a:xfrm>
            <a:prstGeom prst="rect">
              <a:avLst/>
            </a:prstGeom>
            <a:solidFill>
              <a:srgbClr val="80BD41">
                <a:alpha val="100000"/>
              </a:srgbClr>
            </a:solidFill>
          </p:spPr>
          <p:txBody>
            <a:bodyPr/>
            <a:lstStyle/>
            <a:p/>
          </p:txBody>
        </p:sp>
        <p:sp>
          <p:nvSpPr>
            <p:cNvPr id="175" name="rc175"/>
            <p:cNvSpPr/>
            <p:nvPr/>
          </p:nvSpPr>
          <p:spPr>
            <a:xfrm>
              <a:off x="7486603" y="5530401"/>
              <a:ext cx="62457" cy="124062"/>
            </a:xfrm>
            <a:prstGeom prst="rect">
              <a:avLst/>
            </a:prstGeom>
            <a:solidFill>
              <a:srgbClr val="1CABE2">
                <a:alpha val="100000"/>
              </a:srgbClr>
            </a:solidFill>
          </p:spPr>
          <p:txBody>
            <a:bodyPr/>
            <a:lstStyle/>
            <a:p/>
          </p:txBody>
        </p:sp>
        <p:sp>
          <p:nvSpPr>
            <p:cNvPr id="176" name="tx176"/>
            <p:cNvSpPr/>
            <p:nvPr/>
          </p:nvSpPr>
          <p:spPr>
            <a:xfrm>
              <a:off x="805505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102.1</a:t>
              </a:r>
            </a:p>
          </p:txBody>
        </p:sp>
        <p:sp>
          <p:nvSpPr>
            <p:cNvPr id="177" name="tx177"/>
            <p:cNvSpPr/>
            <p:nvPr/>
          </p:nvSpPr>
          <p:spPr>
            <a:xfrm>
              <a:off x="7813401"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98.1</a:t>
              </a:r>
            </a:p>
          </p:txBody>
        </p:sp>
        <p:sp>
          <p:nvSpPr>
            <p:cNvPr id="178" name="tx178"/>
            <p:cNvSpPr/>
            <p:nvPr/>
          </p:nvSpPr>
          <p:spPr>
            <a:xfrm>
              <a:off x="774917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97.1</a:t>
              </a:r>
            </a:p>
          </p:txBody>
        </p:sp>
        <p:sp>
          <p:nvSpPr>
            <p:cNvPr id="179" name="tx179"/>
            <p:cNvSpPr/>
            <p:nvPr/>
          </p:nvSpPr>
          <p:spPr>
            <a:xfrm>
              <a:off x="4391996" y="586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80" name="tx180"/>
            <p:cNvSpPr/>
            <p:nvPr/>
          </p:nvSpPr>
          <p:spPr>
            <a:xfrm>
              <a:off x="7664302" y="58634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1" name="tx181"/>
            <p:cNvSpPr/>
            <p:nvPr/>
          </p:nvSpPr>
          <p:spPr>
            <a:xfrm>
              <a:off x="4189683"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93.2</a:t>
              </a:r>
            </a:p>
          </p:txBody>
        </p:sp>
        <p:sp>
          <p:nvSpPr>
            <p:cNvPr id="182" name="tx182"/>
            <p:cNvSpPr/>
            <p:nvPr/>
          </p:nvSpPr>
          <p:spPr>
            <a:xfrm>
              <a:off x="7376484"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83" name="tx183"/>
            <p:cNvSpPr/>
            <p:nvPr/>
          </p:nvSpPr>
          <p:spPr>
            <a:xfrm>
              <a:off x="4285944"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96.1</a:t>
              </a:r>
            </a:p>
          </p:txBody>
        </p:sp>
        <p:sp>
          <p:nvSpPr>
            <p:cNvPr id="184" name="tx184"/>
            <p:cNvSpPr/>
            <p:nvPr/>
          </p:nvSpPr>
          <p:spPr>
            <a:xfrm>
              <a:off x="7456033"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3150240" y="60560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0" name="tx190"/>
            <p:cNvSpPr/>
            <p:nvPr/>
          </p:nvSpPr>
          <p:spPr>
            <a:xfrm>
              <a:off x="508190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1" name="tx191"/>
            <p:cNvSpPr/>
            <p:nvPr/>
          </p:nvSpPr>
          <p:spPr>
            <a:xfrm>
              <a:off x="701356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92" name="tx192"/>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4" name="tx194"/>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(99%) was higher than in 2019 (96%).
The number of children vaccinated with DTP3 decreased 2% compared to in 2019.
The number of surviving infants decreased approximately 5%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14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802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90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378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908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96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484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4094679"/>
              <a:ext cx="239888" cy="117330"/>
            </a:xfrm>
            <a:prstGeom prst="rect">
              <a:avLst/>
            </a:prstGeom>
            <a:solidFill>
              <a:srgbClr val="E2231A">
                <a:alpha val="90196"/>
              </a:srgbClr>
            </a:solidFill>
          </p:spPr>
          <p:txBody>
            <a:bodyPr/>
            <a:lstStyle/>
            <a:p/>
          </p:txBody>
        </p:sp>
        <p:sp>
          <p:nvSpPr>
            <p:cNvPr id="25" name="rc25"/>
            <p:cNvSpPr/>
            <p:nvPr/>
          </p:nvSpPr>
          <p:spPr>
            <a:xfrm>
              <a:off x="1562816" y="4024906"/>
              <a:ext cx="239888" cy="187102"/>
            </a:xfrm>
            <a:prstGeom prst="rect">
              <a:avLst/>
            </a:prstGeom>
            <a:solidFill>
              <a:srgbClr val="E2231A">
                <a:alpha val="90196"/>
              </a:srgbClr>
            </a:solidFill>
          </p:spPr>
          <p:txBody>
            <a:bodyPr/>
            <a:lstStyle/>
            <a:p/>
          </p:txBody>
        </p:sp>
        <p:sp>
          <p:nvSpPr>
            <p:cNvPr id="26" name="rc26"/>
            <p:cNvSpPr/>
            <p:nvPr/>
          </p:nvSpPr>
          <p:spPr>
            <a:xfrm>
              <a:off x="1829360" y="3963359"/>
              <a:ext cx="239888" cy="248650"/>
            </a:xfrm>
            <a:prstGeom prst="rect">
              <a:avLst/>
            </a:prstGeom>
            <a:solidFill>
              <a:srgbClr val="E2231A">
                <a:alpha val="90196"/>
              </a:srgbClr>
            </a:solidFill>
          </p:spPr>
          <p:txBody>
            <a:bodyPr/>
            <a:lstStyle/>
            <a:p/>
          </p:txBody>
        </p:sp>
        <p:sp>
          <p:nvSpPr>
            <p:cNvPr id="27" name="rc27"/>
            <p:cNvSpPr/>
            <p:nvPr/>
          </p:nvSpPr>
          <p:spPr>
            <a:xfrm>
              <a:off x="2095903" y="3874156"/>
              <a:ext cx="239888" cy="337853"/>
            </a:xfrm>
            <a:prstGeom prst="rect">
              <a:avLst/>
            </a:prstGeom>
            <a:solidFill>
              <a:srgbClr val="E2231A">
                <a:alpha val="90196"/>
              </a:srgbClr>
            </a:solidFill>
          </p:spPr>
          <p:txBody>
            <a:bodyPr/>
            <a:lstStyle/>
            <a:p/>
          </p:txBody>
        </p:sp>
        <p:sp>
          <p:nvSpPr>
            <p:cNvPr id="28" name="rc28"/>
            <p:cNvSpPr/>
            <p:nvPr/>
          </p:nvSpPr>
          <p:spPr>
            <a:xfrm>
              <a:off x="2362446" y="3986045"/>
              <a:ext cx="239888" cy="225964"/>
            </a:xfrm>
            <a:prstGeom prst="rect">
              <a:avLst/>
            </a:prstGeom>
            <a:solidFill>
              <a:srgbClr val="E2231A">
                <a:alpha val="90196"/>
              </a:srgbClr>
            </a:solidFill>
          </p:spPr>
          <p:txBody>
            <a:bodyPr/>
            <a:lstStyle/>
            <a:p/>
          </p:txBody>
        </p:sp>
        <p:sp>
          <p:nvSpPr>
            <p:cNvPr id="29" name="rc29"/>
            <p:cNvSpPr/>
            <p:nvPr/>
          </p:nvSpPr>
          <p:spPr>
            <a:xfrm>
              <a:off x="2628989" y="4180701"/>
              <a:ext cx="239888" cy="31308"/>
            </a:xfrm>
            <a:prstGeom prst="rect">
              <a:avLst/>
            </a:prstGeom>
            <a:solidFill>
              <a:srgbClr val="E2231A">
                <a:alpha val="90196"/>
              </a:srgbClr>
            </a:solidFill>
          </p:spPr>
          <p:txBody>
            <a:bodyPr/>
            <a:lstStyle/>
            <a:p/>
          </p:txBody>
        </p:sp>
        <p:sp>
          <p:nvSpPr>
            <p:cNvPr id="30" name="rc30"/>
            <p:cNvSpPr/>
            <p:nvPr/>
          </p:nvSpPr>
          <p:spPr>
            <a:xfrm>
              <a:off x="2895532" y="4150536"/>
              <a:ext cx="239888" cy="61473"/>
            </a:xfrm>
            <a:prstGeom prst="rect">
              <a:avLst/>
            </a:prstGeom>
            <a:solidFill>
              <a:srgbClr val="E2231A">
                <a:alpha val="90196"/>
              </a:srgbClr>
            </a:solidFill>
          </p:spPr>
          <p:txBody>
            <a:bodyPr/>
            <a:lstStyle/>
            <a:p/>
          </p:txBody>
        </p:sp>
        <p:sp>
          <p:nvSpPr>
            <p:cNvPr id="31" name="rc31"/>
            <p:cNvSpPr/>
            <p:nvPr/>
          </p:nvSpPr>
          <p:spPr>
            <a:xfrm>
              <a:off x="3162075" y="4181794"/>
              <a:ext cx="239888" cy="30214"/>
            </a:xfrm>
            <a:prstGeom prst="rect">
              <a:avLst/>
            </a:prstGeom>
            <a:solidFill>
              <a:srgbClr val="E2231A">
                <a:alpha val="90196"/>
              </a:srgbClr>
            </a:solidFill>
          </p:spPr>
          <p:txBody>
            <a:bodyPr/>
            <a:lstStyle/>
            <a:p/>
          </p:txBody>
        </p:sp>
        <p:sp>
          <p:nvSpPr>
            <p:cNvPr id="32" name="rc32"/>
            <p:cNvSpPr/>
            <p:nvPr/>
          </p:nvSpPr>
          <p:spPr>
            <a:xfrm>
              <a:off x="3428618" y="4064215"/>
              <a:ext cx="239888" cy="147793"/>
            </a:xfrm>
            <a:prstGeom prst="rect">
              <a:avLst/>
            </a:prstGeom>
            <a:solidFill>
              <a:srgbClr val="E2231A">
                <a:alpha val="90196"/>
              </a:srgbClr>
            </a:solidFill>
          </p:spPr>
          <p:txBody>
            <a:bodyPr/>
            <a:lstStyle/>
            <a:p/>
          </p:txBody>
        </p:sp>
        <p:sp>
          <p:nvSpPr>
            <p:cNvPr id="33" name="rc33"/>
            <p:cNvSpPr/>
            <p:nvPr/>
          </p:nvSpPr>
          <p:spPr>
            <a:xfrm>
              <a:off x="3695161" y="3947754"/>
              <a:ext cx="239888" cy="264254"/>
            </a:xfrm>
            <a:prstGeom prst="rect">
              <a:avLst/>
            </a:prstGeom>
            <a:solidFill>
              <a:srgbClr val="E2231A">
                <a:alpha val="90196"/>
              </a:srgbClr>
            </a:solidFill>
          </p:spPr>
          <p:txBody>
            <a:bodyPr/>
            <a:lstStyle/>
            <a:p/>
          </p:txBody>
        </p:sp>
        <p:sp>
          <p:nvSpPr>
            <p:cNvPr id="34" name="rc34"/>
            <p:cNvSpPr/>
            <p:nvPr/>
          </p:nvSpPr>
          <p:spPr>
            <a:xfrm>
              <a:off x="3961705" y="3977870"/>
              <a:ext cx="239888" cy="234139"/>
            </a:xfrm>
            <a:prstGeom prst="rect">
              <a:avLst/>
            </a:prstGeom>
            <a:solidFill>
              <a:srgbClr val="E2231A">
                <a:alpha val="90196"/>
              </a:srgbClr>
            </a:solidFill>
          </p:spPr>
          <p:txBody>
            <a:bodyPr/>
            <a:lstStyle/>
            <a:p/>
          </p:txBody>
        </p:sp>
        <p:sp>
          <p:nvSpPr>
            <p:cNvPr id="35" name="rc35"/>
            <p:cNvSpPr/>
            <p:nvPr/>
          </p:nvSpPr>
          <p:spPr>
            <a:xfrm>
              <a:off x="4228248" y="3889859"/>
              <a:ext cx="239888" cy="322149"/>
            </a:xfrm>
            <a:prstGeom prst="rect">
              <a:avLst/>
            </a:prstGeom>
            <a:solidFill>
              <a:srgbClr val="E2231A">
                <a:alpha val="90196"/>
              </a:srgbClr>
            </a:solidFill>
          </p:spPr>
          <p:txBody>
            <a:bodyPr/>
            <a:lstStyle/>
            <a:p/>
          </p:txBody>
        </p:sp>
        <p:sp>
          <p:nvSpPr>
            <p:cNvPr id="36" name="rc36"/>
            <p:cNvSpPr/>
            <p:nvPr/>
          </p:nvSpPr>
          <p:spPr>
            <a:xfrm>
              <a:off x="4494791" y="4008457"/>
              <a:ext cx="239888" cy="203551"/>
            </a:xfrm>
            <a:prstGeom prst="rect">
              <a:avLst/>
            </a:prstGeom>
            <a:solidFill>
              <a:srgbClr val="E2231A">
                <a:alpha val="90196"/>
              </a:srgbClr>
            </a:solidFill>
          </p:spPr>
          <p:txBody>
            <a:bodyPr/>
            <a:lstStyle/>
            <a:p/>
          </p:txBody>
        </p:sp>
        <p:sp>
          <p:nvSpPr>
            <p:cNvPr id="37" name="rc37"/>
            <p:cNvSpPr/>
            <p:nvPr/>
          </p:nvSpPr>
          <p:spPr>
            <a:xfrm>
              <a:off x="4761334" y="4038573"/>
              <a:ext cx="239888" cy="173436"/>
            </a:xfrm>
            <a:prstGeom prst="rect">
              <a:avLst/>
            </a:prstGeom>
            <a:solidFill>
              <a:srgbClr val="E2231A">
                <a:alpha val="90196"/>
              </a:srgbClr>
            </a:solidFill>
          </p:spPr>
          <p:txBody>
            <a:bodyPr/>
            <a:lstStyle/>
            <a:p/>
          </p:txBody>
        </p:sp>
        <p:sp>
          <p:nvSpPr>
            <p:cNvPr id="38" name="rc38"/>
            <p:cNvSpPr/>
            <p:nvPr/>
          </p:nvSpPr>
          <p:spPr>
            <a:xfrm>
              <a:off x="5027877" y="4096915"/>
              <a:ext cx="239888" cy="115094"/>
            </a:xfrm>
            <a:prstGeom prst="rect">
              <a:avLst/>
            </a:prstGeom>
            <a:solidFill>
              <a:srgbClr val="E2231A">
                <a:alpha val="90196"/>
              </a:srgbClr>
            </a:solidFill>
          </p:spPr>
          <p:txBody>
            <a:bodyPr/>
            <a:lstStyle/>
            <a:p/>
          </p:txBody>
        </p:sp>
        <p:sp>
          <p:nvSpPr>
            <p:cNvPr id="39" name="rc39"/>
            <p:cNvSpPr/>
            <p:nvPr/>
          </p:nvSpPr>
          <p:spPr>
            <a:xfrm>
              <a:off x="5294420" y="4127328"/>
              <a:ext cx="239888" cy="84680"/>
            </a:xfrm>
            <a:prstGeom prst="rect">
              <a:avLst/>
            </a:prstGeom>
            <a:solidFill>
              <a:srgbClr val="E2231A">
                <a:alpha val="90196"/>
              </a:srgbClr>
            </a:solidFill>
          </p:spPr>
          <p:txBody>
            <a:bodyPr/>
            <a:lstStyle/>
            <a:p/>
          </p:txBody>
        </p:sp>
        <p:sp>
          <p:nvSpPr>
            <p:cNvPr id="40" name="rc40"/>
            <p:cNvSpPr/>
            <p:nvPr/>
          </p:nvSpPr>
          <p:spPr>
            <a:xfrm>
              <a:off x="5560963" y="4157966"/>
              <a:ext cx="239888" cy="54043"/>
            </a:xfrm>
            <a:prstGeom prst="rect">
              <a:avLst/>
            </a:prstGeom>
            <a:solidFill>
              <a:srgbClr val="E2231A">
                <a:alpha val="90196"/>
              </a:srgbClr>
            </a:solidFill>
          </p:spPr>
          <p:txBody>
            <a:bodyPr/>
            <a:lstStyle/>
            <a:p/>
          </p:txBody>
        </p:sp>
        <p:sp>
          <p:nvSpPr>
            <p:cNvPr id="41" name="rc41"/>
            <p:cNvSpPr/>
            <p:nvPr/>
          </p:nvSpPr>
          <p:spPr>
            <a:xfrm>
              <a:off x="5827506" y="3924248"/>
              <a:ext cx="239888" cy="287760"/>
            </a:xfrm>
            <a:prstGeom prst="rect">
              <a:avLst/>
            </a:prstGeom>
            <a:solidFill>
              <a:srgbClr val="E2231A">
                <a:alpha val="90196"/>
              </a:srgbClr>
            </a:solidFill>
          </p:spPr>
          <p:txBody>
            <a:bodyPr/>
            <a:lstStyle/>
            <a:p/>
          </p:txBody>
        </p:sp>
        <p:sp>
          <p:nvSpPr>
            <p:cNvPr id="42" name="rc42"/>
            <p:cNvSpPr/>
            <p:nvPr/>
          </p:nvSpPr>
          <p:spPr>
            <a:xfrm>
              <a:off x="6094049" y="3880169"/>
              <a:ext cx="239888" cy="331840"/>
            </a:xfrm>
            <a:prstGeom prst="rect">
              <a:avLst/>
            </a:prstGeom>
            <a:solidFill>
              <a:srgbClr val="E2231A">
                <a:alpha val="90196"/>
              </a:srgbClr>
            </a:solidFill>
          </p:spPr>
          <p:txBody>
            <a:bodyPr/>
            <a:lstStyle/>
            <a:p/>
          </p:txBody>
        </p:sp>
        <p:sp>
          <p:nvSpPr>
            <p:cNvPr id="43" name="rc43"/>
            <p:cNvSpPr/>
            <p:nvPr/>
          </p:nvSpPr>
          <p:spPr>
            <a:xfrm>
              <a:off x="6360593" y="4110506"/>
              <a:ext cx="239888" cy="101502"/>
            </a:xfrm>
            <a:prstGeom prst="rect">
              <a:avLst/>
            </a:prstGeom>
            <a:solidFill>
              <a:srgbClr val="E2231A">
                <a:alpha val="90196"/>
              </a:srgbClr>
            </a:solidFill>
          </p:spPr>
          <p:txBody>
            <a:bodyPr/>
            <a:lstStyle/>
            <a:p/>
          </p:txBody>
        </p:sp>
        <p:sp>
          <p:nvSpPr>
            <p:cNvPr id="44" name="rc44"/>
            <p:cNvSpPr/>
            <p:nvPr/>
          </p:nvSpPr>
          <p:spPr>
            <a:xfrm>
              <a:off x="6627136" y="3811639"/>
              <a:ext cx="239888" cy="400370"/>
            </a:xfrm>
            <a:prstGeom prst="rect">
              <a:avLst/>
            </a:prstGeom>
            <a:solidFill>
              <a:srgbClr val="E2231A">
                <a:alpha val="90196"/>
              </a:srgbClr>
            </a:solidFill>
          </p:spPr>
          <p:txBody>
            <a:bodyPr/>
            <a:lstStyle/>
            <a:p/>
          </p:txBody>
        </p:sp>
        <p:sp>
          <p:nvSpPr>
            <p:cNvPr id="45" name="rc45"/>
            <p:cNvSpPr/>
            <p:nvPr/>
          </p:nvSpPr>
          <p:spPr>
            <a:xfrm>
              <a:off x="6893679" y="4137367"/>
              <a:ext cx="239888" cy="74642"/>
            </a:xfrm>
            <a:prstGeom prst="rect">
              <a:avLst/>
            </a:prstGeom>
            <a:solidFill>
              <a:srgbClr val="E2231A">
                <a:alpha val="90196"/>
              </a:srgbClr>
            </a:solidFill>
          </p:spPr>
          <p:txBody>
            <a:bodyPr/>
            <a:lstStyle/>
            <a:p/>
          </p:txBody>
        </p:sp>
        <p:sp>
          <p:nvSpPr>
            <p:cNvPr id="46" name="rc46"/>
            <p:cNvSpPr/>
            <p:nvPr/>
          </p:nvSpPr>
          <p:spPr>
            <a:xfrm>
              <a:off x="7160222" y="3719404"/>
              <a:ext cx="239888" cy="492604"/>
            </a:xfrm>
            <a:prstGeom prst="rect">
              <a:avLst/>
            </a:prstGeom>
            <a:solidFill>
              <a:srgbClr val="E2231A">
                <a:alpha val="90196"/>
              </a:srgbClr>
            </a:solidFill>
          </p:spPr>
          <p:txBody>
            <a:bodyPr/>
            <a:lstStyle/>
            <a:p/>
          </p:txBody>
        </p:sp>
        <p:sp>
          <p:nvSpPr>
            <p:cNvPr id="47" name="rc47"/>
            <p:cNvSpPr/>
            <p:nvPr/>
          </p:nvSpPr>
          <p:spPr>
            <a:xfrm>
              <a:off x="7426765" y="4187509"/>
              <a:ext cx="239888" cy="24499"/>
            </a:xfrm>
            <a:prstGeom prst="rect">
              <a:avLst/>
            </a:prstGeom>
            <a:solidFill>
              <a:srgbClr val="E2231A">
                <a:alpha val="90196"/>
              </a:srgbClr>
            </a:solidFill>
          </p:spPr>
          <p:txBody>
            <a:bodyPr/>
            <a:lstStyle/>
            <a:p/>
          </p:txBody>
        </p:sp>
        <p:sp>
          <p:nvSpPr>
            <p:cNvPr id="48" name="rc48"/>
            <p:cNvSpPr/>
            <p:nvPr/>
          </p:nvSpPr>
          <p:spPr>
            <a:xfrm>
              <a:off x="7693308" y="4114557"/>
              <a:ext cx="239888" cy="97452"/>
            </a:xfrm>
            <a:prstGeom prst="rect">
              <a:avLst/>
            </a:prstGeom>
            <a:solidFill>
              <a:srgbClr val="E2231A">
                <a:alpha val="90196"/>
              </a:srgbClr>
            </a:solidFill>
          </p:spPr>
          <p:txBody>
            <a:bodyPr/>
            <a:lstStyle/>
            <a:p/>
          </p:txBody>
        </p:sp>
        <p:sp>
          <p:nvSpPr>
            <p:cNvPr id="49" name="rc49"/>
            <p:cNvSpPr/>
            <p:nvPr/>
          </p:nvSpPr>
          <p:spPr>
            <a:xfrm>
              <a:off x="7959851" y="4163755"/>
              <a:ext cx="239888" cy="48254"/>
            </a:xfrm>
            <a:prstGeom prst="rect">
              <a:avLst/>
            </a:prstGeom>
            <a:solidFill>
              <a:srgbClr val="E2231A">
                <a:alpha val="90196"/>
              </a:srgbClr>
            </a:solidFill>
          </p:spPr>
          <p:txBody>
            <a:bodyPr/>
            <a:lstStyle/>
            <a:p/>
          </p:txBody>
        </p:sp>
        <p:sp>
          <p:nvSpPr>
            <p:cNvPr id="50" name="rc50"/>
            <p:cNvSpPr/>
            <p:nvPr/>
          </p:nvSpPr>
          <p:spPr>
            <a:xfrm>
              <a:off x="2095903" y="3373550"/>
              <a:ext cx="239888" cy="500605"/>
            </a:xfrm>
            <a:prstGeom prst="rect">
              <a:avLst/>
            </a:prstGeom>
            <a:solidFill>
              <a:srgbClr val="B3B3B3">
                <a:alpha val="90196"/>
              </a:srgbClr>
            </a:solidFill>
          </p:spPr>
          <p:txBody>
            <a:bodyPr/>
            <a:lstStyle/>
            <a:p/>
          </p:txBody>
        </p:sp>
        <p:sp>
          <p:nvSpPr>
            <p:cNvPr id="51" name="rc51"/>
            <p:cNvSpPr/>
            <p:nvPr/>
          </p:nvSpPr>
          <p:spPr>
            <a:xfrm>
              <a:off x="2362446" y="3499453"/>
              <a:ext cx="239888" cy="486591"/>
            </a:xfrm>
            <a:prstGeom prst="rect">
              <a:avLst/>
            </a:prstGeom>
            <a:solidFill>
              <a:srgbClr val="B3B3B3">
                <a:alpha val="90196"/>
              </a:srgbClr>
            </a:solidFill>
          </p:spPr>
          <p:txBody>
            <a:bodyPr/>
            <a:lstStyle/>
            <a:p/>
          </p:txBody>
        </p:sp>
        <p:sp>
          <p:nvSpPr>
            <p:cNvPr id="52" name="rc52"/>
            <p:cNvSpPr/>
            <p:nvPr/>
          </p:nvSpPr>
          <p:spPr>
            <a:xfrm>
              <a:off x="2628989" y="3695103"/>
              <a:ext cx="239888" cy="485597"/>
            </a:xfrm>
            <a:prstGeom prst="rect">
              <a:avLst/>
            </a:prstGeom>
            <a:solidFill>
              <a:srgbClr val="B3B3B3">
                <a:alpha val="90196"/>
              </a:srgbClr>
            </a:solidFill>
          </p:spPr>
          <p:txBody>
            <a:bodyPr/>
            <a:lstStyle/>
            <a:p/>
          </p:txBody>
        </p:sp>
        <p:sp>
          <p:nvSpPr>
            <p:cNvPr id="53" name="rc53"/>
            <p:cNvSpPr/>
            <p:nvPr/>
          </p:nvSpPr>
          <p:spPr>
            <a:xfrm>
              <a:off x="2895532" y="3849830"/>
              <a:ext cx="239888" cy="300706"/>
            </a:xfrm>
            <a:prstGeom prst="rect">
              <a:avLst/>
            </a:prstGeom>
            <a:solidFill>
              <a:srgbClr val="B3B3B3">
                <a:alpha val="90196"/>
              </a:srgbClr>
            </a:solidFill>
          </p:spPr>
          <p:txBody>
            <a:bodyPr/>
            <a:lstStyle/>
            <a:p/>
          </p:txBody>
        </p:sp>
        <p:sp>
          <p:nvSpPr>
            <p:cNvPr id="54" name="rc54"/>
            <p:cNvSpPr/>
            <p:nvPr/>
          </p:nvSpPr>
          <p:spPr>
            <a:xfrm>
              <a:off x="3162075" y="3773647"/>
              <a:ext cx="239888" cy="408147"/>
            </a:xfrm>
            <a:prstGeom prst="rect">
              <a:avLst/>
            </a:prstGeom>
            <a:solidFill>
              <a:srgbClr val="B3B3B3">
                <a:alpha val="90196"/>
              </a:srgbClr>
            </a:solidFill>
          </p:spPr>
          <p:txBody>
            <a:bodyPr/>
            <a:lstStyle/>
            <a:p/>
          </p:txBody>
        </p:sp>
        <p:sp>
          <p:nvSpPr>
            <p:cNvPr id="55" name="rc55"/>
            <p:cNvSpPr/>
            <p:nvPr/>
          </p:nvSpPr>
          <p:spPr>
            <a:xfrm>
              <a:off x="3428618" y="3580506"/>
              <a:ext cx="239888" cy="483709"/>
            </a:xfrm>
            <a:prstGeom prst="rect">
              <a:avLst/>
            </a:prstGeom>
            <a:solidFill>
              <a:srgbClr val="B3B3B3">
                <a:alpha val="90196"/>
              </a:srgbClr>
            </a:solidFill>
          </p:spPr>
          <p:txBody>
            <a:bodyPr/>
            <a:lstStyle/>
            <a:p/>
          </p:txBody>
        </p:sp>
        <p:sp>
          <p:nvSpPr>
            <p:cNvPr id="56" name="rc56"/>
            <p:cNvSpPr/>
            <p:nvPr/>
          </p:nvSpPr>
          <p:spPr>
            <a:xfrm>
              <a:off x="3695161" y="3687102"/>
              <a:ext cx="239888" cy="260651"/>
            </a:xfrm>
            <a:prstGeom prst="rect">
              <a:avLst/>
            </a:prstGeom>
            <a:solidFill>
              <a:srgbClr val="B3B3B3">
                <a:alpha val="90196"/>
              </a:srgbClr>
            </a:solidFill>
          </p:spPr>
          <p:txBody>
            <a:bodyPr/>
            <a:lstStyle/>
            <a:p/>
          </p:txBody>
        </p:sp>
        <p:sp>
          <p:nvSpPr>
            <p:cNvPr id="57" name="rc57"/>
            <p:cNvSpPr/>
            <p:nvPr/>
          </p:nvSpPr>
          <p:spPr>
            <a:xfrm>
              <a:off x="3961705" y="3581574"/>
              <a:ext cx="239888" cy="396295"/>
            </a:xfrm>
            <a:prstGeom prst="rect">
              <a:avLst/>
            </a:prstGeom>
            <a:solidFill>
              <a:srgbClr val="B3B3B3">
                <a:alpha val="90196"/>
              </a:srgbClr>
            </a:solidFill>
          </p:spPr>
          <p:txBody>
            <a:bodyPr/>
            <a:lstStyle/>
            <a:p/>
          </p:txBody>
        </p:sp>
        <p:sp>
          <p:nvSpPr>
            <p:cNvPr id="58" name="rc58"/>
            <p:cNvSpPr/>
            <p:nvPr/>
          </p:nvSpPr>
          <p:spPr>
            <a:xfrm>
              <a:off x="4228248" y="3662951"/>
              <a:ext cx="239888" cy="226908"/>
            </a:xfrm>
            <a:prstGeom prst="rect">
              <a:avLst/>
            </a:prstGeom>
            <a:solidFill>
              <a:srgbClr val="B3B3B3">
                <a:alpha val="90196"/>
              </a:srgbClr>
            </a:solidFill>
          </p:spPr>
          <p:txBody>
            <a:bodyPr/>
            <a:lstStyle/>
            <a:p/>
          </p:txBody>
        </p:sp>
        <p:sp>
          <p:nvSpPr>
            <p:cNvPr id="59" name="rc59"/>
            <p:cNvSpPr/>
            <p:nvPr/>
          </p:nvSpPr>
          <p:spPr>
            <a:xfrm>
              <a:off x="4761334" y="3784182"/>
              <a:ext cx="239888" cy="254390"/>
            </a:xfrm>
            <a:prstGeom prst="rect">
              <a:avLst/>
            </a:prstGeom>
            <a:solidFill>
              <a:srgbClr val="B3B3B3">
                <a:alpha val="90196"/>
              </a:srgbClr>
            </a:solidFill>
          </p:spPr>
          <p:txBody>
            <a:bodyPr/>
            <a:lstStyle/>
            <a:p/>
          </p:txBody>
        </p:sp>
        <p:sp>
          <p:nvSpPr>
            <p:cNvPr id="60" name="rc60"/>
            <p:cNvSpPr/>
            <p:nvPr/>
          </p:nvSpPr>
          <p:spPr>
            <a:xfrm>
              <a:off x="5027877" y="3785946"/>
              <a:ext cx="239888" cy="310968"/>
            </a:xfrm>
            <a:prstGeom prst="rect">
              <a:avLst/>
            </a:prstGeom>
            <a:solidFill>
              <a:srgbClr val="B3B3B3">
                <a:alpha val="90196"/>
              </a:srgbClr>
            </a:solidFill>
          </p:spPr>
          <p:txBody>
            <a:bodyPr/>
            <a:lstStyle/>
            <a:p/>
          </p:txBody>
        </p:sp>
        <p:sp>
          <p:nvSpPr>
            <p:cNvPr id="61" name="rc61"/>
            <p:cNvSpPr/>
            <p:nvPr/>
          </p:nvSpPr>
          <p:spPr>
            <a:xfrm>
              <a:off x="5294420" y="3871323"/>
              <a:ext cx="239888" cy="256005"/>
            </a:xfrm>
            <a:prstGeom prst="rect">
              <a:avLst/>
            </a:prstGeom>
            <a:solidFill>
              <a:srgbClr val="B3B3B3">
                <a:alpha val="90196"/>
              </a:srgbClr>
            </a:solidFill>
          </p:spPr>
          <p:txBody>
            <a:bodyPr/>
            <a:lstStyle/>
            <a:p/>
          </p:txBody>
        </p:sp>
        <p:sp>
          <p:nvSpPr>
            <p:cNvPr id="62" name="rc62"/>
            <p:cNvSpPr/>
            <p:nvPr/>
          </p:nvSpPr>
          <p:spPr>
            <a:xfrm>
              <a:off x="5560963" y="3843891"/>
              <a:ext cx="239888" cy="314074"/>
            </a:xfrm>
            <a:prstGeom prst="rect">
              <a:avLst/>
            </a:prstGeom>
            <a:solidFill>
              <a:srgbClr val="B3B3B3">
                <a:alpha val="90196"/>
              </a:srgbClr>
            </a:solidFill>
          </p:spPr>
          <p:txBody>
            <a:bodyPr/>
            <a:lstStyle/>
            <a:p/>
          </p:txBody>
        </p:sp>
        <p:sp>
          <p:nvSpPr>
            <p:cNvPr id="63" name="rc63"/>
            <p:cNvSpPr/>
            <p:nvPr/>
          </p:nvSpPr>
          <p:spPr>
            <a:xfrm>
              <a:off x="5827506" y="3818000"/>
              <a:ext cx="239888" cy="106248"/>
            </a:xfrm>
            <a:prstGeom prst="rect">
              <a:avLst/>
            </a:prstGeom>
            <a:solidFill>
              <a:srgbClr val="B3B3B3">
                <a:alpha val="90196"/>
              </a:srgbClr>
            </a:solidFill>
          </p:spPr>
          <p:txBody>
            <a:bodyPr/>
            <a:lstStyle/>
            <a:p/>
          </p:txBody>
        </p:sp>
        <p:sp>
          <p:nvSpPr>
            <p:cNvPr id="64" name="rc64"/>
            <p:cNvSpPr/>
            <p:nvPr/>
          </p:nvSpPr>
          <p:spPr>
            <a:xfrm>
              <a:off x="6094049" y="3792109"/>
              <a:ext cx="239888" cy="88060"/>
            </a:xfrm>
            <a:prstGeom prst="rect">
              <a:avLst/>
            </a:prstGeom>
            <a:solidFill>
              <a:srgbClr val="B3B3B3">
                <a:alpha val="90196"/>
              </a:srgbClr>
            </a:solidFill>
          </p:spPr>
          <p:txBody>
            <a:bodyPr/>
            <a:lstStyle/>
            <a:p/>
          </p:txBody>
        </p:sp>
        <p:sp>
          <p:nvSpPr>
            <p:cNvPr id="65" name="rc65"/>
            <p:cNvSpPr/>
            <p:nvPr/>
          </p:nvSpPr>
          <p:spPr>
            <a:xfrm>
              <a:off x="6360593" y="3548527"/>
              <a:ext cx="239888" cy="561979"/>
            </a:xfrm>
            <a:prstGeom prst="rect">
              <a:avLst/>
            </a:prstGeom>
            <a:solidFill>
              <a:srgbClr val="B3B3B3">
                <a:alpha val="90196"/>
              </a:srgbClr>
            </a:solidFill>
          </p:spPr>
          <p:txBody>
            <a:bodyPr/>
            <a:lstStyle/>
            <a:p/>
          </p:txBody>
        </p:sp>
        <p:sp>
          <p:nvSpPr>
            <p:cNvPr id="66" name="rc66"/>
            <p:cNvSpPr/>
            <p:nvPr/>
          </p:nvSpPr>
          <p:spPr>
            <a:xfrm>
              <a:off x="6627136" y="3352703"/>
              <a:ext cx="239888" cy="458936"/>
            </a:xfrm>
            <a:prstGeom prst="rect">
              <a:avLst/>
            </a:prstGeom>
            <a:solidFill>
              <a:srgbClr val="B3B3B3">
                <a:alpha val="90196"/>
              </a:srgbClr>
            </a:solidFill>
          </p:spPr>
          <p:txBody>
            <a:bodyPr/>
            <a:lstStyle/>
            <a:p/>
          </p:txBody>
        </p:sp>
        <p:sp>
          <p:nvSpPr>
            <p:cNvPr id="67" name="rc67"/>
            <p:cNvSpPr/>
            <p:nvPr/>
          </p:nvSpPr>
          <p:spPr>
            <a:xfrm>
              <a:off x="6893679" y="3712745"/>
              <a:ext cx="239888" cy="424621"/>
            </a:xfrm>
            <a:prstGeom prst="rect">
              <a:avLst/>
            </a:prstGeom>
            <a:solidFill>
              <a:srgbClr val="B3B3B3">
                <a:alpha val="90196"/>
              </a:srgbClr>
            </a:solidFill>
          </p:spPr>
          <p:txBody>
            <a:bodyPr/>
            <a:lstStyle/>
            <a:p/>
          </p:txBody>
        </p:sp>
        <p:sp>
          <p:nvSpPr>
            <p:cNvPr id="68" name="rc68"/>
            <p:cNvSpPr/>
            <p:nvPr/>
          </p:nvSpPr>
          <p:spPr>
            <a:xfrm>
              <a:off x="7160222" y="3517045"/>
              <a:ext cx="239888" cy="202359"/>
            </a:xfrm>
            <a:prstGeom prst="rect">
              <a:avLst/>
            </a:prstGeom>
            <a:solidFill>
              <a:srgbClr val="B3B3B3">
                <a:alpha val="90196"/>
              </a:srgbClr>
            </a:solidFill>
          </p:spPr>
          <p:txBody>
            <a:bodyPr/>
            <a:lstStyle/>
            <a:p/>
          </p:txBody>
        </p:sp>
        <p:sp>
          <p:nvSpPr>
            <p:cNvPr id="69" name="rc69"/>
            <p:cNvSpPr/>
            <p:nvPr/>
          </p:nvSpPr>
          <p:spPr>
            <a:xfrm>
              <a:off x="7426765" y="3497440"/>
              <a:ext cx="239888" cy="690069"/>
            </a:xfrm>
            <a:prstGeom prst="rect">
              <a:avLst/>
            </a:prstGeom>
            <a:solidFill>
              <a:srgbClr val="B3B3B3">
                <a:alpha val="90196"/>
              </a:srgbClr>
            </a:solidFill>
          </p:spPr>
          <p:txBody>
            <a:bodyPr/>
            <a:lstStyle/>
            <a:p/>
          </p:txBody>
        </p:sp>
        <p:sp>
          <p:nvSpPr>
            <p:cNvPr id="70" name="rc70"/>
            <p:cNvSpPr/>
            <p:nvPr/>
          </p:nvSpPr>
          <p:spPr>
            <a:xfrm>
              <a:off x="7693308" y="3503528"/>
              <a:ext cx="239888" cy="611028"/>
            </a:xfrm>
            <a:prstGeom prst="rect">
              <a:avLst/>
            </a:prstGeom>
            <a:solidFill>
              <a:srgbClr val="B3B3B3">
                <a:alpha val="90196"/>
              </a:srgbClr>
            </a:solidFill>
          </p:spPr>
          <p:txBody>
            <a:bodyPr/>
            <a:lstStyle/>
            <a:p/>
          </p:txBody>
        </p:sp>
        <p:sp>
          <p:nvSpPr>
            <p:cNvPr id="71" name="rc71"/>
            <p:cNvSpPr/>
            <p:nvPr/>
          </p:nvSpPr>
          <p:spPr>
            <a:xfrm>
              <a:off x="7959851" y="3510311"/>
              <a:ext cx="239888" cy="653443"/>
            </a:xfrm>
            <a:prstGeom prst="rect">
              <a:avLst/>
            </a:prstGeom>
            <a:solidFill>
              <a:srgbClr val="B3B3B3">
                <a:alpha val="90196"/>
              </a:srgbClr>
            </a:solidFill>
          </p:spPr>
          <p:txBody>
            <a:bodyPr/>
            <a:lstStyle/>
            <a:p/>
          </p:txBody>
        </p:sp>
        <p:sp>
          <p:nvSpPr>
            <p:cNvPr id="72" name="pl72"/>
            <p:cNvSpPr/>
            <p:nvPr/>
          </p:nvSpPr>
          <p:spPr>
            <a:xfrm>
              <a:off x="1416218" y="2085226"/>
              <a:ext cx="6663577" cy="408170"/>
            </a:xfrm>
            <a:custGeom>
              <a:avLst/>
              <a:pathLst>
                <a:path w="6663577" h="408170">
                  <a:moveTo>
                    <a:pt x="0" y="42965"/>
                  </a:moveTo>
                  <a:lnTo>
                    <a:pt x="266543" y="85930"/>
                  </a:lnTo>
                  <a:lnTo>
                    <a:pt x="533086" y="128895"/>
                  </a:lnTo>
                  <a:lnTo>
                    <a:pt x="799629" y="193343"/>
                  </a:lnTo>
                  <a:lnTo>
                    <a:pt x="1066172" y="128895"/>
                  </a:lnTo>
                  <a:lnTo>
                    <a:pt x="1332715" y="0"/>
                  </a:lnTo>
                  <a:lnTo>
                    <a:pt x="1599258" y="21482"/>
                  </a:lnTo>
                  <a:lnTo>
                    <a:pt x="1865801" y="0"/>
                  </a:lnTo>
                  <a:lnTo>
                    <a:pt x="2132344" y="85930"/>
                  </a:lnTo>
                  <a:lnTo>
                    <a:pt x="2398888" y="171861"/>
                  </a:lnTo>
                  <a:lnTo>
                    <a:pt x="2665431" y="150378"/>
                  </a:lnTo>
                  <a:lnTo>
                    <a:pt x="2931974" y="214826"/>
                  </a:lnTo>
                  <a:lnTo>
                    <a:pt x="3198517" y="128895"/>
                  </a:lnTo>
                  <a:lnTo>
                    <a:pt x="3465060" y="107413"/>
                  </a:lnTo>
                  <a:lnTo>
                    <a:pt x="3731603" y="64447"/>
                  </a:lnTo>
                  <a:lnTo>
                    <a:pt x="3998146" y="42965"/>
                  </a:lnTo>
                  <a:lnTo>
                    <a:pt x="4264689" y="21482"/>
                  </a:lnTo>
                  <a:lnTo>
                    <a:pt x="4531233" y="214826"/>
                  </a:lnTo>
                  <a:lnTo>
                    <a:pt x="4797776" y="257791"/>
                  </a:lnTo>
                  <a:lnTo>
                    <a:pt x="5064319" y="64447"/>
                  </a:lnTo>
                  <a:lnTo>
                    <a:pt x="5330862" y="322239"/>
                  </a:lnTo>
                  <a:lnTo>
                    <a:pt x="5597405" y="42965"/>
                  </a:lnTo>
                  <a:lnTo>
                    <a:pt x="5863948" y="408170"/>
                  </a:lnTo>
                  <a:lnTo>
                    <a:pt x="6130491" y="0"/>
                  </a:lnTo>
                  <a:lnTo>
                    <a:pt x="6397034" y="64447"/>
                  </a:lnTo>
                  <a:lnTo>
                    <a:pt x="6663577" y="21482"/>
                  </a:lnTo>
                </a:path>
              </a:pathLst>
            </a:custGeom>
            <a:ln w="27101" cap="flat">
              <a:solidFill>
                <a:srgbClr val="3283FE">
                  <a:alpha val="100000"/>
                </a:srgbClr>
              </a:solidFill>
              <a:prstDash val="solid"/>
              <a:round/>
            </a:ln>
          </p:spPr>
          <p:txBody>
            <a:bodyPr/>
            <a:lstStyle/>
            <a:p/>
          </p:txBody>
        </p:sp>
        <p:sp>
          <p:nvSpPr>
            <p:cNvPr id="73" name="pl73"/>
            <p:cNvSpPr/>
            <p:nvPr/>
          </p:nvSpPr>
          <p:spPr>
            <a:xfrm>
              <a:off x="2215847" y="2171156"/>
              <a:ext cx="5863948" cy="622997"/>
            </a:xfrm>
            <a:custGeom>
              <a:avLst/>
              <a:pathLst>
                <a:path w="5863948" h="622997">
                  <a:moveTo>
                    <a:pt x="0" y="386687"/>
                  </a:moveTo>
                  <a:lnTo>
                    <a:pt x="266543" y="322239"/>
                  </a:lnTo>
                  <a:lnTo>
                    <a:pt x="533086" y="214826"/>
                  </a:lnTo>
                  <a:lnTo>
                    <a:pt x="799629" y="128895"/>
                  </a:lnTo>
                  <a:lnTo>
                    <a:pt x="1066172" y="193343"/>
                  </a:lnTo>
                  <a:lnTo>
                    <a:pt x="1332715" y="343722"/>
                  </a:lnTo>
                  <a:lnTo>
                    <a:pt x="1599258" y="279274"/>
                  </a:lnTo>
                  <a:lnTo>
                    <a:pt x="1865801" y="365205"/>
                  </a:lnTo>
                  <a:lnTo>
                    <a:pt x="2132344" y="300757"/>
                  </a:lnTo>
                  <a:lnTo>
                    <a:pt x="2398888" y="0"/>
                  </a:lnTo>
                  <a:lnTo>
                    <a:pt x="2665431" y="214826"/>
                  </a:lnTo>
                  <a:lnTo>
                    <a:pt x="2931974" y="214826"/>
                  </a:lnTo>
                  <a:lnTo>
                    <a:pt x="3198517" y="150378"/>
                  </a:lnTo>
                  <a:lnTo>
                    <a:pt x="3465060" y="171861"/>
                  </a:lnTo>
                  <a:lnTo>
                    <a:pt x="3731603" y="193343"/>
                  </a:lnTo>
                  <a:lnTo>
                    <a:pt x="3998146" y="214826"/>
                  </a:lnTo>
                  <a:lnTo>
                    <a:pt x="4264689" y="408170"/>
                  </a:lnTo>
                  <a:lnTo>
                    <a:pt x="4531233" y="622997"/>
                  </a:lnTo>
                  <a:lnTo>
                    <a:pt x="4797776" y="322239"/>
                  </a:lnTo>
                  <a:lnTo>
                    <a:pt x="5064319" y="494101"/>
                  </a:lnTo>
                  <a:lnTo>
                    <a:pt x="5330862" y="515583"/>
                  </a:lnTo>
                  <a:lnTo>
                    <a:pt x="5597405" y="515583"/>
                  </a:lnTo>
                  <a:lnTo>
                    <a:pt x="5863948" y="515583"/>
                  </a:lnTo>
                </a:path>
              </a:pathLst>
            </a:custGeom>
            <a:ln w="27101" cap="flat">
              <a:solidFill>
                <a:srgbClr val="FFA500">
                  <a:alpha val="100000"/>
                </a:srgbClr>
              </a:solidFill>
              <a:prstDash val="solid"/>
              <a:round/>
            </a:ln>
          </p:spPr>
          <p:txBody>
            <a:bodyPr/>
            <a:lstStyle/>
            <a:p/>
          </p:txBody>
        </p:sp>
        <p:sp>
          <p:nvSpPr>
            <p:cNvPr id="74" name="tx74"/>
            <p:cNvSpPr/>
            <p:nvPr/>
          </p:nvSpPr>
          <p:spPr>
            <a:xfrm>
              <a:off x="1345880"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5" name="tx75"/>
            <p:cNvSpPr/>
            <p:nvPr/>
          </p:nvSpPr>
          <p:spPr>
            <a:xfrm>
              <a:off x="267859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6" name="tx76"/>
            <p:cNvSpPr/>
            <p:nvPr/>
          </p:nvSpPr>
          <p:spPr>
            <a:xfrm>
              <a:off x="2678595"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77" name="tx77"/>
            <p:cNvSpPr/>
            <p:nvPr/>
          </p:nvSpPr>
          <p:spPr>
            <a:xfrm>
              <a:off x="4011311"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8" name="tx78"/>
            <p:cNvSpPr/>
            <p:nvPr/>
          </p:nvSpPr>
          <p:spPr>
            <a:xfrm>
              <a:off x="4011311"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79" name="tx79"/>
            <p:cNvSpPr/>
            <p:nvPr/>
          </p:nvSpPr>
          <p:spPr>
            <a:xfrm>
              <a:off x="5344027"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0" name="tx80"/>
            <p:cNvSpPr/>
            <p:nvPr/>
          </p:nvSpPr>
          <p:spPr>
            <a:xfrm>
              <a:off x="5344027"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81" name="tx81"/>
            <p:cNvSpPr/>
            <p:nvPr/>
          </p:nvSpPr>
          <p:spPr>
            <a:xfrm>
              <a:off x="6410199"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2" name="tx82"/>
            <p:cNvSpPr/>
            <p:nvPr/>
          </p:nvSpPr>
          <p:spPr>
            <a:xfrm>
              <a:off x="6410199"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83" name="tx83"/>
            <p:cNvSpPr/>
            <p:nvPr/>
          </p:nvSpPr>
          <p:spPr>
            <a:xfrm>
              <a:off x="6676742"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84" name="tx84"/>
            <p:cNvSpPr/>
            <p:nvPr/>
          </p:nvSpPr>
          <p:spPr>
            <a:xfrm>
              <a:off x="6676742"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66</a:t>
              </a:r>
            </a:p>
          </p:txBody>
        </p:sp>
        <p:sp>
          <p:nvSpPr>
            <p:cNvPr id="85" name="tx85"/>
            <p:cNvSpPr/>
            <p:nvPr/>
          </p:nvSpPr>
          <p:spPr>
            <a:xfrm>
              <a:off x="694328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6" name="tx86"/>
            <p:cNvSpPr/>
            <p:nvPr/>
          </p:nvSpPr>
          <p:spPr>
            <a:xfrm>
              <a:off x="6943285"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87" name="tx87"/>
            <p:cNvSpPr/>
            <p:nvPr/>
          </p:nvSpPr>
          <p:spPr>
            <a:xfrm>
              <a:off x="7209828"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88" name="tx88"/>
            <p:cNvSpPr/>
            <p:nvPr/>
          </p:nvSpPr>
          <p:spPr>
            <a:xfrm>
              <a:off x="7209828" y="272825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72</a:t>
              </a:r>
            </a:p>
          </p:txBody>
        </p:sp>
        <p:sp>
          <p:nvSpPr>
            <p:cNvPr id="89" name="tx89"/>
            <p:cNvSpPr/>
            <p:nvPr/>
          </p:nvSpPr>
          <p:spPr>
            <a:xfrm>
              <a:off x="747637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0" name="tx90"/>
            <p:cNvSpPr/>
            <p:nvPr/>
          </p:nvSpPr>
          <p:spPr>
            <a:xfrm>
              <a:off x="7476372"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91" name="tx91"/>
            <p:cNvSpPr/>
            <p:nvPr/>
          </p:nvSpPr>
          <p:spPr>
            <a:xfrm>
              <a:off x="774291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92" name="tx92"/>
            <p:cNvSpPr/>
            <p:nvPr/>
          </p:nvSpPr>
          <p:spPr>
            <a:xfrm>
              <a:off x="7742915"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93" name="tx93"/>
            <p:cNvSpPr/>
            <p:nvPr/>
          </p:nvSpPr>
          <p:spPr>
            <a:xfrm>
              <a:off x="800945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94" name="tx94"/>
            <p:cNvSpPr/>
            <p:nvPr/>
          </p:nvSpPr>
          <p:spPr>
            <a:xfrm>
              <a:off x="8009458"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95" name="tx95"/>
            <p:cNvSpPr/>
            <p:nvPr/>
          </p:nvSpPr>
          <p:spPr>
            <a:xfrm>
              <a:off x="1340869" y="4114545"/>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6" name="tx96"/>
            <p:cNvSpPr/>
            <p:nvPr/>
          </p:nvSpPr>
          <p:spPr>
            <a:xfrm>
              <a:off x="2673584" y="415586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7" name="tx97"/>
            <p:cNvSpPr/>
            <p:nvPr/>
          </p:nvSpPr>
          <p:spPr>
            <a:xfrm>
              <a:off x="4006300" y="405449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98" name="tx98"/>
            <p:cNvSpPr/>
            <p:nvPr/>
          </p:nvSpPr>
          <p:spPr>
            <a:xfrm>
              <a:off x="5339016" y="412917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9" name="tx99"/>
            <p:cNvSpPr/>
            <p:nvPr/>
          </p:nvSpPr>
          <p:spPr>
            <a:xfrm>
              <a:off x="6405188" y="412214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0" name="tx100"/>
            <p:cNvSpPr/>
            <p:nvPr/>
          </p:nvSpPr>
          <p:spPr>
            <a:xfrm>
              <a:off x="6641586" y="39713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01" name="tx101"/>
            <p:cNvSpPr/>
            <p:nvPr/>
          </p:nvSpPr>
          <p:spPr>
            <a:xfrm>
              <a:off x="6983478" y="413419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2" name="tx102"/>
            <p:cNvSpPr/>
            <p:nvPr/>
          </p:nvSpPr>
          <p:spPr>
            <a:xfrm>
              <a:off x="7174673" y="392526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a:t>
              </a:r>
            </a:p>
          </p:txBody>
        </p:sp>
        <p:sp>
          <p:nvSpPr>
            <p:cNvPr id="103" name="tx103"/>
            <p:cNvSpPr/>
            <p:nvPr/>
          </p:nvSpPr>
          <p:spPr>
            <a:xfrm>
              <a:off x="7737904" y="412279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4" name="tx104"/>
            <p:cNvSpPr/>
            <p:nvPr/>
          </p:nvSpPr>
          <p:spPr>
            <a:xfrm>
              <a:off x="8004447" y="41474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5" name="tx105"/>
            <p:cNvSpPr/>
            <p:nvPr/>
          </p:nvSpPr>
          <p:spPr>
            <a:xfrm>
              <a:off x="2643440" y="389746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106" name="tx106"/>
            <p:cNvSpPr/>
            <p:nvPr/>
          </p:nvSpPr>
          <p:spPr>
            <a:xfrm>
              <a:off x="3976155" y="37392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107" name="tx107"/>
            <p:cNvSpPr/>
            <p:nvPr/>
          </p:nvSpPr>
          <p:spPr>
            <a:xfrm>
              <a:off x="5308871" y="395883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108" name="tx108"/>
            <p:cNvSpPr/>
            <p:nvPr/>
          </p:nvSpPr>
          <p:spPr>
            <a:xfrm>
              <a:off x="6375043" y="378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a:t>
              </a:r>
            </a:p>
          </p:txBody>
        </p:sp>
        <p:sp>
          <p:nvSpPr>
            <p:cNvPr id="109" name="tx109"/>
            <p:cNvSpPr/>
            <p:nvPr/>
          </p:nvSpPr>
          <p:spPr>
            <a:xfrm>
              <a:off x="6641586" y="354173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18.5</a:t>
              </a:r>
            </a:p>
          </p:txBody>
        </p:sp>
        <p:sp>
          <p:nvSpPr>
            <p:cNvPr id="110" name="tx110"/>
            <p:cNvSpPr/>
            <p:nvPr/>
          </p:nvSpPr>
          <p:spPr>
            <a:xfrm>
              <a:off x="6908130" y="388593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a:t>
              </a:r>
            </a:p>
          </p:txBody>
        </p:sp>
        <p:sp>
          <p:nvSpPr>
            <p:cNvPr id="111" name="tx111"/>
            <p:cNvSpPr/>
            <p:nvPr/>
          </p:nvSpPr>
          <p:spPr>
            <a:xfrm>
              <a:off x="7204817" y="35777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12" name="tx112"/>
            <p:cNvSpPr/>
            <p:nvPr/>
          </p:nvSpPr>
          <p:spPr>
            <a:xfrm>
              <a:off x="7441216" y="38265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27.8</a:t>
              </a:r>
            </a:p>
          </p:txBody>
        </p:sp>
        <p:sp>
          <p:nvSpPr>
            <p:cNvPr id="113" name="tx113"/>
            <p:cNvSpPr/>
            <p:nvPr/>
          </p:nvSpPr>
          <p:spPr>
            <a:xfrm>
              <a:off x="7707759" y="376860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24.6</a:t>
              </a:r>
            </a:p>
          </p:txBody>
        </p:sp>
        <p:sp>
          <p:nvSpPr>
            <p:cNvPr id="114" name="tx114"/>
            <p:cNvSpPr/>
            <p:nvPr/>
          </p:nvSpPr>
          <p:spPr>
            <a:xfrm>
              <a:off x="7974302" y="37965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26.3</a:t>
              </a:r>
            </a:p>
          </p:txBody>
        </p:sp>
        <p:sp>
          <p:nvSpPr>
            <p:cNvPr id="115" name="tx115"/>
            <p:cNvSpPr/>
            <p:nvPr/>
          </p:nvSpPr>
          <p:spPr>
            <a:xfrm>
              <a:off x="2653989" y="3588869"/>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20.8</a:t>
              </a:r>
            </a:p>
          </p:txBody>
        </p:sp>
        <p:sp>
          <p:nvSpPr>
            <p:cNvPr id="116" name="tx116"/>
            <p:cNvSpPr/>
            <p:nvPr/>
          </p:nvSpPr>
          <p:spPr>
            <a:xfrm>
              <a:off x="3986705" y="3475340"/>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25.4</a:t>
              </a:r>
            </a:p>
          </p:txBody>
        </p:sp>
        <p:sp>
          <p:nvSpPr>
            <p:cNvPr id="117" name="tx117"/>
            <p:cNvSpPr/>
            <p:nvPr/>
          </p:nvSpPr>
          <p:spPr>
            <a:xfrm>
              <a:off x="5319420" y="3765041"/>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13.7</a:t>
              </a:r>
            </a:p>
          </p:txBody>
        </p:sp>
        <p:sp>
          <p:nvSpPr>
            <p:cNvPr id="118" name="tx118"/>
            <p:cNvSpPr/>
            <p:nvPr/>
          </p:nvSpPr>
          <p:spPr>
            <a:xfrm>
              <a:off x="6385593" y="3442292"/>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26.7</a:t>
              </a:r>
            </a:p>
          </p:txBody>
        </p:sp>
        <p:sp>
          <p:nvSpPr>
            <p:cNvPr id="119" name="tx119"/>
            <p:cNvSpPr/>
            <p:nvPr/>
          </p:nvSpPr>
          <p:spPr>
            <a:xfrm>
              <a:off x="6652136" y="3246420"/>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34.6</a:t>
              </a:r>
            </a:p>
          </p:txBody>
        </p:sp>
        <p:sp>
          <p:nvSpPr>
            <p:cNvPr id="120" name="tx120"/>
            <p:cNvSpPr/>
            <p:nvPr/>
          </p:nvSpPr>
          <p:spPr>
            <a:xfrm>
              <a:off x="6918679" y="3606510"/>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20.1</a:t>
              </a:r>
            </a:p>
          </p:txBody>
        </p:sp>
        <p:sp>
          <p:nvSpPr>
            <p:cNvPr id="121" name="tx121"/>
            <p:cNvSpPr/>
            <p:nvPr/>
          </p:nvSpPr>
          <p:spPr>
            <a:xfrm>
              <a:off x="7225906" y="34108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122" name="tx122"/>
            <p:cNvSpPr/>
            <p:nvPr/>
          </p:nvSpPr>
          <p:spPr>
            <a:xfrm>
              <a:off x="7451765" y="339120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28.8</a:t>
              </a:r>
            </a:p>
          </p:txBody>
        </p:sp>
        <p:sp>
          <p:nvSpPr>
            <p:cNvPr id="123" name="tx123"/>
            <p:cNvSpPr/>
            <p:nvPr/>
          </p:nvSpPr>
          <p:spPr>
            <a:xfrm>
              <a:off x="7718308" y="3397293"/>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28.5</a:t>
              </a:r>
            </a:p>
          </p:txBody>
        </p:sp>
        <p:sp>
          <p:nvSpPr>
            <p:cNvPr id="124" name="tx124"/>
            <p:cNvSpPr/>
            <p:nvPr/>
          </p:nvSpPr>
          <p:spPr>
            <a:xfrm>
              <a:off x="7984851" y="340407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28.2</a:t>
              </a:r>
            </a:p>
          </p:txBody>
        </p:sp>
        <p:sp>
          <p:nvSpPr>
            <p:cNvPr id="125" name="tx125"/>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6" name="tx126"/>
            <p:cNvSpPr/>
            <p:nvPr/>
          </p:nvSpPr>
          <p:spPr>
            <a:xfrm>
              <a:off x="639902" y="353870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27" name="tx127"/>
            <p:cNvSpPr/>
            <p:nvPr/>
          </p:nvSpPr>
          <p:spPr>
            <a:xfrm>
              <a:off x="639902" y="291751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8" name="tx128"/>
            <p:cNvSpPr/>
            <p:nvPr/>
          </p:nvSpPr>
          <p:spPr>
            <a:xfrm>
              <a:off x="639902" y="2296730"/>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29" name="tx12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0" name="tx13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1" name="tx13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3" name="tx13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5" name="tx13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6" name="tx13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7" name="tx13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8" name="tx13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0" name="tx14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2" name="tx14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6" name="tx146"/>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7" name="pl147"/>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8" name="pl148"/>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9" name="tx149"/>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0" name="tx150"/>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1" name="rc151"/>
            <p:cNvSpPr/>
            <p:nvPr/>
          </p:nvSpPr>
          <p:spPr>
            <a:xfrm>
              <a:off x="4678790" y="5080163"/>
              <a:ext cx="201456" cy="201456"/>
            </a:xfrm>
            <a:prstGeom prst="rect">
              <a:avLst/>
            </a:prstGeom>
            <a:solidFill>
              <a:srgbClr val="E2231A">
                <a:alpha val="90196"/>
              </a:srgbClr>
            </a:solidFill>
          </p:spPr>
          <p:txBody>
            <a:bodyPr/>
            <a:lstStyle/>
            <a:p/>
          </p:txBody>
        </p:sp>
        <p:sp>
          <p:nvSpPr>
            <p:cNvPr id="152" name="rc152"/>
            <p:cNvSpPr/>
            <p:nvPr/>
          </p:nvSpPr>
          <p:spPr>
            <a:xfrm>
              <a:off x="5642950" y="5080163"/>
              <a:ext cx="201456" cy="201456"/>
            </a:xfrm>
            <a:prstGeom prst="rect">
              <a:avLst/>
            </a:prstGeom>
            <a:solidFill>
              <a:srgbClr val="B3B3B3">
                <a:alpha val="90196"/>
              </a:srgbClr>
            </a:solidFill>
          </p:spPr>
          <p:txBody>
            <a:bodyPr/>
            <a:lstStyle/>
            <a:p/>
          </p:txBody>
        </p:sp>
        <p:sp>
          <p:nvSpPr>
            <p:cNvPr id="153" name="tx153"/>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54" name="tx154"/>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5" name="tx155"/>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6" name="tx156"/>
            <p:cNvSpPr/>
            <p:nvPr/>
          </p:nvSpPr>
          <p:spPr>
            <a:xfrm>
              <a:off x="951100" y="1592892"/>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El Salvador, 2000-2025</a:t>
              </a:r>
            </a:p>
          </p:txBody>
        </p:sp>
        <p:sp>
          <p:nvSpPr>
            <p:cNvPr id="157" name="pl157"/>
            <p:cNvSpPr/>
            <p:nvPr/>
          </p:nvSpPr>
          <p:spPr>
            <a:xfrm>
              <a:off x="250685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492802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34918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71743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13860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40557"/>
              <a:ext cx="989045" cy="124062"/>
            </a:xfrm>
            <a:prstGeom prst="rect">
              <a:avLst/>
            </a:prstGeom>
            <a:solidFill>
              <a:srgbClr val="E2231A">
                <a:alpha val="90196"/>
              </a:srgbClr>
            </a:solidFill>
          </p:spPr>
          <p:txBody>
            <a:bodyPr/>
            <a:lstStyle/>
            <a:p/>
          </p:txBody>
        </p:sp>
        <p:sp>
          <p:nvSpPr>
            <p:cNvPr id="167" name="rc167"/>
            <p:cNvSpPr/>
            <p:nvPr/>
          </p:nvSpPr>
          <p:spPr>
            <a:xfrm>
              <a:off x="1296273" y="5685479"/>
              <a:ext cx="949580" cy="124062"/>
            </a:xfrm>
            <a:prstGeom prst="rect">
              <a:avLst/>
            </a:prstGeom>
            <a:solidFill>
              <a:srgbClr val="E2231A">
                <a:alpha val="90196"/>
              </a:srgbClr>
            </a:solidFill>
          </p:spPr>
          <p:txBody>
            <a:bodyPr/>
            <a:lstStyle/>
            <a:p/>
          </p:txBody>
        </p:sp>
        <p:sp>
          <p:nvSpPr>
            <p:cNvPr id="168" name="rc168"/>
            <p:cNvSpPr/>
            <p:nvPr/>
          </p:nvSpPr>
          <p:spPr>
            <a:xfrm>
              <a:off x="1296273" y="5530401"/>
              <a:ext cx="470190" cy="124062"/>
            </a:xfrm>
            <a:prstGeom prst="rect">
              <a:avLst/>
            </a:prstGeom>
            <a:solidFill>
              <a:srgbClr val="E2231A">
                <a:alpha val="90196"/>
              </a:srgbClr>
            </a:solidFill>
          </p:spPr>
          <p:txBody>
            <a:bodyPr/>
            <a:lstStyle/>
            <a:p/>
          </p:txBody>
        </p:sp>
        <p:sp>
          <p:nvSpPr>
            <p:cNvPr id="169" name="rc169"/>
            <p:cNvSpPr/>
            <p:nvPr/>
          </p:nvSpPr>
          <p:spPr>
            <a:xfrm>
              <a:off x="2285319" y="5840557"/>
              <a:ext cx="5475948" cy="124062"/>
            </a:xfrm>
            <a:prstGeom prst="rect">
              <a:avLst/>
            </a:prstGeom>
            <a:solidFill>
              <a:srgbClr val="B3B3B3">
                <a:alpha val="90196"/>
              </a:srgbClr>
            </a:solidFill>
          </p:spPr>
          <p:txBody>
            <a:bodyPr/>
            <a:lstStyle/>
            <a:p/>
          </p:txBody>
        </p:sp>
        <p:sp>
          <p:nvSpPr>
            <p:cNvPr id="170" name="rc170"/>
            <p:cNvSpPr/>
            <p:nvPr/>
          </p:nvSpPr>
          <p:spPr>
            <a:xfrm>
              <a:off x="2245854" y="5685479"/>
              <a:ext cx="5953885" cy="124062"/>
            </a:xfrm>
            <a:prstGeom prst="rect">
              <a:avLst/>
            </a:prstGeom>
            <a:solidFill>
              <a:srgbClr val="B3B3B3">
                <a:alpha val="90196"/>
              </a:srgbClr>
            </a:solidFill>
          </p:spPr>
          <p:txBody>
            <a:bodyPr/>
            <a:lstStyle/>
            <a:p/>
          </p:txBody>
        </p:sp>
        <p:sp>
          <p:nvSpPr>
            <p:cNvPr id="171" name="rc171"/>
            <p:cNvSpPr/>
            <p:nvPr/>
          </p:nvSpPr>
          <p:spPr>
            <a:xfrm>
              <a:off x="1766464" y="5530401"/>
              <a:ext cx="6367178" cy="124062"/>
            </a:xfrm>
            <a:prstGeom prst="rect">
              <a:avLst/>
            </a:prstGeom>
            <a:solidFill>
              <a:srgbClr val="B3B3B3">
                <a:alpha val="90196"/>
              </a:srgbClr>
            </a:solidFill>
          </p:spPr>
          <p:txBody>
            <a:bodyPr/>
            <a:lstStyle/>
            <a:p/>
          </p:txBody>
        </p:sp>
        <p:sp>
          <p:nvSpPr>
            <p:cNvPr id="172" name="tx172"/>
            <p:cNvSpPr/>
            <p:nvPr/>
          </p:nvSpPr>
          <p:spPr>
            <a:xfrm>
              <a:off x="7873794"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26.7</a:t>
              </a:r>
            </a:p>
          </p:txBody>
        </p:sp>
        <p:sp>
          <p:nvSpPr>
            <p:cNvPr id="173" name="tx173"/>
            <p:cNvSpPr/>
            <p:nvPr/>
          </p:nvSpPr>
          <p:spPr>
            <a:xfrm>
              <a:off x="8312267"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28.5</a:t>
              </a:r>
            </a:p>
          </p:txBody>
        </p:sp>
        <p:sp>
          <p:nvSpPr>
            <p:cNvPr id="174" name="tx174"/>
            <p:cNvSpPr/>
            <p:nvPr/>
          </p:nvSpPr>
          <p:spPr>
            <a:xfrm>
              <a:off x="8246169"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28.2</a:t>
              </a:r>
            </a:p>
          </p:txBody>
        </p:sp>
        <p:sp>
          <p:nvSpPr>
            <p:cNvPr id="175" name="tx175"/>
            <p:cNvSpPr/>
            <p:nvPr/>
          </p:nvSpPr>
          <p:spPr>
            <a:xfrm>
              <a:off x="1710424"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a:t>
              </a:r>
            </a:p>
          </p:txBody>
        </p:sp>
        <p:sp>
          <p:nvSpPr>
            <p:cNvPr id="176" name="tx176"/>
            <p:cNvSpPr/>
            <p:nvPr/>
          </p:nvSpPr>
          <p:spPr>
            <a:xfrm>
              <a:off x="1690692"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a:t>
              </a:r>
            </a:p>
          </p:txBody>
        </p:sp>
        <p:sp>
          <p:nvSpPr>
            <p:cNvPr id="177" name="tx177"/>
            <p:cNvSpPr/>
            <p:nvPr/>
          </p:nvSpPr>
          <p:spPr>
            <a:xfrm>
              <a:off x="1450996"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78" name="tx178"/>
            <p:cNvSpPr/>
            <p:nvPr/>
          </p:nvSpPr>
          <p:spPr>
            <a:xfrm>
              <a:off x="4910767"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22.6</a:t>
              </a:r>
            </a:p>
          </p:txBody>
        </p:sp>
        <p:sp>
          <p:nvSpPr>
            <p:cNvPr id="179" name="tx179"/>
            <p:cNvSpPr/>
            <p:nvPr/>
          </p:nvSpPr>
          <p:spPr>
            <a:xfrm>
              <a:off x="5110270"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24.6</a:t>
              </a:r>
            </a:p>
          </p:txBody>
        </p:sp>
        <p:sp>
          <p:nvSpPr>
            <p:cNvPr id="180" name="tx180"/>
            <p:cNvSpPr/>
            <p:nvPr/>
          </p:nvSpPr>
          <p:spPr>
            <a:xfrm>
              <a:off x="4837526"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26.3</a:t>
              </a:r>
            </a:p>
          </p:txBody>
        </p:sp>
        <p:sp>
          <p:nvSpPr>
            <p:cNvPr id="181" name="tx18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4" name="tx184"/>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5" name="tx185"/>
            <p:cNvSpPr/>
            <p:nvPr/>
          </p:nvSpPr>
          <p:spPr>
            <a:xfrm>
              <a:off x="3593154"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6" name="tx186"/>
            <p:cNvSpPr/>
            <p:nvPr/>
          </p:nvSpPr>
          <p:spPr>
            <a:xfrm>
              <a:off x="6014319"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7" name="tx187"/>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8" name="tx18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9" name="tx189"/>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98%. This is greater than in 2019, where coverage was 96%.
2,000 children missed their routine first dose of measles vaccine.
MCV2 is typically administered to children between 18 months and five years old. MCV2 coverage remained constant at 71% in 2025.</a:t>
            </a:r>
          </a:p>
        </p:txBody>
      </p:sp>
      <p:sp>
        <p:nvSpPr>
          <p:cNvPr id="1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96% in 2024 to 98% in 2025, leaving 2,000 children without any protection against measles. MCV2 coverage remained constant at 71% - below the IA2030 target of 90%.</a:t>
            </a:r>
          </a:p>
        </p:txBody>
      </p:sp>
      <p:grpSp xmlns:pic="http://schemas.openxmlformats.org/drawingml/2006/picture">
        <p:nvGrpSpPr>
          <p:cNvPr id="192" name=""/>
          <p:cNvGrpSpPr/>
          <p:nvPr/>
        </p:nvGrpSpPr>
        <p:grpSpPr>
          <a:xfrm>
            <a:off x="292608" y="1097280"/>
            <a:ext cx="8595360" cy="28575"/>
            <a:chOff x="292608" y="1097280"/>
            <a:chExt cx="8595360" cy="28575"/>
          </a:xfrm>
        </p:grpSpPr>
        <p:sp>
          <p:nvSpPr>
            <p:cNvPr id="19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15555"/>
            </a:xfrm>
            <a:custGeom>
              <a:avLst/>
              <a:pathLst>
                <a:path w="3397293" h="415555">
                  <a:moveTo>
                    <a:pt x="0" y="43742"/>
                  </a:moveTo>
                  <a:lnTo>
                    <a:pt x="135891" y="87485"/>
                  </a:lnTo>
                  <a:lnTo>
                    <a:pt x="271783" y="131228"/>
                  </a:lnTo>
                  <a:lnTo>
                    <a:pt x="407675" y="196842"/>
                  </a:lnTo>
                  <a:lnTo>
                    <a:pt x="543566" y="131228"/>
                  </a:lnTo>
                  <a:lnTo>
                    <a:pt x="679458" y="0"/>
                  </a:lnTo>
                  <a:lnTo>
                    <a:pt x="815350" y="21871"/>
                  </a:lnTo>
                  <a:lnTo>
                    <a:pt x="951242" y="0"/>
                  </a:lnTo>
                  <a:lnTo>
                    <a:pt x="1087133" y="87485"/>
                  </a:lnTo>
                  <a:lnTo>
                    <a:pt x="1223025" y="174970"/>
                  </a:lnTo>
                  <a:lnTo>
                    <a:pt x="1358917" y="153099"/>
                  </a:lnTo>
                  <a:lnTo>
                    <a:pt x="1494809" y="218713"/>
                  </a:lnTo>
                  <a:lnTo>
                    <a:pt x="1630700" y="131228"/>
                  </a:lnTo>
                  <a:lnTo>
                    <a:pt x="1766592" y="109356"/>
                  </a:lnTo>
                  <a:lnTo>
                    <a:pt x="1902484" y="65614"/>
                  </a:lnTo>
                  <a:lnTo>
                    <a:pt x="2038375" y="43742"/>
                  </a:lnTo>
                  <a:lnTo>
                    <a:pt x="2174267" y="21871"/>
                  </a:lnTo>
                  <a:lnTo>
                    <a:pt x="2310159" y="218713"/>
                  </a:lnTo>
                  <a:lnTo>
                    <a:pt x="2446051" y="262456"/>
                  </a:lnTo>
                  <a:lnTo>
                    <a:pt x="2581942" y="65614"/>
                  </a:lnTo>
                  <a:lnTo>
                    <a:pt x="2717834" y="328070"/>
                  </a:lnTo>
                  <a:lnTo>
                    <a:pt x="2853726" y="43742"/>
                  </a:lnTo>
                  <a:lnTo>
                    <a:pt x="2989618" y="415555"/>
                  </a:lnTo>
                  <a:lnTo>
                    <a:pt x="3125509" y="0"/>
                  </a:lnTo>
                  <a:lnTo>
                    <a:pt x="3261401" y="65614"/>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15555"/>
            </a:xfrm>
            <a:custGeom>
              <a:avLst/>
              <a:pathLst>
                <a:path w="3397293" h="415555">
                  <a:moveTo>
                    <a:pt x="0" y="43742"/>
                  </a:moveTo>
                  <a:lnTo>
                    <a:pt x="135891" y="87485"/>
                  </a:lnTo>
                  <a:lnTo>
                    <a:pt x="271783" y="131228"/>
                  </a:lnTo>
                  <a:lnTo>
                    <a:pt x="407675" y="196842"/>
                  </a:lnTo>
                  <a:lnTo>
                    <a:pt x="543566" y="131228"/>
                  </a:lnTo>
                  <a:lnTo>
                    <a:pt x="679458" y="0"/>
                  </a:lnTo>
                  <a:lnTo>
                    <a:pt x="815350" y="21871"/>
                  </a:lnTo>
                  <a:lnTo>
                    <a:pt x="951242" y="0"/>
                  </a:lnTo>
                  <a:lnTo>
                    <a:pt x="1087133" y="87485"/>
                  </a:lnTo>
                  <a:lnTo>
                    <a:pt x="1223025" y="174970"/>
                  </a:lnTo>
                  <a:lnTo>
                    <a:pt x="1358917" y="153099"/>
                  </a:lnTo>
                  <a:lnTo>
                    <a:pt x="1494809" y="218713"/>
                  </a:lnTo>
                  <a:lnTo>
                    <a:pt x="1630700" y="131228"/>
                  </a:lnTo>
                  <a:lnTo>
                    <a:pt x="1766592" y="109356"/>
                  </a:lnTo>
                  <a:lnTo>
                    <a:pt x="1902484" y="65614"/>
                  </a:lnTo>
                  <a:lnTo>
                    <a:pt x="2038375" y="43742"/>
                  </a:lnTo>
                  <a:lnTo>
                    <a:pt x="2174267" y="21871"/>
                  </a:lnTo>
                  <a:lnTo>
                    <a:pt x="2310159" y="218713"/>
                  </a:lnTo>
                  <a:lnTo>
                    <a:pt x="2446051" y="262456"/>
                  </a:lnTo>
                  <a:lnTo>
                    <a:pt x="2581942" y="65614"/>
                  </a:lnTo>
                  <a:lnTo>
                    <a:pt x="2717834" y="328070"/>
                  </a:lnTo>
                  <a:lnTo>
                    <a:pt x="2853726" y="43742"/>
                  </a:lnTo>
                  <a:lnTo>
                    <a:pt x="2989618" y="415555"/>
                  </a:lnTo>
                  <a:lnTo>
                    <a:pt x="3125509" y="0"/>
                  </a:lnTo>
                  <a:lnTo>
                    <a:pt x="3261401" y="65614"/>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15555"/>
            </a:xfrm>
            <a:custGeom>
              <a:avLst/>
              <a:pathLst>
                <a:path w="3397293" h="415555">
                  <a:moveTo>
                    <a:pt x="0" y="43742"/>
                  </a:moveTo>
                  <a:lnTo>
                    <a:pt x="135891" y="87485"/>
                  </a:lnTo>
                  <a:lnTo>
                    <a:pt x="271783" y="131228"/>
                  </a:lnTo>
                  <a:lnTo>
                    <a:pt x="407675" y="196842"/>
                  </a:lnTo>
                  <a:lnTo>
                    <a:pt x="543566" y="131228"/>
                  </a:lnTo>
                  <a:lnTo>
                    <a:pt x="679458" y="0"/>
                  </a:lnTo>
                  <a:lnTo>
                    <a:pt x="815350" y="21871"/>
                  </a:lnTo>
                  <a:lnTo>
                    <a:pt x="951242" y="0"/>
                  </a:lnTo>
                  <a:lnTo>
                    <a:pt x="1087133" y="87485"/>
                  </a:lnTo>
                  <a:lnTo>
                    <a:pt x="1223025" y="174970"/>
                  </a:lnTo>
                  <a:lnTo>
                    <a:pt x="1358917" y="153099"/>
                  </a:lnTo>
                  <a:lnTo>
                    <a:pt x="1494809" y="218713"/>
                  </a:lnTo>
                  <a:lnTo>
                    <a:pt x="1630700" y="131228"/>
                  </a:lnTo>
                  <a:lnTo>
                    <a:pt x="1766592" y="109356"/>
                  </a:lnTo>
                  <a:lnTo>
                    <a:pt x="1902484" y="65614"/>
                  </a:lnTo>
                  <a:lnTo>
                    <a:pt x="2038375" y="43742"/>
                  </a:lnTo>
                  <a:lnTo>
                    <a:pt x="2174267" y="21871"/>
                  </a:lnTo>
                  <a:lnTo>
                    <a:pt x="2310159" y="218713"/>
                  </a:lnTo>
                  <a:lnTo>
                    <a:pt x="2446051" y="262456"/>
                  </a:lnTo>
                  <a:lnTo>
                    <a:pt x="2581942" y="65614"/>
                  </a:lnTo>
                  <a:lnTo>
                    <a:pt x="2717834" y="328070"/>
                  </a:lnTo>
                  <a:lnTo>
                    <a:pt x="2853726" y="43742"/>
                  </a:lnTo>
                  <a:lnTo>
                    <a:pt x="2989618" y="415555"/>
                  </a:lnTo>
                  <a:lnTo>
                    <a:pt x="3125509" y="0"/>
                  </a:lnTo>
                  <a:lnTo>
                    <a:pt x="3261401" y="65614"/>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29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29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599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45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0069" y="4988970"/>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60" name="tx60"/>
            <p:cNvSpPr/>
            <p:nvPr/>
          </p:nvSpPr>
          <p:spPr>
            <a:xfrm>
              <a:off x="293309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551"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34505" y="1403693"/>
              <a:ext cx="27702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El Salvador, 2000-2025</a:t>
              </a:r>
            </a:p>
          </p:txBody>
        </p:sp>
        <p:sp>
          <p:nvSpPr>
            <p:cNvPr id="63" name="pl63"/>
            <p:cNvSpPr/>
            <p:nvPr/>
          </p:nvSpPr>
          <p:spPr>
            <a:xfrm>
              <a:off x="5267799" y="39940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379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817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2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660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098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537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75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813027"/>
              <a:ext cx="3397293" cy="1246666"/>
            </a:xfrm>
            <a:custGeom>
              <a:avLst/>
              <a:pathLst>
                <a:path w="3397293" h="1246666">
                  <a:moveTo>
                    <a:pt x="0" y="131228"/>
                  </a:moveTo>
                  <a:lnTo>
                    <a:pt x="135891" y="262456"/>
                  </a:lnTo>
                  <a:lnTo>
                    <a:pt x="271783" y="393684"/>
                  </a:lnTo>
                  <a:lnTo>
                    <a:pt x="407675" y="590526"/>
                  </a:lnTo>
                  <a:lnTo>
                    <a:pt x="543566" y="393684"/>
                  </a:lnTo>
                  <a:lnTo>
                    <a:pt x="679458" y="0"/>
                  </a:lnTo>
                  <a:lnTo>
                    <a:pt x="815350" y="65614"/>
                  </a:lnTo>
                  <a:lnTo>
                    <a:pt x="951242" y="0"/>
                  </a:lnTo>
                  <a:lnTo>
                    <a:pt x="1087133" y="262456"/>
                  </a:lnTo>
                  <a:lnTo>
                    <a:pt x="1223025" y="524912"/>
                  </a:lnTo>
                  <a:lnTo>
                    <a:pt x="1358917" y="459298"/>
                  </a:lnTo>
                  <a:lnTo>
                    <a:pt x="1494809" y="656140"/>
                  </a:lnTo>
                  <a:lnTo>
                    <a:pt x="1630700" y="393684"/>
                  </a:lnTo>
                  <a:lnTo>
                    <a:pt x="1766592" y="328070"/>
                  </a:lnTo>
                  <a:lnTo>
                    <a:pt x="1902484" y="196842"/>
                  </a:lnTo>
                  <a:lnTo>
                    <a:pt x="2038375" y="131228"/>
                  </a:lnTo>
                  <a:lnTo>
                    <a:pt x="2174267" y="65614"/>
                  </a:lnTo>
                  <a:lnTo>
                    <a:pt x="2310159" y="656140"/>
                  </a:lnTo>
                  <a:lnTo>
                    <a:pt x="2446051" y="787368"/>
                  </a:lnTo>
                  <a:lnTo>
                    <a:pt x="2581942" y="196842"/>
                  </a:lnTo>
                  <a:lnTo>
                    <a:pt x="2717834" y="984210"/>
                  </a:lnTo>
                  <a:lnTo>
                    <a:pt x="2853726" y="131228"/>
                  </a:lnTo>
                  <a:lnTo>
                    <a:pt x="2989618" y="1246666"/>
                  </a:lnTo>
                  <a:lnTo>
                    <a:pt x="3125509" y="0"/>
                  </a:lnTo>
                  <a:lnTo>
                    <a:pt x="3261401" y="196842"/>
                  </a:lnTo>
                  <a:lnTo>
                    <a:pt x="3397293" y="65614"/>
                  </a:lnTo>
                </a:path>
              </a:pathLst>
            </a:custGeom>
            <a:ln w="27101" cap="flat">
              <a:solidFill>
                <a:srgbClr val="0058AB">
                  <a:alpha val="100000"/>
                </a:srgbClr>
              </a:solidFill>
              <a:prstDash val="solid"/>
              <a:round/>
            </a:ln>
          </p:spPr>
          <p:txBody>
            <a:bodyPr/>
            <a:lstStyle/>
            <a:p/>
          </p:txBody>
        </p:sp>
        <p:sp>
          <p:nvSpPr>
            <p:cNvPr id="79" name="pl79"/>
            <p:cNvSpPr/>
            <p:nvPr/>
          </p:nvSpPr>
          <p:spPr>
            <a:xfrm>
              <a:off x="5437664" y="3009870"/>
              <a:ext cx="3397293" cy="984210"/>
            </a:xfrm>
            <a:custGeom>
              <a:avLst/>
              <a:pathLst>
                <a:path w="3397293" h="984210">
                  <a:moveTo>
                    <a:pt x="0" y="984210"/>
                  </a:moveTo>
                  <a:lnTo>
                    <a:pt x="135891" y="918596"/>
                  </a:lnTo>
                  <a:lnTo>
                    <a:pt x="271783" y="918596"/>
                  </a:lnTo>
                  <a:lnTo>
                    <a:pt x="407675" y="852982"/>
                  </a:lnTo>
                  <a:lnTo>
                    <a:pt x="543566" y="721754"/>
                  </a:lnTo>
                  <a:lnTo>
                    <a:pt x="679458" y="590526"/>
                  </a:lnTo>
                  <a:lnTo>
                    <a:pt x="815350" y="459298"/>
                  </a:lnTo>
                  <a:lnTo>
                    <a:pt x="951242" y="459298"/>
                  </a:lnTo>
                  <a:lnTo>
                    <a:pt x="1087133" y="328070"/>
                  </a:lnTo>
                  <a:lnTo>
                    <a:pt x="1223025" y="196842"/>
                  </a:lnTo>
                  <a:lnTo>
                    <a:pt x="1358917" y="131228"/>
                  </a:lnTo>
                  <a:lnTo>
                    <a:pt x="1494809" y="131228"/>
                  </a:lnTo>
                  <a:lnTo>
                    <a:pt x="1630700" y="131228"/>
                  </a:lnTo>
                  <a:lnTo>
                    <a:pt x="1766592" y="131228"/>
                  </a:lnTo>
                  <a:lnTo>
                    <a:pt x="1902484" y="131228"/>
                  </a:lnTo>
                  <a:lnTo>
                    <a:pt x="2038375" y="131228"/>
                  </a:lnTo>
                  <a:lnTo>
                    <a:pt x="2174267" y="65614"/>
                  </a:lnTo>
                  <a:lnTo>
                    <a:pt x="2310159" y="65614"/>
                  </a:lnTo>
                  <a:lnTo>
                    <a:pt x="2446051" y="0"/>
                  </a:lnTo>
                  <a:lnTo>
                    <a:pt x="2581942" y="0"/>
                  </a:lnTo>
                  <a:lnTo>
                    <a:pt x="2717834" y="196842"/>
                  </a:lnTo>
                  <a:lnTo>
                    <a:pt x="2853726" y="328070"/>
                  </a:lnTo>
                  <a:lnTo>
                    <a:pt x="2989618" y="196842"/>
                  </a:lnTo>
                  <a:lnTo>
                    <a:pt x="3125509" y="196842"/>
                  </a:lnTo>
                  <a:lnTo>
                    <a:pt x="3261401" y="131228"/>
                  </a:lnTo>
                  <a:lnTo>
                    <a:pt x="3397293" y="131228"/>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19343"/>
              <a:ext cx="3397293" cy="918596"/>
            </a:xfrm>
            <a:custGeom>
              <a:avLst/>
              <a:pathLst>
                <a:path w="3397293" h="918596">
                  <a:moveTo>
                    <a:pt x="0" y="131228"/>
                  </a:moveTo>
                  <a:lnTo>
                    <a:pt x="135891" y="0"/>
                  </a:lnTo>
                  <a:lnTo>
                    <a:pt x="271783" y="131228"/>
                  </a:lnTo>
                  <a:lnTo>
                    <a:pt x="407675" y="65614"/>
                  </a:lnTo>
                  <a:lnTo>
                    <a:pt x="543566" y="131228"/>
                  </a:lnTo>
                  <a:lnTo>
                    <a:pt x="679458" y="196842"/>
                  </a:lnTo>
                  <a:lnTo>
                    <a:pt x="815350" y="65614"/>
                  </a:lnTo>
                  <a:lnTo>
                    <a:pt x="951242" y="65614"/>
                  </a:lnTo>
                  <a:lnTo>
                    <a:pt x="1087133" y="0"/>
                  </a:lnTo>
                  <a:lnTo>
                    <a:pt x="1223025" y="0"/>
                  </a:lnTo>
                  <a:lnTo>
                    <a:pt x="1358917" y="131228"/>
                  </a:lnTo>
                  <a:lnTo>
                    <a:pt x="1494809" y="0"/>
                  </a:lnTo>
                  <a:lnTo>
                    <a:pt x="1630700" y="0"/>
                  </a:lnTo>
                  <a:lnTo>
                    <a:pt x="1766592" y="196842"/>
                  </a:lnTo>
                  <a:lnTo>
                    <a:pt x="1902484" y="131228"/>
                  </a:lnTo>
                  <a:lnTo>
                    <a:pt x="2038375" y="131228"/>
                  </a:lnTo>
                  <a:lnTo>
                    <a:pt x="2174267" y="131228"/>
                  </a:lnTo>
                  <a:lnTo>
                    <a:pt x="2310159" y="590526"/>
                  </a:lnTo>
                  <a:lnTo>
                    <a:pt x="2446051" y="262456"/>
                  </a:lnTo>
                  <a:lnTo>
                    <a:pt x="2581942" y="590526"/>
                  </a:lnTo>
                  <a:lnTo>
                    <a:pt x="2717834" y="721754"/>
                  </a:lnTo>
                  <a:lnTo>
                    <a:pt x="2853726" y="787368"/>
                  </a:lnTo>
                  <a:lnTo>
                    <a:pt x="2989618" y="918596"/>
                  </a:lnTo>
                  <a:lnTo>
                    <a:pt x="3125509" y="721754"/>
                  </a:lnTo>
                  <a:lnTo>
                    <a:pt x="3261401" y="524912"/>
                  </a:lnTo>
                  <a:lnTo>
                    <a:pt x="3397293" y="590526"/>
                  </a:lnTo>
                </a:path>
              </a:pathLst>
            </a:custGeom>
            <a:ln w="27101" cap="flat">
              <a:solidFill>
                <a:srgbClr val="961A49">
                  <a:alpha val="100000"/>
                </a:srgbClr>
              </a:solidFill>
              <a:prstDash val="solid"/>
              <a:round/>
            </a:ln>
          </p:spPr>
          <p:txBody>
            <a:bodyPr/>
            <a:lstStyle/>
            <a:p/>
          </p:txBody>
        </p:sp>
        <p:sp>
          <p:nvSpPr>
            <p:cNvPr id="81" name="pl81"/>
            <p:cNvSpPr/>
            <p:nvPr/>
          </p:nvSpPr>
          <p:spPr>
            <a:xfrm>
              <a:off x="5437664" y="300987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813027"/>
              <a:ext cx="3397293" cy="1246666"/>
            </a:xfrm>
            <a:custGeom>
              <a:avLst/>
              <a:pathLst>
                <a:path w="3397293" h="1246666">
                  <a:moveTo>
                    <a:pt x="0" y="131228"/>
                  </a:moveTo>
                  <a:lnTo>
                    <a:pt x="135891" y="262456"/>
                  </a:lnTo>
                  <a:lnTo>
                    <a:pt x="271783" y="393684"/>
                  </a:lnTo>
                  <a:lnTo>
                    <a:pt x="407675" y="590526"/>
                  </a:lnTo>
                  <a:lnTo>
                    <a:pt x="543566" y="393684"/>
                  </a:lnTo>
                  <a:lnTo>
                    <a:pt x="679458" y="0"/>
                  </a:lnTo>
                  <a:lnTo>
                    <a:pt x="815350" y="65614"/>
                  </a:lnTo>
                  <a:lnTo>
                    <a:pt x="951242" y="0"/>
                  </a:lnTo>
                  <a:lnTo>
                    <a:pt x="1087133" y="262456"/>
                  </a:lnTo>
                  <a:lnTo>
                    <a:pt x="1223025" y="524912"/>
                  </a:lnTo>
                  <a:lnTo>
                    <a:pt x="1358917" y="459298"/>
                  </a:lnTo>
                  <a:lnTo>
                    <a:pt x="1494809" y="656140"/>
                  </a:lnTo>
                  <a:lnTo>
                    <a:pt x="1630700" y="393684"/>
                  </a:lnTo>
                  <a:lnTo>
                    <a:pt x="1766592" y="328070"/>
                  </a:lnTo>
                  <a:lnTo>
                    <a:pt x="1902484" y="196842"/>
                  </a:lnTo>
                  <a:lnTo>
                    <a:pt x="2038375" y="131228"/>
                  </a:lnTo>
                  <a:lnTo>
                    <a:pt x="2174267" y="65614"/>
                  </a:lnTo>
                  <a:lnTo>
                    <a:pt x="2310159" y="656140"/>
                  </a:lnTo>
                  <a:lnTo>
                    <a:pt x="2446051" y="787368"/>
                  </a:lnTo>
                  <a:lnTo>
                    <a:pt x="2581942" y="196842"/>
                  </a:lnTo>
                  <a:lnTo>
                    <a:pt x="2717834" y="984210"/>
                  </a:lnTo>
                  <a:lnTo>
                    <a:pt x="2853726" y="131228"/>
                  </a:lnTo>
                  <a:lnTo>
                    <a:pt x="2989618" y="1246666"/>
                  </a:lnTo>
                  <a:lnTo>
                    <a:pt x="3125509" y="0"/>
                  </a:lnTo>
                  <a:lnTo>
                    <a:pt x="3261401" y="196842"/>
                  </a:lnTo>
                  <a:lnTo>
                    <a:pt x="3397293" y="65614"/>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14361"/>
              <a:ext cx="0" cy="629894"/>
            </a:xfrm>
            <a:custGeom>
              <a:avLst/>
              <a:pathLst>
                <a:path w="0" h="629894">
                  <a:moveTo>
                    <a:pt x="0" y="62989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14361"/>
              <a:ext cx="0" cy="498666"/>
            </a:xfrm>
            <a:custGeom>
              <a:avLst/>
              <a:pathLst>
                <a:path w="0" h="498666">
                  <a:moveTo>
                    <a:pt x="0" y="49866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14361"/>
              <a:ext cx="0" cy="957965"/>
            </a:xfrm>
            <a:custGeom>
              <a:avLst/>
              <a:pathLst>
                <a:path w="0" h="957965">
                  <a:moveTo>
                    <a:pt x="0" y="95796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14361"/>
              <a:ext cx="0" cy="629894"/>
            </a:xfrm>
            <a:custGeom>
              <a:avLst/>
              <a:pathLst>
                <a:path w="0" h="629894">
                  <a:moveTo>
                    <a:pt x="0" y="62989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14361"/>
              <a:ext cx="0" cy="695508"/>
            </a:xfrm>
            <a:custGeom>
              <a:avLst/>
              <a:pathLst>
                <a:path w="0" h="695508">
                  <a:moveTo>
                    <a:pt x="0" y="69550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14361"/>
              <a:ext cx="0" cy="695508"/>
            </a:xfrm>
            <a:custGeom>
              <a:avLst/>
              <a:pathLst>
                <a:path w="0" h="695508">
                  <a:moveTo>
                    <a:pt x="0" y="69550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14361"/>
              <a:ext cx="0" cy="564280"/>
            </a:xfrm>
            <a:custGeom>
              <a:avLst/>
              <a:pathLst>
                <a:path w="0" h="564280">
                  <a:moveTo>
                    <a:pt x="0" y="56428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813027"/>
              <a:ext cx="3397293" cy="1246666"/>
            </a:xfrm>
            <a:custGeom>
              <a:avLst/>
              <a:pathLst>
                <a:path w="3397293" h="1246666">
                  <a:moveTo>
                    <a:pt x="0" y="131228"/>
                  </a:moveTo>
                  <a:lnTo>
                    <a:pt x="135891" y="262456"/>
                  </a:lnTo>
                  <a:lnTo>
                    <a:pt x="271783" y="393684"/>
                  </a:lnTo>
                  <a:lnTo>
                    <a:pt x="407675" y="590526"/>
                  </a:lnTo>
                  <a:lnTo>
                    <a:pt x="543566" y="393684"/>
                  </a:lnTo>
                  <a:lnTo>
                    <a:pt x="679458" y="0"/>
                  </a:lnTo>
                  <a:lnTo>
                    <a:pt x="815350" y="65614"/>
                  </a:lnTo>
                  <a:lnTo>
                    <a:pt x="951242" y="0"/>
                  </a:lnTo>
                  <a:lnTo>
                    <a:pt x="1087133" y="262456"/>
                  </a:lnTo>
                  <a:lnTo>
                    <a:pt x="1223025" y="524912"/>
                  </a:lnTo>
                  <a:lnTo>
                    <a:pt x="1358917" y="459298"/>
                  </a:lnTo>
                  <a:lnTo>
                    <a:pt x="1494809" y="656140"/>
                  </a:lnTo>
                  <a:lnTo>
                    <a:pt x="1630700" y="393684"/>
                  </a:lnTo>
                  <a:lnTo>
                    <a:pt x="1766592" y="328070"/>
                  </a:lnTo>
                  <a:lnTo>
                    <a:pt x="1902484" y="196842"/>
                  </a:lnTo>
                  <a:lnTo>
                    <a:pt x="2038375" y="131228"/>
                  </a:lnTo>
                  <a:lnTo>
                    <a:pt x="2174267" y="65614"/>
                  </a:lnTo>
                  <a:lnTo>
                    <a:pt x="2310159" y="656140"/>
                  </a:lnTo>
                  <a:lnTo>
                    <a:pt x="2446051" y="787368"/>
                  </a:lnTo>
                  <a:lnTo>
                    <a:pt x="2581942" y="196842"/>
                  </a:lnTo>
                  <a:lnTo>
                    <a:pt x="2717834" y="984210"/>
                  </a:lnTo>
                  <a:lnTo>
                    <a:pt x="2853726" y="131228"/>
                  </a:lnTo>
                  <a:lnTo>
                    <a:pt x="2989618" y="1246666"/>
                  </a:lnTo>
                  <a:lnTo>
                    <a:pt x="3125509" y="0"/>
                  </a:lnTo>
                  <a:lnTo>
                    <a:pt x="3261401" y="196842"/>
                  </a:lnTo>
                  <a:lnTo>
                    <a:pt x="3397293" y="65614"/>
                  </a:lnTo>
                </a:path>
              </a:pathLst>
            </a:custGeom>
            <a:ln w="27101" cap="flat">
              <a:solidFill>
                <a:srgbClr val="0058AB">
                  <a:alpha val="100000"/>
                </a:srgbClr>
              </a:solidFill>
              <a:prstDash val="solid"/>
              <a:round/>
            </a:ln>
          </p:spPr>
          <p:txBody>
            <a:bodyPr/>
            <a:lstStyle/>
            <a:p/>
          </p:txBody>
        </p:sp>
        <p:sp>
          <p:nvSpPr>
            <p:cNvPr id="91" name="tx91"/>
            <p:cNvSpPr/>
            <p:nvPr/>
          </p:nvSpPr>
          <p:spPr>
            <a:xfrm>
              <a:off x="5407519" y="22489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086977" y="224762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748386" y="224931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7445895" y="22489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989462" y="2247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2247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4812" y="22489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96942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61389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5775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30161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547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096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096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8269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4515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176768" y="4988970"/>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117" name="tx117"/>
            <p:cNvSpPr/>
            <p:nvPr/>
          </p:nvSpPr>
          <p:spPr>
            <a:xfrm>
              <a:off x="724979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012250"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1333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00563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79794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5902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0948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90178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69409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4863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7321564" cy="114824"/>
            </a:xfrm>
            <a:prstGeom prst="rect">
              <a:avLst/>
            </a:prstGeom>
            <a:solidFill>
              <a:srgbClr val="E2231A">
                <a:alpha val="80000"/>
              </a:srgbClr>
            </a:solidFill>
          </p:spPr>
          <p:txBody>
            <a:bodyPr/>
            <a:lstStyle/>
            <a:p/>
          </p:txBody>
        </p:sp>
        <p:sp>
          <p:nvSpPr>
            <p:cNvPr id="133" name="rc133"/>
            <p:cNvSpPr/>
            <p:nvPr/>
          </p:nvSpPr>
          <p:spPr>
            <a:xfrm>
              <a:off x="1317178" y="5743865"/>
              <a:ext cx="7029419" cy="114824"/>
            </a:xfrm>
            <a:prstGeom prst="rect">
              <a:avLst/>
            </a:prstGeom>
            <a:solidFill>
              <a:srgbClr val="E2231A">
                <a:alpha val="80000"/>
              </a:srgbClr>
            </a:solidFill>
          </p:spPr>
          <p:txBody>
            <a:bodyPr/>
            <a:lstStyle/>
            <a:p/>
          </p:txBody>
        </p:sp>
        <p:sp>
          <p:nvSpPr>
            <p:cNvPr id="134" name="rc134"/>
            <p:cNvSpPr/>
            <p:nvPr/>
          </p:nvSpPr>
          <p:spPr>
            <a:xfrm>
              <a:off x="1317178" y="5600334"/>
              <a:ext cx="3480655" cy="114824"/>
            </a:xfrm>
            <a:prstGeom prst="rect">
              <a:avLst/>
            </a:prstGeom>
            <a:solidFill>
              <a:srgbClr val="E2231A">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75989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455219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a:off x="634450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2" name="tx142"/>
            <p:cNvSpPr/>
            <p:nvPr/>
          </p:nvSpPr>
          <p:spPr>
            <a:xfrm>
              <a:off x="813680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3" name="tx143"/>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El Salvador (98%) was 14 percentage points higher than the global average (84%) and 12 percentage points higher than the average across all LACR countries (86%).
National MCV1 coverage was 2 percentage points higher than in 2019 (96%).
This equates to 2,000 unvaccinated children in 2025 compared to 4,000 unvaccinated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El Salvador MCV1 coverage was 98% - this is 2 percentage points higher than in 2019 and more than 10 percentage points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El Salvador ranked number 28 out of 33 countries for lowest MCV1 coverage (based on tied ranks).
El Salvador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El Salvador had MCV1 coverage of 98%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19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299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778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559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039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007027"/>
              <a:ext cx="239888" cy="1300994"/>
            </a:xfrm>
            <a:prstGeom prst="rect">
              <a:avLst/>
            </a:prstGeom>
            <a:solidFill>
              <a:srgbClr val="80BD41">
                <a:alpha val="100000"/>
              </a:srgbClr>
            </a:solidFill>
          </p:spPr>
          <p:txBody>
            <a:bodyPr/>
            <a:lstStyle/>
            <a:p/>
          </p:txBody>
        </p:sp>
        <p:sp>
          <p:nvSpPr>
            <p:cNvPr id="23" name="rc23"/>
            <p:cNvSpPr/>
            <p:nvPr/>
          </p:nvSpPr>
          <p:spPr>
            <a:xfrm>
              <a:off x="1296273" y="2966810"/>
              <a:ext cx="239888" cy="40216"/>
            </a:xfrm>
            <a:prstGeom prst="rect">
              <a:avLst/>
            </a:prstGeom>
            <a:solidFill>
              <a:srgbClr val="E2231A">
                <a:alpha val="100000"/>
              </a:srgbClr>
            </a:solidFill>
          </p:spPr>
          <p:txBody>
            <a:bodyPr/>
            <a:lstStyle/>
            <a:p/>
          </p:txBody>
        </p:sp>
        <p:sp>
          <p:nvSpPr>
            <p:cNvPr id="24" name="rc24"/>
            <p:cNvSpPr/>
            <p:nvPr/>
          </p:nvSpPr>
          <p:spPr>
            <a:xfrm>
              <a:off x="1562816" y="3088909"/>
              <a:ext cx="239888" cy="1219112"/>
            </a:xfrm>
            <a:prstGeom prst="rect">
              <a:avLst/>
            </a:prstGeom>
            <a:solidFill>
              <a:srgbClr val="80BD41">
                <a:alpha val="100000"/>
              </a:srgbClr>
            </a:solidFill>
          </p:spPr>
          <p:txBody>
            <a:bodyPr/>
            <a:lstStyle/>
            <a:p/>
          </p:txBody>
        </p:sp>
        <p:sp>
          <p:nvSpPr>
            <p:cNvPr id="25" name="rc25"/>
            <p:cNvSpPr/>
            <p:nvPr/>
          </p:nvSpPr>
          <p:spPr>
            <a:xfrm>
              <a:off x="1562816" y="3024749"/>
              <a:ext cx="239888" cy="64159"/>
            </a:xfrm>
            <a:prstGeom prst="rect">
              <a:avLst/>
            </a:prstGeom>
            <a:solidFill>
              <a:srgbClr val="E2231A">
                <a:alpha val="100000"/>
              </a:srgbClr>
            </a:solidFill>
          </p:spPr>
          <p:txBody>
            <a:bodyPr/>
            <a:lstStyle/>
            <a:p/>
          </p:txBody>
        </p:sp>
        <p:sp>
          <p:nvSpPr>
            <p:cNvPr id="26" name="rc26"/>
            <p:cNvSpPr/>
            <p:nvPr/>
          </p:nvSpPr>
          <p:spPr>
            <a:xfrm>
              <a:off x="1829360" y="3175221"/>
              <a:ext cx="239888" cy="1132799"/>
            </a:xfrm>
            <a:prstGeom prst="rect">
              <a:avLst/>
            </a:prstGeom>
            <a:solidFill>
              <a:srgbClr val="80BD41">
                <a:alpha val="100000"/>
              </a:srgbClr>
            </a:solidFill>
          </p:spPr>
          <p:txBody>
            <a:bodyPr/>
            <a:lstStyle/>
            <a:p/>
          </p:txBody>
        </p:sp>
        <p:sp>
          <p:nvSpPr>
            <p:cNvPr id="27" name="rc27"/>
            <p:cNvSpPr/>
            <p:nvPr/>
          </p:nvSpPr>
          <p:spPr>
            <a:xfrm>
              <a:off x="1829360" y="3089931"/>
              <a:ext cx="239888" cy="85290"/>
            </a:xfrm>
            <a:prstGeom prst="rect">
              <a:avLst/>
            </a:prstGeom>
            <a:solidFill>
              <a:srgbClr val="E2231A">
                <a:alpha val="100000"/>
              </a:srgbClr>
            </a:solidFill>
          </p:spPr>
          <p:txBody>
            <a:bodyPr/>
            <a:lstStyle/>
            <a:p/>
          </p:txBody>
        </p:sp>
        <p:sp>
          <p:nvSpPr>
            <p:cNvPr id="28" name="rc28"/>
            <p:cNvSpPr/>
            <p:nvPr/>
          </p:nvSpPr>
          <p:spPr>
            <a:xfrm>
              <a:off x="2095903" y="3265368"/>
              <a:ext cx="239888" cy="1042653"/>
            </a:xfrm>
            <a:prstGeom prst="rect">
              <a:avLst/>
            </a:prstGeom>
            <a:solidFill>
              <a:srgbClr val="80BD41">
                <a:alpha val="100000"/>
              </a:srgbClr>
            </a:solidFill>
          </p:spPr>
          <p:txBody>
            <a:bodyPr/>
            <a:lstStyle/>
            <a:p/>
          </p:txBody>
        </p:sp>
        <p:sp>
          <p:nvSpPr>
            <p:cNvPr id="29" name="rc29"/>
            <p:cNvSpPr/>
            <p:nvPr/>
          </p:nvSpPr>
          <p:spPr>
            <a:xfrm>
              <a:off x="2095903" y="3149489"/>
              <a:ext cx="239888" cy="115878"/>
            </a:xfrm>
            <a:prstGeom prst="rect">
              <a:avLst/>
            </a:prstGeom>
            <a:solidFill>
              <a:srgbClr val="E2231A">
                <a:alpha val="100000"/>
              </a:srgbClr>
            </a:solidFill>
          </p:spPr>
          <p:txBody>
            <a:bodyPr/>
            <a:lstStyle/>
            <a:p/>
          </p:txBody>
        </p:sp>
        <p:sp>
          <p:nvSpPr>
            <p:cNvPr id="30" name="rc30"/>
            <p:cNvSpPr/>
            <p:nvPr/>
          </p:nvSpPr>
          <p:spPr>
            <a:xfrm>
              <a:off x="2362446" y="3278575"/>
              <a:ext cx="239888" cy="1029446"/>
            </a:xfrm>
            <a:prstGeom prst="rect">
              <a:avLst/>
            </a:prstGeom>
            <a:solidFill>
              <a:srgbClr val="80BD41">
                <a:alpha val="100000"/>
              </a:srgbClr>
            </a:solidFill>
          </p:spPr>
          <p:txBody>
            <a:bodyPr/>
            <a:lstStyle/>
            <a:p/>
          </p:txBody>
        </p:sp>
        <p:sp>
          <p:nvSpPr>
            <p:cNvPr id="31" name="rc31"/>
            <p:cNvSpPr/>
            <p:nvPr/>
          </p:nvSpPr>
          <p:spPr>
            <a:xfrm>
              <a:off x="2362446" y="3201124"/>
              <a:ext cx="239888" cy="77451"/>
            </a:xfrm>
            <a:prstGeom prst="rect">
              <a:avLst/>
            </a:prstGeom>
            <a:solidFill>
              <a:srgbClr val="E2231A">
                <a:alpha val="100000"/>
              </a:srgbClr>
            </a:solidFill>
          </p:spPr>
          <p:txBody>
            <a:bodyPr/>
            <a:lstStyle/>
            <a:p/>
          </p:txBody>
        </p:sp>
        <p:sp>
          <p:nvSpPr>
            <p:cNvPr id="32" name="rc32"/>
            <p:cNvSpPr/>
            <p:nvPr/>
          </p:nvSpPr>
          <p:spPr>
            <a:xfrm>
              <a:off x="2628989" y="3245345"/>
              <a:ext cx="239888" cy="1062676"/>
            </a:xfrm>
            <a:prstGeom prst="rect">
              <a:avLst/>
            </a:prstGeom>
            <a:solidFill>
              <a:srgbClr val="80BD41">
                <a:alpha val="100000"/>
              </a:srgbClr>
            </a:solidFill>
          </p:spPr>
          <p:txBody>
            <a:bodyPr/>
            <a:lstStyle/>
            <a:p/>
          </p:txBody>
        </p:sp>
        <p:sp>
          <p:nvSpPr>
            <p:cNvPr id="33" name="rc33"/>
            <p:cNvSpPr/>
            <p:nvPr/>
          </p:nvSpPr>
          <p:spPr>
            <a:xfrm>
              <a:off x="2628989" y="3234609"/>
              <a:ext cx="239888" cy="10735"/>
            </a:xfrm>
            <a:prstGeom prst="rect">
              <a:avLst/>
            </a:prstGeom>
            <a:solidFill>
              <a:srgbClr val="E2231A">
                <a:alpha val="100000"/>
              </a:srgbClr>
            </a:solidFill>
          </p:spPr>
          <p:txBody>
            <a:bodyPr/>
            <a:lstStyle/>
            <a:p/>
          </p:txBody>
        </p:sp>
        <p:sp>
          <p:nvSpPr>
            <p:cNvPr id="34" name="rc34"/>
            <p:cNvSpPr/>
            <p:nvPr/>
          </p:nvSpPr>
          <p:spPr>
            <a:xfrm>
              <a:off x="2895532" y="3275252"/>
              <a:ext cx="239888" cy="1032769"/>
            </a:xfrm>
            <a:prstGeom prst="rect">
              <a:avLst/>
            </a:prstGeom>
            <a:solidFill>
              <a:srgbClr val="80BD41">
                <a:alpha val="100000"/>
              </a:srgbClr>
            </a:solidFill>
          </p:spPr>
          <p:txBody>
            <a:bodyPr/>
            <a:lstStyle/>
            <a:p/>
          </p:txBody>
        </p:sp>
        <p:sp>
          <p:nvSpPr>
            <p:cNvPr id="35" name="rc35"/>
            <p:cNvSpPr/>
            <p:nvPr/>
          </p:nvSpPr>
          <p:spPr>
            <a:xfrm>
              <a:off x="2895532" y="3254206"/>
              <a:ext cx="239888" cy="21045"/>
            </a:xfrm>
            <a:prstGeom prst="rect">
              <a:avLst/>
            </a:prstGeom>
            <a:solidFill>
              <a:srgbClr val="E2231A">
                <a:alpha val="100000"/>
              </a:srgbClr>
            </a:solidFill>
          </p:spPr>
          <p:txBody>
            <a:bodyPr/>
            <a:lstStyle/>
            <a:p/>
          </p:txBody>
        </p:sp>
        <p:sp>
          <p:nvSpPr>
            <p:cNvPr id="36" name="rc36"/>
            <p:cNvSpPr/>
            <p:nvPr/>
          </p:nvSpPr>
          <p:spPr>
            <a:xfrm>
              <a:off x="3162075" y="3282665"/>
              <a:ext cx="239888" cy="1025356"/>
            </a:xfrm>
            <a:prstGeom prst="rect">
              <a:avLst/>
            </a:prstGeom>
            <a:solidFill>
              <a:srgbClr val="80BD41">
                <a:alpha val="100000"/>
              </a:srgbClr>
            </a:solidFill>
          </p:spPr>
          <p:txBody>
            <a:bodyPr/>
            <a:lstStyle/>
            <a:p/>
          </p:txBody>
        </p:sp>
        <p:sp>
          <p:nvSpPr>
            <p:cNvPr id="37" name="rc37"/>
            <p:cNvSpPr/>
            <p:nvPr/>
          </p:nvSpPr>
          <p:spPr>
            <a:xfrm>
              <a:off x="3162075" y="3272270"/>
              <a:ext cx="239888" cy="10395"/>
            </a:xfrm>
            <a:prstGeom prst="rect">
              <a:avLst/>
            </a:prstGeom>
            <a:solidFill>
              <a:srgbClr val="E2231A">
                <a:alpha val="100000"/>
              </a:srgbClr>
            </a:solidFill>
          </p:spPr>
          <p:txBody>
            <a:bodyPr/>
            <a:lstStyle/>
            <a:p/>
          </p:txBody>
        </p:sp>
        <p:sp>
          <p:nvSpPr>
            <p:cNvPr id="38" name="rc38"/>
            <p:cNvSpPr/>
            <p:nvPr/>
          </p:nvSpPr>
          <p:spPr>
            <a:xfrm>
              <a:off x="3428618" y="3345120"/>
              <a:ext cx="239888" cy="962901"/>
            </a:xfrm>
            <a:prstGeom prst="rect">
              <a:avLst/>
            </a:prstGeom>
            <a:solidFill>
              <a:srgbClr val="80BD41">
                <a:alpha val="100000"/>
              </a:srgbClr>
            </a:solidFill>
          </p:spPr>
          <p:txBody>
            <a:bodyPr/>
            <a:lstStyle/>
            <a:p/>
          </p:txBody>
        </p:sp>
        <p:sp>
          <p:nvSpPr>
            <p:cNvPr id="39" name="rc39"/>
            <p:cNvSpPr/>
            <p:nvPr/>
          </p:nvSpPr>
          <p:spPr>
            <a:xfrm>
              <a:off x="3428618" y="3294423"/>
              <a:ext cx="239888" cy="50696"/>
            </a:xfrm>
            <a:prstGeom prst="rect">
              <a:avLst/>
            </a:prstGeom>
            <a:solidFill>
              <a:srgbClr val="E2231A">
                <a:alpha val="100000"/>
              </a:srgbClr>
            </a:solidFill>
          </p:spPr>
          <p:txBody>
            <a:bodyPr/>
            <a:lstStyle/>
            <a:p/>
          </p:txBody>
        </p:sp>
        <p:sp>
          <p:nvSpPr>
            <p:cNvPr id="40" name="rc40"/>
            <p:cNvSpPr/>
            <p:nvPr/>
          </p:nvSpPr>
          <p:spPr>
            <a:xfrm>
              <a:off x="3695161" y="3391812"/>
              <a:ext cx="239888" cy="916208"/>
            </a:xfrm>
            <a:prstGeom prst="rect">
              <a:avLst/>
            </a:prstGeom>
            <a:solidFill>
              <a:srgbClr val="80BD41">
                <a:alpha val="100000"/>
              </a:srgbClr>
            </a:solidFill>
          </p:spPr>
          <p:txBody>
            <a:bodyPr/>
            <a:lstStyle/>
            <a:p/>
          </p:txBody>
        </p:sp>
        <p:sp>
          <p:nvSpPr>
            <p:cNvPr id="41" name="rc41"/>
            <p:cNvSpPr/>
            <p:nvPr/>
          </p:nvSpPr>
          <p:spPr>
            <a:xfrm>
              <a:off x="3695161" y="3301239"/>
              <a:ext cx="239888" cy="90572"/>
            </a:xfrm>
            <a:prstGeom prst="rect">
              <a:avLst/>
            </a:prstGeom>
            <a:solidFill>
              <a:srgbClr val="E2231A">
                <a:alpha val="100000"/>
              </a:srgbClr>
            </a:solidFill>
          </p:spPr>
          <p:txBody>
            <a:bodyPr/>
            <a:lstStyle/>
            <a:p/>
          </p:txBody>
        </p:sp>
        <p:sp>
          <p:nvSpPr>
            <p:cNvPr id="42" name="rc42"/>
            <p:cNvSpPr/>
            <p:nvPr/>
          </p:nvSpPr>
          <p:spPr>
            <a:xfrm>
              <a:off x="3961705" y="3384655"/>
              <a:ext cx="239888" cy="923366"/>
            </a:xfrm>
            <a:prstGeom prst="rect">
              <a:avLst/>
            </a:prstGeom>
            <a:solidFill>
              <a:srgbClr val="80BD41">
                <a:alpha val="100000"/>
              </a:srgbClr>
            </a:solidFill>
          </p:spPr>
          <p:txBody>
            <a:bodyPr/>
            <a:lstStyle/>
            <a:p/>
          </p:txBody>
        </p:sp>
        <p:sp>
          <p:nvSpPr>
            <p:cNvPr id="43" name="rc43"/>
            <p:cNvSpPr/>
            <p:nvPr/>
          </p:nvSpPr>
          <p:spPr>
            <a:xfrm>
              <a:off x="3961705" y="3304392"/>
              <a:ext cx="239888" cy="80263"/>
            </a:xfrm>
            <a:prstGeom prst="rect">
              <a:avLst/>
            </a:prstGeom>
            <a:solidFill>
              <a:srgbClr val="E2231A">
                <a:alpha val="100000"/>
              </a:srgbClr>
            </a:solidFill>
          </p:spPr>
          <p:txBody>
            <a:bodyPr/>
            <a:lstStyle/>
            <a:p/>
          </p:txBody>
        </p:sp>
        <p:sp>
          <p:nvSpPr>
            <p:cNvPr id="44" name="rc44"/>
            <p:cNvSpPr/>
            <p:nvPr/>
          </p:nvSpPr>
          <p:spPr>
            <a:xfrm>
              <a:off x="4228248" y="3414306"/>
              <a:ext cx="239888" cy="893714"/>
            </a:xfrm>
            <a:prstGeom prst="rect">
              <a:avLst/>
            </a:prstGeom>
            <a:solidFill>
              <a:srgbClr val="80BD41">
                <a:alpha val="100000"/>
              </a:srgbClr>
            </a:solidFill>
          </p:spPr>
          <p:txBody>
            <a:bodyPr/>
            <a:lstStyle/>
            <a:p/>
          </p:txBody>
        </p:sp>
        <p:sp>
          <p:nvSpPr>
            <p:cNvPr id="45" name="rc45"/>
            <p:cNvSpPr/>
            <p:nvPr/>
          </p:nvSpPr>
          <p:spPr>
            <a:xfrm>
              <a:off x="4228248" y="3303881"/>
              <a:ext cx="239888" cy="110425"/>
            </a:xfrm>
            <a:prstGeom prst="rect">
              <a:avLst/>
            </a:prstGeom>
            <a:solidFill>
              <a:srgbClr val="E2231A">
                <a:alpha val="100000"/>
              </a:srgbClr>
            </a:solidFill>
          </p:spPr>
          <p:txBody>
            <a:bodyPr/>
            <a:lstStyle/>
            <a:p/>
          </p:txBody>
        </p:sp>
        <p:sp>
          <p:nvSpPr>
            <p:cNvPr id="46" name="rc46"/>
            <p:cNvSpPr/>
            <p:nvPr/>
          </p:nvSpPr>
          <p:spPr>
            <a:xfrm>
              <a:off x="4494791" y="3380736"/>
              <a:ext cx="239888" cy="927285"/>
            </a:xfrm>
            <a:prstGeom prst="rect">
              <a:avLst/>
            </a:prstGeom>
            <a:solidFill>
              <a:srgbClr val="80BD41">
                <a:alpha val="100000"/>
              </a:srgbClr>
            </a:solidFill>
          </p:spPr>
          <p:txBody>
            <a:bodyPr/>
            <a:lstStyle/>
            <a:p/>
          </p:txBody>
        </p:sp>
        <p:sp>
          <p:nvSpPr>
            <p:cNvPr id="47" name="rc47"/>
            <p:cNvSpPr/>
            <p:nvPr/>
          </p:nvSpPr>
          <p:spPr>
            <a:xfrm>
              <a:off x="4494791" y="3310953"/>
              <a:ext cx="239888" cy="69782"/>
            </a:xfrm>
            <a:prstGeom prst="rect">
              <a:avLst/>
            </a:prstGeom>
            <a:solidFill>
              <a:srgbClr val="E2231A">
                <a:alpha val="100000"/>
              </a:srgbClr>
            </a:solidFill>
          </p:spPr>
          <p:txBody>
            <a:bodyPr/>
            <a:lstStyle/>
            <a:p/>
          </p:txBody>
        </p:sp>
        <p:sp>
          <p:nvSpPr>
            <p:cNvPr id="48" name="rc48"/>
            <p:cNvSpPr/>
            <p:nvPr/>
          </p:nvSpPr>
          <p:spPr>
            <a:xfrm>
              <a:off x="4761334" y="3376305"/>
              <a:ext cx="239888" cy="931716"/>
            </a:xfrm>
            <a:prstGeom prst="rect">
              <a:avLst/>
            </a:prstGeom>
            <a:solidFill>
              <a:srgbClr val="80BD41">
                <a:alpha val="100000"/>
              </a:srgbClr>
            </a:solidFill>
          </p:spPr>
          <p:txBody>
            <a:bodyPr/>
            <a:lstStyle/>
            <a:p/>
          </p:txBody>
        </p:sp>
        <p:sp>
          <p:nvSpPr>
            <p:cNvPr id="49" name="rc49"/>
            <p:cNvSpPr/>
            <p:nvPr/>
          </p:nvSpPr>
          <p:spPr>
            <a:xfrm>
              <a:off x="4761334" y="3316832"/>
              <a:ext cx="239888" cy="59473"/>
            </a:xfrm>
            <a:prstGeom prst="rect">
              <a:avLst/>
            </a:prstGeom>
            <a:solidFill>
              <a:srgbClr val="E2231A">
                <a:alpha val="100000"/>
              </a:srgbClr>
            </a:solidFill>
          </p:spPr>
          <p:txBody>
            <a:bodyPr/>
            <a:lstStyle/>
            <a:p/>
          </p:txBody>
        </p:sp>
        <p:sp>
          <p:nvSpPr>
            <p:cNvPr id="50" name="rc50"/>
            <p:cNvSpPr/>
            <p:nvPr/>
          </p:nvSpPr>
          <p:spPr>
            <a:xfrm>
              <a:off x="5027877" y="3360712"/>
              <a:ext cx="239888" cy="947308"/>
            </a:xfrm>
            <a:prstGeom prst="rect">
              <a:avLst/>
            </a:prstGeom>
            <a:solidFill>
              <a:srgbClr val="80BD41">
                <a:alpha val="100000"/>
              </a:srgbClr>
            </a:solidFill>
          </p:spPr>
          <p:txBody>
            <a:bodyPr/>
            <a:lstStyle/>
            <a:p/>
          </p:txBody>
        </p:sp>
        <p:sp>
          <p:nvSpPr>
            <p:cNvPr id="51" name="rc51"/>
            <p:cNvSpPr/>
            <p:nvPr/>
          </p:nvSpPr>
          <p:spPr>
            <a:xfrm>
              <a:off x="5027877" y="3321263"/>
              <a:ext cx="239888" cy="39449"/>
            </a:xfrm>
            <a:prstGeom prst="rect">
              <a:avLst/>
            </a:prstGeom>
            <a:solidFill>
              <a:srgbClr val="E2231A">
                <a:alpha val="100000"/>
              </a:srgbClr>
            </a:solidFill>
          </p:spPr>
          <p:txBody>
            <a:bodyPr/>
            <a:lstStyle/>
            <a:p/>
          </p:txBody>
        </p:sp>
        <p:sp>
          <p:nvSpPr>
            <p:cNvPr id="52" name="rc52"/>
            <p:cNvSpPr/>
            <p:nvPr/>
          </p:nvSpPr>
          <p:spPr>
            <a:xfrm>
              <a:off x="5294420" y="3369148"/>
              <a:ext cx="239888" cy="938873"/>
            </a:xfrm>
            <a:prstGeom prst="rect">
              <a:avLst/>
            </a:prstGeom>
            <a:solidFill>
              <a:srgbClr val="80BD41">
                <a:alpha val="100000"/>
              </a:srgbClr>
            </a:solidFill>
          </p:spPr>
          <p:txBody>
            <a:bodyPr/>
            <a:lstStyle/>
            <a:p/>
          </p:txBody>
        </p:sp>
        <p:sp>
          <p:nvSpPr>
            <p:cNvPr id="53" name="rc53"/>
            <p:cNvSpPr/>
            <p:nvPr/>
          </p:nvSpPr>
          <p:spPr>
            <a:xfrm>
              <a:off x="5294420" y="3340093"/>
              <a:ext cx="239888" cy="29054"/>
            </a:xfrm>
            <a:prstGeom prst="rect">
              <a:avLst/>
            </a:prstGeom>
            <a:solidFill>
              <a:srgbClr val="E2231A">
                <a:alpha val="100000"/>
              </a:srgbClr>
            </a:solidFill>
          </p:spPr>
          <p:txBody>
            <a:bodyPr/>
            <a:lstStyle/>
            <a:p/>
          </p:txBody>
        </p:sp>
        <p:sp>
          <p:nvSpPr>
            <p:cNvPr id="54" name="rc54"/>
            <p:cNvSpPr/>
            <p:nvPr/>
          </p:nvSpPr>
          <p:spPr>
            <a:xfrm>
              <a:off x="5560963" y="3399907"/>
              <a:ext cx="239888" cy="908114"/>
            </a:xfrm>
            <a:prstGeom prst="rect">
              <a:avLst/>
            </a:prstGeom>
            <a:solidFill>
              <a:srgbClr val="80BD41">
                <a:alpha val="100000"/>
              </a:srgbClr>
            </a:solidFill>
          </p:spPr>
          <p:txBody>
            <a:bodyPr/>
            <a:lstStyle/>
            <a:p/>
          </p:txBody>
        </p:sp>
        <p:sp>
          <p:nvSpPr>
            <p:cNvPr id="55" name="rc55"/>
            <p:cNvSpPr/>
            <p:nvPr/>
          </p:nvSpPr>
          <p:spPr>
            <a:xfrm>
              <a:off x="5560963" y="3381417"/>
              <a:ext cx="239888" cy="18489"/>
            </a:xfrm>
            <a:prstGeom prst="rect">
              <a:avLst/>
            </a:prstGeom>
            <a:solidFill>
              <a:srgbClr val="E2231A">
                <a:alpha val="100000"/>
              </a:srgbClr>
            </a:solidFill>
          </p:spPr>
          <p:txBody>
            <a:bodyPr/>
            <a:lstStyle/>
            <a:p/>
          </p:txBody>
        </p:sp>
        <p:sp>
          <p:nvSpPr>
            <p:cNvPr id="56" name="rc56"/>
            <p:cNvSpPr/>
            <p:nvPr/>
          </p:nvSpPr>
          <p:spPr>
            <a:xfrm>
              <a:off x="5827506" y="3509651"/>
              <a:ext cx="239888" cy="798370"/>
            </a:xfrm>
            <a:prstGeom prst="rect">
              <a:avLst/>
            </a:prstGeom>
            <a:solidFill>
              <a:srgbClr val="80BD41">
                <a:alpha val="100000"/>
              </a:srgbClr>
            </a:solidFill>
          </p:spPr>
          <p:txBody>
            <a:bodyPr/>
            <a:lstStyle/>
            <a:p/>
          </p:txBody>
        </p:sp>
        <p:sp>
          <p:nvSpPr>
            <p:cNvPr id="57" name="rc57"/>
            <p:cNvSpPr/>
            <p:nvPr/>
          </p:nvSpPr>
          <p:spPr>
            <a:xfrm>
              <a:off x="5827506" y="3410983"/>
              <a:ext cx="239888" cy="98667"/>
            </a:xfrm>
            <a:prstGeom prst="rect">
              <a:avLst/>
            </a:prstGeom>
            <a:solidFill>
              <a:srgbClr val="E2231A">
                <a:alpha val="100000"/>
              </a:srgbClr>
            </a:solidFill>
          </p:spPr>
          <p:txBody>
            <a:bodyPr/>
            <a:lstStyle/>
            <a:p/>
          </p:txBody>
        </p:sp>
        <p:sp>
          <p:nvSpPr>
            <p:cNvPr id="58" name="rc58"/>
            <p:cNvSpPr/>
            <p:nvPr/>
          </p:nvSpPr>
          <p:spPr>
            <a:xfrm>
              <a:off x="6094049" y="3546459"/>
              <a:ext cx="239888" cy="761561"/>
            </a:xfrm>
            <a:prstGeom prst="rect">
              <a:avLst/>
            </a:prstGeom>
            <a:solidFill>
              <a:srgbClr val="80BD41">
                <a:alpha val="100000"/>
              </a:srgbClr>
            </a:solidFill>
          </p:spPr>
          <p:txBody>
            <a:bodyPr/>
            <a:lstStyle/>
            <a:p/>
          </p:txBody>
        </p:sp>
        <p:sp>
          <p:nvSpPr>
            <p:cNvPr id="59" name="rc59"/>
            <p:cNvSpPr/>
            <p:nvPr/>
          </p:nvSpPr>
          <p:spPr>
            <a:xfrm>
              <a:off x="6094049" y="3432625"/>
              <a:ext cx="239888" cy="113833"/>
            </a:xfrm>
            <a:prstGeom prst="rect">
              <a:avLst/>
            </a:prstGeom>
            <a:solidFill>
              <a:srgbClr val="E2231A">
                <a:alpha val="100000"/>
              </a:srgbClr>
            </a:solidFill>
          </p:spPr>
          <p:txBody>
            <a:bodyPr/>
            <a:lstStyle/>
            <a:p/>
          </p:txBody>
        </p:sp>
        <p:sp>
          <p:nvSpPr>
            <p:cNvPr id="60" name="rc60"/>
            <p:cNvSpPr/>
            <p:nvPr/>
          </p:nvSpPr>
          <p:spPr>
            <a:xfrm>
              <a:off x="6360593" y="3472757"/>
              <a:ext cx="239888" cy="835264"/>
            </a:xfrm>
            <a:prstGeom prst="rect">
              <a:avLst/>
            </a:prstGeom>
            <a:solidFill>
              <a:srgbClr val="80BD41">
                <a:alpha val="100000"/>
              </a:srgbClr>
            </a:solidFill>
          </p:spPr>
          <p:txBody>
            <a:bodyPr/>
            <a:lstStyle/>
            <a:p/>
          </p:txBody>
        </p:sp>
        <p:sp>
          <p:nvSpPr>
            <p:cNvPr id="61" name="rc61"/>
            <p:cNvSpPr/>
            <p:nvPr/>
          </p:nvSpPr>
          <p:spPr>
            <a:xfrm>
              <a:off x="6360593" y="3437993"/>
              <a:ext cx="239888" cy="34763"/>
            </a:xfrm>
            <a:prstGeom prst="rect">
              <a:avLst/>
            </a:prstGeom>
            <a:solidFill>
              <a:srgbClr val="E2231A">
                <a:alpha val="100000"/>
              </a:srgbClr>
            </a:solidFill>
          </p:spPr>
          <p:txBody>
            <a:bodyPr/>
            <a:lstStyle/>
            <a:p/>
          </p:txBody>
        </p:sp>
        <p:sp>
          <p:nvSpPr>
            <p:cNvPr id="62" name="rc62"/>
            <p:cNvSpPr/>
            <p:nvPr/>
          </p:nvSpPr>
          <p:spPr>
            <a:xfrm>
              <a:off x="6627136" y="3587272"/>
              <a:ext cx="239888" cy="720748"/>
            </a:xfrm>
            <a:prstGeom prst="rect">
              <a:avLst/>
            </a:prstGeom>
            <a:solidFill>
              <a:srgbClr val="80BD41">
                <a:alpha val="100000"/>
              </a:srgbClr>
            </a:solidFill>
          </p:spPr>
          <p:txBody>
            <a:bodyPr/>
            <a:lstStyle/>
            <a:p/>
          </p:txBody>
        </p:sp>
        <p:sp>
          <p:nvSpPr>
            <p:cNvPr id="63" name="rc63"/>
            <p:cNvSpPr/>
            <p:nvPr/>
          </p:nvSpPr>
          <p:spPr>
            <a:xfrm>
              <a:off x="6627136" y="3450007"/>
              <a:ext cx="239888" cy="137265"/>
            </a:xfrm>
            <a:prstGeom prst="rect">
              <a:avLst/>
            </a:prstGeom>
            <a:solidFill>
              <a:srgbClr val="E2231A">
                <a:alpha val="100000"/>
              </a:srgbClr>
            </a:solidFill>
          </p:spPr>
          <p:txBody>
            <a:bodyPr/>
            <a:lstStyle/>
            <a:p/>
          </p:txBody>
        </p:sp>
        <p:sp>
          <p:nvSpPr>
            <p:cNvPr id="64" name="rc64"/>
            <p:cNvSpPr/>
            <p:nvPr/>
          </p:nvSpPr>
          <p:spPr>
            <a:xfrm>
              <a:off x="6893679" y="3480511"/>
              <a:ext cx="239888" cy="827510"/>
            </a:xfrm>
            <a:prstGeom prst="rect">
              <a:avLst/>
            </a:prstGeom>
            <a:solidFill>
              <a:srgbClr val="80BD41">
                <a:alpha val="100000"/>
              </a:srgbClr>
            </a:solidFill>
          </p:spPr>
          <p:txBody>
            <a:bodyPr/>
            <a:lstStyle/>
            <a:p/>
          </p:txBody>
        </p:sp>
        <p:sp>
          <p:nvSpPr>
            <p:cNvPr id="65" name="rc65"/>
            <p:cNvSpPr/>
            <p:nvPr/>
          </p:nvSpPr>
          <p:spPr>
            <a:xfrm>
              <a:off x="6893679" y="3454949"/>
              <a:ext cx="239888" cy="25561"/>
            </a:xfrm>
            <a:prstGeom prst="rect">
              <a:avLst/>
            </a:prstGeom>
            <a:solidFill>
              <a:srgbClr val="E2231A">
                <a:alpha val="100000"/>
              </a:srgbClr>
            </a:solidFill>
          </p:spPr>
          <p:txBody>
            <a:bodyPr/>
            <a:lstStyle/>
            <a:p/>
          </p:txBody>
        </p:sp>
        <p:sp>
          <p:nvSpPr>
            <p:cNvPr id="66" name="rc66"/>
            <p:cNvSpPr/>
            <p:nvPr/>
          </p:nvSpPr>
          <p:spPr>
            <a:xfrm>
              <a:off x="7160222" y="3632346"/>
              <a:ext cx="239888" cy="675675"/>
            </a:xfrm>
            <a:prstGeom prst="rect">
              <a:avLst/>
            </a:prstGeom>
            <a:solidFill>
              <a:srgbClr val="80BD41">
                <a:alpha val="100000"/>
              </a:srgbClr>
            </a:solidFill>
          </p:spPr>
          <p:txBody>
            <a:bodyPr/>
            <a:lstStyle/>
            <a:p/>
          </p:txBody>
        </p:sp>
        <p:sp>
          <p:nvSpPr>
            <p:cNvPr id="67" name="rc67"/>
            <p:cNvSpPr/>
            <p:nvPr/>
          </p:nvSpPr>
          <p:spPr>
            <a:xfrm>
              <a:off x="7160222" y="3463470"/>
              <a:ext cx="239888" cy="168876"/>
            </a:xfrm>
            <a:prstGeom prst="rect">
              <a:avLst/>
            </a:prstGeom>
            <a:solidFill>
              <a:srgbClr val="E2231A">
                <a:alpha val="100000"/>
              </a:srgbClr>
            </a:solidFill>
          </p:spPr>
          <p:txBody>
            <a:bodyPr/>
            <a:lstStyle/>
            <a:p/>
          </p:txBody>
        </p:sp>
        <p:sp>
          <p:nvSpPr>
            <p:cNvPr id="68" name="rc68"/>
            <p:cNvSpPr/>
            <p:nvPr/>
          </p:nvSpPr>
          <p:spPr>
            <a:xfrm>
              <a:off x="7426765" y="3476250"/>
              <a:ext cx="239888" cy="831770"/>
            </a:xfrm>
            <a:prstGeom prst="rect">
              <a:avLst/>
            </a:prstGeom>
            <a:solidFill>
              <a:srgbClr val="80BD41">
                <a:alpha val="100000"/>
              </a:srgbClr>
            </a:solidFill>
          </p:spPr>
          <p:txBody>
            <a:bodyPr/>
            <a:lstStyle/>
            <a:p/>
          </p:txBody>
        </p:sp>
        <p:sp>
          <p:nvSpPr>
            <p:cNvPr id="69" name="rc69"/>
            <p:cNvSpPr/>
            <p:nvPr/>
          </p:nvSpPr>
          <p:spPr>
            <a:xfrm>
              <a:off x="7426765" y="3467815"/>
              <a:ext cx="239888" cy="8435"/>
            </a:xfrm>
            <a:prstGeom prst="rect">
              <a:avLst/>
            </a:prstGeom>
            <a:solidFill>
              <a:srgbClr val="E2231A">
                <a:alpha val="100000"/>
              </a:srgbClr>
            </a:solidFill>
          </p:spPr>
          <p:txBody>
            <a:bodyPr/>
            <a:lstStyle/>
            <a:p/>
          </p:txBody>
        </p:sp>
        <p:sp>
          <p:nvSpPr>
            <p:cNvPr id="70" name="rc70"/>
            <p:cNvSpPr/>
            <p:nvPr/>
          </p:nvSpPr>
          <p:spPr>
            <a:xfrm>
              <a:off x="7693308" y="3505987"/>
              <a:ext cx="239888" cy="802034"/>
            </a:xfrm>
            <a:prstGeom prst="rect">
              <a:avLst/>
            </a:prstGeom>
            <a:solidFill>
              <a:srgbClr val="80BD41">
                <a:alpha val="100000"/>
              </a:srgbClr>
            </a:solidFill>
          </p:spPr>
          <p:txBody>
            <a:bodyPr/>
            <a:lstStyle/>
            <a:p/>
          </p:txBody>
        </p:sp>
        <p:sp>
          <p:nvSpPr>
            <p:cNvPr id="71" name="rc71"/>
            <p:cNvSpPr/>
            <p:nvPr/>
          </p:nvSpPr>
          <p:spPr>
            <a:xfrm>
              <a:off x="7693308" y="3472587"/>
              <a:ext cx="239888" cy="33400"/>
            </a:xfrm>
            <a:prstGeom prst="rect">
              <a:avLst/>
            </a:prstGeom>
            <a:solidFill>
              <a:srgbClr val="E2231A">
                <a:alpha val="100000"/>
              </a:srgbClr>
            </a:solidFill>
          </p:spPr>
          <p:txBody>
            <a:bodyPr/>
            <a:lstStyle/>
            <a:p/>
          </p:txBody>
        </p:sp>
        <p:sp>
          <p:nvSpPr>
            <p:cNvPr id="72" name="rc72"/>
            <p:cNvSpPr/>
            <p:nvPr/>
          </p:nvSpPr>
          <p:spPr>
            <a:xfrm>
              <a:off x="7959851" y="3497126"/>
              <a:ext cx="239888" cy="810895"/>
            </a:xfrm>
            <a:prstGeom prst="rect">
              <a:avLst/>
            </a:prstGeom>
            <a:solidFill>
              <a:srgbClr val="80BD41">
                <a:alpha val="100000"/>
              </a:srgbClr>
            </a:solidFill>
          </p:spPr>
          <p:txBody>
            <a:bodyPr/>
            <a:lstStyle/>
            <a:p/>
          </p:txBody>
        </p:sp>
        <p:sp>
          <p:nvSpPr>
            <p:cNvPr id="73" name="rc73"/>
            <p:cNvSpPr/>
            <p:nvPr/>
          </p:nvSpPr>
          <p:spPr>
            <a:xfrm>
              <a:off x="7959851" y="3480596"/>
              <a:ext cx="239888" cy="16529"/>
            </a:xfrm>
            <a:prstGeom prst="rect">
              <a:avLst/>
            </a:prstGeom>
            <a:solidFill>
              <a:srgbClr val="E2231A">
                <a:alpha val="100000"/>
              </a:srgbClr>
            </a:solidFill>
          </p:spPr>
          <p:txBody>
            <a:bodyPr/>
            <a:lstStyle/>
            <a:p/>
          </p:txBody>
        </p:sp>
        <p:sp>
          <p:nvSpPr>
            <p:cNvPr id="74" name="pl74"/>
            <p:cNvSpPr/>
            <p:nvPr/>
          </p:nvSpPr>
          <p:spPr>
            <a:xfrm>
              <a:off x="1416218" y="2095023"/>
              <a:ext cx="6663577" cy="424716"/>
            </a:xfrm>
            <a:custGeom>
              <a:avLst/>
              <a:pathLst>
                <a:path w="6663577" h="424716">
                  <a:moveTo>
                    <a:pt x="0" y="44707"/>
                  </a:moveTo>
                  <a:lnTo>
                    <a:pt x="266543" y="89414"/>
                  </a:lnTo>
                  <a:lnTo>
                    <a:pt x="533086" y="134121"/>
                  </a:lnTo>
                  <a:lnTo>
                    <a:pt x="799629" y="201181"/>
                  </a:lnTo>
                  <a:lnTo>
                    <a:pt x="1066172" y="134121"/>
                  </a:lnTo>
                  <a:lnTo>
                    <a:pt x="1332715" y="0"/>
                  </a:lnTo>
                  <a:lnTo>
                    <a:pt x="1599258" y="22353"/>
                  </a:lnTo>
                  <a:lnTo>
                    <a:pt x="1865801" y="0"/>
                  </a:lnTo>
                  <a:lnTo>
                    <a:pt x="2132344" y="89414"/>
                  </a:lnTo>
                  <a:lnTo>
                    <a:pt x="2398888" y="178828"/>
                  </a:lnTo>
                  <a:lnTo>
                    <a:pt x="2665431" y="156474"/>
                  </a:lnTo>
                  <a:lnTo>
                    <a:pt x="2931974" y="223535"/>
                  </a:lnTo>
                  <a:lnTo>
                    <a:pt x="3198517" y="134121"/>
                  </a:lnTo>
                  <a:lnTo>
                    <a:pt x="3465060" y="111767"/>
                  </a:lnTo>
                  <a:lnTo>
                    <a:pt x="3731603" y="67060"/>
                  </a:lnTo>
                  <a:lnTo>
                    <a:pt x="3998146" y="44707"/>
                  </a:lnTo>
                  <a:lnTo>
                    <a:pt x="4264689" y="22353"/>
                  </a:lnTo>
                  <a:lnTo>
                    <a:pt x="4531233" y="223535"/>
                  </a:lnTo>
                  <a:lnTo>
                    <a:pt x="4797776" y="268242"/>
                  </a:lnTo>
                  <a:lnTo>
                    <a:pt x="5064319" y="67060"/>
                  </a:lnTo>
                  <a:lnTo>
                    <a:pt x="5330862" y="335302"/>
                  </a:lnTo>
                  <a:lnTo>
                    <a:pt x="5597405" y="44707"/>
                  </a:lnTo>
                  <a:lnTo>
                    <a:pt x="5863948" y="424716"/>
                  </a:lnTo>
                  <a:lnTo>
                    <a:pt x="6130491" y="0"/>
                  </a:lnTo>
                  <a:lnTo>
                    <a:pt x="6397034" y="67060"/>
                  </a:lnTo>
                  <a:lnTo>
                    <a:pt x="6663577" y="22353"/>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1298664" y="28308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157.4</a:t>
              </a:r>
            </a:p>
          </p:txBody>
        </p:sp>
        <p:sp>
          <p:nvSpPr>
            <p:cNvPr id="87" name="tx87"/>
            <p:cNvSpPr/>
            <p:nvPr/>
          </p:nvSpPr>
          <p:spPr>
            <a:xfrm>
              <a:off x="2670557" y="309868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a:t>
              </a:r>
            </a:p>
          </p:txBody>
        </p:sp>
        <p:sp>
          <p:nvSpPr>
            <p:cNvPr id="88" name="tx88"/>
            <p:cNvSpPr/>
            <p:nvPr/>
          </p:nvSpPr>
          <p:spPr>
            <a:xfrm>
              <a:off x="3964096" y="31684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117.8</a:t>
              </a:r>
            </a:p>
          </p:txBody>
        </p:sp>
        <p:sp>
          <p:nvSpPr>
            <p:cNvPr id="89" name="tx89"/>
            <p:cNvSpPr/>
            <p:nvPr/>
          </p:nvSpPr>
          <p:spPr>
            <a:xfrm>
              <a:off x="5296811" y="32041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113.6</a:t>
              </a:r>
            </a:p>
          </p:txBody>
        </p:sp>
        <p:sp>
          <p:nvSpPr>
            <p:cNvPr id="90" name="tx90"/>
            <p:cNvSpPr/>
            <p:nvPr/>
          </p:nvSpPr>
          <p:spPr>
            <a:xfrm>
              <a:off x="6362984" y="33020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102.1</a:t>
              </a:r>
            </a:p>
          </p:txBody>
        </p:sp>
        <p:sp>
          <p:nvSpPr>
            <p:cNvPr id="91" name="tx91"/>
            <p:cNvSpPr/>
            <p:nvPr/>
          </p:nvSpPr>
          <p:spPr>
            <a:xfrm>
              <a:off x="6629527" y="33140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100.7</a:t>
              </a:r>
            </a:p>
          </p:txBody>
        </p:sp>
        <p:sp>
          <p:nvSpPr>
            <p:cNvPr id="92" name="tx92"/>
            <p:cNvSpPr/>
            <p:nvPr/>
          </p:nvSpPr>
          <p:spPr>
            <a:xfrm>
              <a:off x="6896070" y="33189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100.1</a:t>
              </a:r>
            </a:p>
          </p:txBody>
        </p:sp>
        <p:sp>
          <p:nvSpPr>
            <p:cNvPr id="93" name="tx93"/>
            <p:cNvSpPr/>
            <p:nvPr/>
          </p:nvSpPr>
          <p:spPr>
            <a:xfrm>
              <a:off x="7188738" y="33275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99.1</a:t>
              </a:r>
            </a:p>
          </p:txBody>
        </p:sp>
        <p:sp>
          <p:nvSpPr>
            <p:cNvPr id="94" name="tx94"/>
            <p:cNvSpPr/>
            <p:nvPr/>
          </p:nvSpPr>
          <p:spPr>
            <a:xfrm>
              <a:off x="7455282" y="33318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98.6</a:t>
              </a:r>
            </a:p>
          </p:txBody>
        </p:sp>
        <p:sp>
          <p:nvSpPr>
            <p:cNvPr id="95" name="tx95"/>
            <p:cNvSpPr/>
            <p:nvPr/>
          </p:nvSpPr>
          <p:spPr>
            <a:xfrm>
              <a:off x="7721825" y="33365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98.1</a:t>
              </a:r>
            </a:p>
          </p:txBody>
        </p:sp>
        <p:sp>
          <p:nvSpPr>
            <p:cNvPr id="96" name="tx96"/>
            <p:cNvSpPr/>
            <p:nvPr/>
          </p:nvSpPr>
          <p:spPr>
            <a:xfrm>
              <a:off x="7988368" y="33446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97.1</a:t>
              </a:r>
            </a:p>
          </p:txBody>
        </p:sp>
        <p:sp>
          <p:nvSpPr>
            <p:cNvPr id="97" name="pl97"/>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298664" y="36224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152.7</a:t>
              </a:r>
            </a:p>
          </p:txBody>
        </p:sp>
        <p:sp>
          <p:nvSpPr>
            <p:cNvPr id="109" name="tx109"/>
            <p:cNvSpPr/>
            <p:nvPr/>
          </p:nvSpPr>
          <p:spPr>
            <a:xfrm>
              <a:off x="1350915" y="2953292"/>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10" name="tx110"/>
            <p:cNvSpPr/>
            <p:nvPr/>
          </p:nvSpPr>
          <p:spPr>
            <a:xfrm>
              <a:off x="2631380" y="374278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124.7</a:t>
              </a:r>
            </a:p>
          </p:txBody>
        </p:sp>
        <p:sp>
          <p:nvSpPr>
            <p:cNvPr id="111" name="tx111"/>
            <p:cNvSpPr/>
            <p:nvPr/>
          </p:nvSpPr>
          <p:spPr>
            <a:xfrm>
              <a:off x="2683631" y="320488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2" name="tx112"/>
            <p:cNvSpPr/>
            <p:nvPr/>
          </p:nvSpPr>
          <p:spPr>
            <a:xfrm>
              <a:off x="3964096" y="38112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108.4</a:t>
              </a:r>
            </a:p>
          </p:txBody>
        </p:sp>
        <p:sp>
          <p:nvSpPr>
            <p:cNvPr id="113" name="tx113"/>
            <p:cNvSpPr/>
            <p:nvPr/>
          </p:nvSpPr>
          <p:spPr>
            <a:xfrm>
              <a:off x="4016347" y="33094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14" name="tx114"/>
            <p:cNvSpPr/>
            <p:nvPr/>
          </p:nvSpPr>
          <p:spPr>
            <a:xfrm>
              <a:off x="5296811" y="38035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110.2</a:t>
              </a:r>
            </a:p>
          </p:txBody>
        </p:sp>
        <p:sp>
          <p:nvSpPr>
            <p:cNvPr id="115" name="tx115"/>
            <p:cNvSpPr/>
            <p:nvPr/>
          </p:nvSpPr>
          <p:spPr>
            <a:xfrm>
              <a:off x="5349062" y="331952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6" name="tx116"/>
            <p:cNvSpPr/>
            <p:nvPr/>
          </p:nvSpPr>
          <p:spPr>
            <a:xfrm>
              <a:off x="6428286" y="385534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17" name="tx117"/>
            <p:cNvSpPr/>
            <p:nvPr/>
          </p:nvSpPr>
          <p:spPr>
            <a:xfrm>
              <a:off x="6415235" y="342147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8" name="tx118"/>
            <p:cNvSpPr/>
            <p:nvPr/>
          </p:nvSpPr>
          <p:spPr>
            <a:xfrm>
              <a:off x="6655652" y="39125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84.6</a:t>
              </a:r>
            </a:p>
          </p:txBody>
        </p:sp>
        <p:sp>
          <p:nvSpPr>
            <p:cNvPr id="119" name="tx119"/>
            <p:cNvSpPr/>
            <p:nvPr/>
          </p:nvSpPr>
          <p:spPr>
            <a:xfrm>
              <a:off x="6655652" y="34835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0" name="tx120"/>
            <p:cNvSpPr/>
            <p:nvPr/>
          </p:nvSpPr>
          <p:spPr>
            <a:xfrm>
              <a:off x="6922195" y="38592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97.1</a:t>
              </a:r>
            </a:p>
          </p:txBody>
        </p:sp>
        <p:sp>
          <p:nvSpPr>
            <p:cNvPr id="121" name="tx121"/>
            <p:cNvSpPr/>
            <p:nvPr/>
          </p:nvSpPr>
          <p:spPr>
            <a:xfrm>
              <a:off x="6987498" y="3432636"/>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22" name="tx122"/>
            <p:cNvSpPr/>
            <p:nvPr/>
          </p:nvSpPr>
          <p:spPr>
            <a:xfrm>
              <a:off x="7188738" y="39350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79.3</a:t>
              </a:r>
            </a:p>
          </p:txBody>
        </p:sp>
        <p:sp>
          <p:nvSpPr>
            <p:cNvPr id="123" name="tx123"/>
            <p:cNvSpPr/>
            <p:nvPr/>
          </p:nvSpPr>
          <p:spPr>
            <a:xfrm>
              <a:off x="7188738" y="35128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a:t>
              </a:r>
            </a:p>
          </p:txBody>
        </p:sp>
        <p:sp>
          <p:nvSpPr>
            <p:cNvPr id="124" name="tx124"/>
            <p:cNvSpPr/>
            <p:nvPr/>
          </p:nvSpPr>
          <p:spPr>
            <a:xfrm>
              <a:off x="7455282" y="38570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97.6</a:t>
              </a:r>
            </a:p>
          </p:txBody>
        </p:sp>
        <p:sp>
          <p:nvSpPr>
            <p:cNvPr id="125" name="tx125"/>
            <p:cNvSpPr/>
            <p:nvPr/>
          </p:nvSpPr>
          <p:spPr>
            <a:xfrm>
              <a:off x="7493151" y="34381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721825" y="38719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94.1</a:t>
              </a:r>
            </a:p>
          </p:txBody>
        </p:sp>
        <p:sp>
          <p:nvSpPr>
            <p:cNvPr id="127" name="tx127"/>
            <p:cNvSpPr/>
            <p:nvPr/>
          </p:nvSpPr>
          <p:spPr>
            <a:xfrm>
              <a:off x="7747950" y="345419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8" name="tx128"/>
            <p:cNvSpPr/>
            <p:nvPr/>
          </p:nvSpPr>
          <p:spPr>
            <a:xfrm>
              <a:off x="7988368" y="38675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95.2</a:t>
              </a:r>
            </a:p>
          </p:txBody>
        </p:sp>
        <p:sp>
          <p:nvSpPr>
            <p:cNvPr id="129" name="tx129"/>
            <p:cNvSpPr/>
            <p:nvPr/>
          </p:nvSpPr>
          <p:spPr>
            <a:xfrm>
              <a:off x="8014493" y="34538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55386" y="34038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a:off x="655386" y="255180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48859" y="5180747"/>
              <a:ext cx="201456" cy="201456"/>
            </a:xfrm>
            <a:prstGeom prst="rect">
              <a:avLst/>
            </a:prstGeom>
            <a:solidFill>
              <a:srgbClr val="E2231A">
                <a:alpha val="100000"/>
              </a:srgbClr>
            </a:solidFill>
          </p:spPr>
          <p:txBody>
            <a:bodyPr/>
            <a:lstStyle/>
            <a:p/>
          </p:txBody>
        </p:sp>
        <p:sp>
          <p:nvSpPr>
            <p:cNvPr id="154" name="rc154"/>
            <p:cNvSpPr/>
            <p:nvPr/>
          </p:nvSpPr>
          <p:spPr>
            <a:xfrm>
              <a:off x="5653947" y="5180747"/>
              <a:ext cx="201456" cy="201456"/>
            </a:xfrm>
            <a:prstGeom prst="rect">
              <a:avLst/>
            </a:prstGeom>
            <a:solidFill>
              <a:srgbClr val="80BD41">
                <a:alpha val="100000"/>
              </a:srgbClr>
            </a:solidFill>
          </p:spPr>
          <p:txBody>
            <a:bodyPr/>
            <a:lstStyle/>
            <a:p/>
          </p:txBody>
        </p:sp>
        <p:sp>
          <p:nvSpPr>
            <p:cNvPr id="155" name="tx155"/>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51100" y="1592892"/>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El Salvador, 2000-2025</a:t>
              </a:r>
            </a:p>
          </p:txBody>
        </p:sp>
        <p:sp>
          <p:nvSpPr>
            <p:cNvPr id="159" name="pl159"/>
            <p:cNvSpPr/>
            <p:nvPr/>
          </p:nvSpPr>
          <p:spPr>
            <a:xfrm>
              <a:off x="226210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1937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12542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805708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22793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15959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709125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954972"/>
              <a:ext cx="6312024" cy="129091"/>
            </a:xfrm>
            <a:prstGeom prst="rect">
              <a:avLst/>
            </a:prstGeom>
            <a:solidFill>
              <a:srgbClr val="80BD41">
                <a:alpha val="100000"/>
              </a:srgbClr>
            </a:solidFill>
          </p:spPr>
          <p:txBody>
            <a:bodyPr/>
            <a:lstStyle/>
            <a:p/>
          </p:txBody>
        </p:sp>
        <p:sp>
          <p:nvSpPr>
            <p:cNvPr id="171" name="rc171"/>
            <p:cNvSpPr/>
            <p:nvPr/>
          </p:nvSpPr>
          <p:spPr>
            <a:xfrm>
              <a:off x="7608298" y="5954972"/>
              <a:ext cx="262705" cy="129091"/>
            </a:xfrm>
            <a:prstGeom prst="rect">
              <a:avLst/>
            </a:prstGeom>
            <a:solidFill>
              <a:srgbClr val="E2231A">
                <a:alpha val="100000"/>
              </a:srgbClr>
            </a:solidFill>
          </p:spPr>
          <p:txBody>
            <a:bodyPr/>
            <a:lstStyle/>
            <a:p/>
          </p:txBody>
        </p:sp>
        <p:sp>
          <p:nvSpPr>
            <p:cNvPr id="172" name="rc172"/>
            <p:cNvSpPr/>
            <p:nvPr/>
          </p:nvSpPr>
          <p:spPr>
            <a:xfrm>
              <a:off x="1296273" y="5793607"/>
              <a:ext cx="6060908" cy="129091"/>
            </a:xfrm>
            <a:prstGeom prst="rect">
              <a:avLst/>
            </a:prstGeom>
            <a:solidFill>
              <a:srgbClr val="80BD41">
                <a:alpha val="100000"/>
              </a:srgbClr>
            </a:solidFill>
          </p:spPr>
          <p:txBody>
            <a:bodyPr/>
            <a:lstStyle/>
            <a:p/>
          </p:txBody>
        </p:sp>
        <p:sp>
          <p:nvSpPr>
            <p:cNvPr id="173" name="rc173"/>
            <p:cNvSpPr/>
            <p:nvPr/>
          </p:nvSpPr>
          <p:spPr>
            <a:xfrm>
              <a:off x="7357182" y="5793607"/>
              <a:ext cx="252403" cy="129091"/>
            </a:xfrm>
            <a:prstGeom prst="rect">
              <a:avLst/>
            </a:prstGeom>
            <a:solidFill>
              <a:srgbClr val="E2231A">
                <a:alpha val="100000"/>
              </a:srgbClr>
            </a:solidFill>
          </p:spPr>
          <p:txBody>
            <a:bodyPr/>
            <a:lstStyle/>
            <a:p/>
          </p:txBody>
        </p:sp>
        <p:sp>
          <p:nvSpPr>
            <p:cNvPr id="174" name="rc174"/>
            <p:cNvSpPr/>
            <p:nvPr/>
          </p:nvSpPr>
          <p:spPr>
            <a:xfrm>
              <a:off x="1296273" y="5632243"/>
              <a:ext cx="6127872" cy="129091"/>
            </a:xfrm>
            <a:prstGeom prst="rect">
              <a:avLst/>
            </a:prstGeom>
            <a:solidFill>
              <a:srgbClr val="80BD41">
                <a:alpha val="100000"/>
              </a:srgbClr>
            </a:solidFill>
          </p:spPr>
          <p:txBody>
            <a:bodyPr/>
            <a:lstStyle/>
            <a:p/>
          </p:txBody>
        </p:sp>
        <p:sp>
          <p:nvSpPr>
            <p:cNvPr id="175" name="rc175"/>
            <p:cNvSpPr/>
            <p:nvPr/>
          </p:nvSpPr>
          <p:spPr>
            <a:xfrm>
              <a:off x="7424146" y="5632243"/>
              <a:ext cx="124914" cy="129091"/>
            </a:xfrm>
            <a:prstGeom prst="rect">
              <a:avLst/>
            </a:prstGeom>
            <a:solidFill>
              <a:srgbClr val="E2231A">
                <a:alpha val="100000"/>
              </a:srgbClr>
            </a:solidFill>
          </p:spPr>
          <p:txBody>
            <a:bodyPr/>
            <a:lstStyle/>
            <a:p/>
          </p:txBody>
        </p:sp>
        <p:sp>
          <p:nvSpPr>
            <p:cNvPr id="176" name="tx176"/>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102.1</a:t>
              </a:r>
            </a:p>
          </p:txBody>
        </p:sp>
        <p:sp>
          <p:nvSpPr>
            <p:cNvPr id="177" name="tx177"/>
            <p:cNvSpPr/>
            <p:nvPr/>
          </p:nvSpPr>
          <p:spPr>
            <a:xfrm>
              <a:off x="7813401"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98.1</a:t>
              </a:r>
            </a:p>
          </p:txBody>
        </p:sp>
        <p:sp>
          <p:nvSpPr>
            <p:cNvPr id="178" name="tx178"/>
            <p:cNvSpPr/>
            <p:nvPr/>
          </p:nvSpPr>
          <p:spPr>
            <a:xfrm>
              <a:off x="774917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97.1</a:t>
              </a:r>
            </a:p>
          </p:txBody>
        </p:sp>
        <p:sp>
          <p:nvSpPr>
            <p:cNvPr id="179" name="tx179"/>
            <p:cNvSpPr/>
            <p:nvPr/>
          </p:nvSpPr>
          <p:spPr>
            <a:xfrm>
              <a:off x="4391996" y="59790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80" name="tx180"/>
            <p:cNvSpPr/>
            <p:nvPr/>
          </p:nvSpPr>
          <p:spPr>
            <a:xfrm>
              <a:off x="7664302"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1" name="tx181"/>
            <p:cNvSpPr/>
            <p:nvPr/>
          </p:nvSpPr>
          <p:spPr>
            <a:xfrm>
              <a:off x="4221234"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94.1</a:t>
              </a:r>
            </a:p>
          </p:txBody>
        </p:sp>
        <p:sp>
          <p:nvSpPr>
            <p:cNvPr id="182" name="tx182"/>
            <p:cNvSpPr/>
            <p:nvPr/>
          </p:nvSpPr>
          <p:spPr>
            <a:xfrm>
              <a:off x="7408035"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83" name="tx183"/>
            <p:cNvSpPr/>
            <p:nvPr/>
          </p:nvSpPr>
          <p:spPr>
            <a:xfrm>
              <a:off x="425471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95.2</a:t>
              </a:r>
            </a:p>
          </p:txBody>
        </p:sp>
        <p:sp>
          <p:nvSpPr>
            <p:cNvPr id="184" name="tx184"/>
            <p:cNvSpPr/>
            <p:nvPr/>
          </p:nvSpPr>
          <p:spPr>
            <a:xfrm>
              <a:off x="7411254"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5" name="tx185"/>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3150240"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0" name="tx190"/>
            <p:cNvSpPr/>
            <p:nvPr/>
          </p:nvSpPr>
          <p:spPr>
            <a:xfrm>
              <a:off x="508190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1" name="tx191"/>
            <p:cNvSpPr/>
            <p:nvPr/>
          </p:nvSpPr>
          <p:spPr>
            <a:xfrm>
              <a:off x="701356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92" name="tx19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(98%) was higher than in 2019 (96%).
The number of children vaccinated with MCV1 decreased 3% compared to in 2019.
The number of surviving infants decreased approximately 5%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9733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4712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84526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321922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59318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19671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1" name="pl11"/>
            <p:cNvSpPr/>
            <p:nvPr/>
          </p:nvSpPr>
          <p:spPr>
            <a:xfrm>
              <a:off x="767459" y="478431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415827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53224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90620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228017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3156621"/>
              <a:ext cx="3520101" cy="1627693"/>
            </a:xfrm>
            <a:custGeom>
              <a:avLst/>
              <a:pathLst>
                <a:path w="3520101" h="1627693">
                  <a:moveTo>
                    <a:pt x="0" y="1627693"/>
                  </a:moveTo>
                  <a:lnTo>
                    <a:pt x="140804" y="1001657"/>
                  </a:lnTo>
                  <a:lnTo>
                    <a:pt x="281608" y="0"/>
                  </a:lnTo>
                  <a:lnTo>
                    <a:pt x="422412" y="1126864"/>
                  </a:lnTo>
                  <a:lnTo>
                    <a:pt x="563216" y="876450"/>
                  </a:lnTo>
                  <a:lnTo>
                    <a:pt x="704020" y="751243"/>
                  </a:lnTo>
                  <a:lnTo>
                    <a:pt x="844824" y="1377279"/>
                  </a:lnTo>
                  <a:lnTo>
                    <a:pt x="985628" y="1627693"/>
                  </a:lnTo>
                  <a:lnTo>
                    <a:pt x="1126432" y="1502486"/>
                  </a:lnTo>
                  <a:lnTo>
                    <a:pt x="1267236" y="876450"/>
                  </a:lnTo>
                  <a:lnTo>
                    <a:pt x="1408040" y="1502486"/>
                  </a:lnTo>
                  <a:lnTo>
                    <a:pt x="1548844" y="1502486"/>
                  </a:lnTo>
                  <a:lnTo>
                    <a:pt x="1689648" y="1126864"/>
                  </a:lnTo>
                  <a:lnTo>
                    <a:pt x="1830452" y="1001657"/>
                  </a:lnTo>
                  <a:lnTo>
                    <a:pt x="1971256" y="1126864"/>
                  </a:lnTo>
                  <a:lnTo>
                    <a:pt x="2112061" y="1252072"/>
                  </a:lnTo>
                  <a:lnTo>
                    <a:pt x="2252865" y="1502486"/>
                  </a:lnTo>
                  <a:lnTo>
                    <a:pt x="2393669" y="1001657"/>
                  </a:lnTo>
                  <a:lnTo>
                    <a:pt x="2534473" y="1377279"/>
                  </a:lnTo>
                  <a:lnTo>
                    <a:pt x="2675277" y="1627693"/>
                  </a:lnTo>
                  <a:lnTo>
                    <a:pt x="2816081" y="500828"/>
                  </a:lnTo>
                  <a:lnTo>
                    <a:pt x="2956885" y="1627693"/>
                  </a:lnTo>
                  <a:lnTo>
                    <a:pt x="3097689" y="1502486"/>
                  </a:lnTo>
                  <a:lnTo>
                    <a:pt x="3238493" y="1627693"/>
                  </a:lnTo>
                  <a:lnTo>
                    <a:pt x="3379297" y="1252072"/>
                  </a:lnTo>
                  <a:lnTo>
                    <a:pt x="3520101" y="1627693"/>
                  </a:lnTo>
                </a:path>
              </a:pathLst>
            </a:custGeom>
            <a:ln w="27101" cap="flat">
              <a:solidFill>
                <a:srgbClr val="0058AB">
                  <a:alpha val="80000"/>
                </a:srgbClr>
              </a:solidFill>
              <a:prstDash val="solid"/>
              <a:round/>
            </a:ln>
          </p:spPr>
          <p:txBody>
            <a:bodyPr/>
            <a:lstStyle/>
            <a:p/>
          </p:txBody>
        </p:sp>
        <p:sp>
          <p:nvSpPr>
            <p:cNvPr id="24" name="pl24"/>
            <p:cNvSpPr/>
            <p:nvPr/>
          </p:nvSpPr>
          <p:spPr>
            <a:xfrm>
              <a:off x="943464" y="3156621"/>
              <a:ext cx="3520101" cy="1126864"/>
            </a:xfrm>
            <a:custGeom>
              <a:avLst/>
              <a:pathLst>
                <a:path w="3520101" h="1126864">
                  <a:moveTo>
                    <a:pt x="0" y="0"/>
                  </a:moveTo>
                  <a:lnTo>
                    <a:pt x="140804" y="125207"/>
                  </a:lnTo>
                  <a:lnTo>
                    <a:pt x="281608" y="0"/>
                  </a:lnTo>
                  <a:lnTo>
                    <a:pt x="422412" y="250414"/>
                  </a:lnTo>
                  <a:lnTo>
                    <a:pt x="563216" y="375621"/>
                  </a:lnTo>
                  <a:lnTo>
                    <a:pt x="704020" y="250414"/>
                  </a:lnTo>
                  <a:lnTo>
                    <a:pt x="844824" y="375621"/>
                  </a:lnTo>
                  <a:lnTo>
                    <a:pt x="985628" y="375621"/>
                  </a:lnTo>
                  <a:lnTo>
                    <a:pt x="1126432" y="626036"/>
                  </a:lnTo>
                  <a:lnTo>
                    <a:pt x="1267236" y="751243"/>
                  </a:lnTo>
                  <a:lnTo>
                    <a:pt x="1408040" y="876450"/>
                  </a:lnTo>
                  <a:lnTo>
                    <a:pt x="1548844" y="876450"/>
                  </a:lnTo>
                  <a:lnTo>
                    <a:pt x="1689648" y="876450"/>
                  </a:lnTo>
                  <a:lnTo>
                    <a:pt x="1830452" y="876450"/>
                  </a:lnTo>
                  <a:lnTo>
                    <a:pt x="1971256" y="1001657"/>
                  </a:lnTo>
                  <a:lnTo>
                    <a:pt x="2112061" y="1001657"/>
                  </a:lnTo>
                  <a:lnTo>
                    <a:pt x="2252865" y="1001657"/>
                  </a:lnTo>
                  <a:lnTo>
                    <a:pt x="2393669" y="1001657"/>
                  </a:lnTo>
                  <a:lnTo>
                    <a:pt x="2534473" y="1126864"/>
                  </a:lnTo>
                  <a:lnTo>
                    <a:pt x="2675277" y="1126864"/>
                  </a:lnTo>
                  <a:lnTo>
                    <a:pt x="2816081" y="1001657"/>
                  </a:lnTo>
                  <a:lnTo>
                    <a:pt x="2956885" y="876450"/>
                  </a:lnTo>
                  <a:lnTo>
                    <a:pt x="3097689" y="876450"/>
                  </a:lnTo>
                  <a:lnTo>
                    <a:pt x="3238493" y="876450"/>
                  </a:lnTo>
                  <a:lnTo>
                    <a:pt x="3379297" y="1001657"/>
                  </a:lnTo>
                  <a:lnTo>
                    <a:pt x="3520101" y="1001657"/>
                  </a:lnTo>
                </a:path>
              </a:pathLst>
            </a:custGeom>
            <a:ln w="27101" cap="flat">
              <a:solidFill>
                <a:srgbClr val="1CABE2">
                  <a:alpha val="80000"/>
                </a:srgbClr>
              </a:solidFill>
              <a:prstDash val="solid"/>
              <a:round/>
            </a:ln>
          </p:spPr>
          <p:txBody>
            <a:bodyPr/>
            <a:lstStyle/>
            <a:p/>
          </p:txBody>
        </p:sp>
        <p:sp>
          <p:nvSpPr>
            <p:cNvPr id="25" name="pl25"/>
            <p:cNvSpPr/>
            <p:nvPr/>
          </p:nvSpPr>
          <p:spPr>
            <a:xfrm>
              <a:off x="943464" y="3532242"/>
              <a:ext cx="3520101" cy="1001657"/>
            </a:xfrm>
            <a:custGeom>
              <a:avLst/>
              <a:pathLst>
                <a:path w="3520101" h="1001657">
                  <a:moveTo>
                    <a:pt x="0" y="500828"/>
                  </a:moveTo>
                  <a:lnTo>
                    <a:pt x="140804" y="626036"/>
                  </a:lnTo>
                  <a:lnTo>
                    <a:pt x="281608" y="626036"/>
                  </a:lnTo>
                  <a:lnTo>
                    <a:pt x="422412" y="751243"/>
                  </a:lnTo>
                  <a:lnTo>
                    <a:pt x="563216" y="876450"/>
                  </a:lnTo>
                  <a:lnTo>
                    <a:pt x="704020" y="751243"/>
                  </a:lnTo>
                  <a:lnTo>
                    <a:pt x="844824" y="876450"/>
                  </a:lnTo>
                  <a:lnTo>
                    <a:pt x="985628" y="1001657"/>
                  </a:lnTo>
                  <a:lnTo>
                    <a:pt x="1126432" y="626036"/>
                  </a:lnTo>
                  <a:lnTo>
                    <a:pt x="1267236" y="876450"/>
                  </a:lnTo>
                  <a:lnTo>
                    <a:pt x="1408040" y="876450"/>
                  </a:lnTo>
                  <a:lnTo>
                    <a:pt x="1548844" y="751243"/>
                  </a:lnTo>
                  <a:lnTo>
                    <a:pt x="1689648" y="876450"/>
                  </a:lnTo>
                  <a:lnTo>
                    <a:pt x="1830452" y="751243"/>
                  </a:lnTo>
                  <a:lnTo>
                    <a:pt x="1971256" y="375621"/>
                  </a:lnTo>
                  <a:lnTo>
                    <a:pt x="2112061" y="375621"/>
                  </a:lnTo>
                  <a:lnTo>
                    <a:pt x="2252865" y="500828"/>
                  </a:lnTo>
                  <a:lnTo>
                    <a:pt x="2393669" y="125207"/>
                  </a:lnTo>
                  <a:lnTo>
                    <a:pt x="2534473" y="626036"/>
                  </a:lnTo>
                  <a:lnTo>
                    <a:pt x="2675277" y="375621"/>
                  </a:lnTo>
                  <a:lnTo>
                    <a:pt x="2816081" y="0"/>
                  </a:lnTo>
                  <a:lnTo>
                    <a:pt x="2956885" y="125207"/>
                  </a:lnTo>
                  <a:lnTo>
                    <a:pt x="3097689" y="125207"/>
                  </a:lnTo>
                  <a:lnTo>
                    <a:pt x="3238493" y="626036"/>
                  </a:lnTo>
                  <a:lnTo>
                    <a:pt x="3379297" y="751243"/>
                  </a:lnTo>
                  <a:lnTo>
                    <a:pt x="3520101" y="375621"/>
                  </a:lnTo>
                </a:path>
              </a:pathLst>
            </a:custGeom>
            <a:ln w="27101" cap="flat">
              <a:solidFill>
                <a:srgbClr val="00833D">
                  <a:alpha val="80000"/>
                </a:srgbClr>
              </a:solidFill>
              <a:prstDash val="solid"/>
              <a:round/>
            </a:ln>
          </p:spPr>
          <p:txBody>
            <a:bodyPr/>
            <a:lstStyle/>
            <a:p/>
          </p:txBody>
        </p:sp>
        <p:sp>
          <p:nvSpPr>
            <p:cNvPr id="26" name="pl26"/>
            <p:cNvSpPr/>
            <p:nvPr/>
          </p:nvSpPr>
          <p:spPr>
            <a:xfrm>
              <a:off x="943464" y="3156621"/>
              <a:ext cx="3520101" cy="1627693"/>
            </a:xfrm>
            <a:custGeom>
              <a:avLst/>
              <a:pathLst>
                <a:path w="3520101" h="1627693">
                  <a:moveTo>
                    <a:pt x="0" y="1627693"/>
                  </a:moveTo>
                  <a:lnTo>
                    <a:pt x="140804" y="1001657"/>
                  </a:lnTo>
                  <a:lnTo>
                    <a:pt x="281608" y="0"/>
                  </a:lnTo>
                  <a:lnTo>
                    <a:pt x="422412" y="1126864"/>
                  </a:lnTo>
                  <a:lnTo>
                    <a:pt x="563216" y="876450"/>
                  </a:lnTo>
                  <a:lnTo>
                    <a:pt x="704020" y="751243"/>
                  </a:lnTo>
                  <a:lnTo>
                    <a:pt x="844824" y="1377279"/>
                  </a:lnTo>
                  <a:lnTo>
                    <a:pt x="985628" y="1627693"/>
                  </a:lnTo>
                  <a:lnTo>
                    <a:pt x="1126432" y="1502486"/>
                  </a:lnTo>
                  <a:lnTo>
                    <a:pt x="1267236" y="876450"/>
                  </a:lnTo>
                  <a:lnTo>
                    <a:pt x="1408040" y="1502486"/>
                  </a:lnTo>
                  <a:lnTo>
                    <a:pt x="1548844" y="1502486"/>
                  </a:lnTo>
                  <a:lnTo>
                    <a:pt x="1689648" y="1126864"/>
                  </a:lnTo>
                  <a:lnTo>
                    <a:pt x="1830452" y="1001657"/>
                  </a:lnTo>
                  <a:lnTo>
                    <a:pt x="1971256" y="1126864"/>
                  </a:lnTo>
                  <a:lnTo>
                    <a:pt x="2112061" y="1252072"/>
                  </a:lnTo>
                  <a:lnTo>
                    <a:pt x="2252865" y="1502486"/>
                  </a:lnTo>
                  <a:lnTo>
                    <a:pt x="2393669" y="1001657"/>
                  </a:lnTo>
                  <a:lnTo>
                    <a:pt x="2534473" y="1377279"/>
                  </a:lnTo>
                  <a:lnTo>
                    <a:pt x="2675277" y="1627693"/>
                  </a:lnTo>
                  <a:lnTo>
                    <a:pt x="2816081" y="500828"/>
                  </a:lnTo>
                  <a:lnTo>
                    <a:pt x="2956885" y="1627693"/>
                  </a:lnTo>
                  <a:lnTo>
                    <a:pt x="3097689" y="1502486"/>
                  </a:lnTo>
                  <a:lnTo>
                    <a:pt x="3238493" y="1627693"/>
                  </a:lnTo>
                  <a:lnTo>
                    <a:pt x="3379297" y="1252072"/>
                  </a:lnTo>
                  <a:lnTo>
                    <a:pt x="3520101" y="1627693"/>
                  </a:lnTo>
                </a:path>
              </a:pathLst>
            </a:custGeom>
            <a:ln w="43362" cap="flat">
              <a:solidFill>
                <a:srgbClr val="000000">
                  <a:alpha val="100000"/>
                </a:srgbClr>
              </a:solidFill>
              <a:prstDash val="solid"/>
              <a:round/>
            </a:ln>
          </p:spPr>
          <p:txBody>
            <a:bodyPr/>
            <a:lstStyle/>
            <a:p/>
          </p:txBody>
        </p:sp>
        <p:sp>
          <p:nvSpPr>
            <p:cNvPr id="27" name="pl27"/>
            <p:cNvSpPr/>
            <p:nvPr/>
          </p:nvSpPr>
          <p:spPr>
            <a:xfrm>
              <a:off x="943464" y="3156621"/>
              <a:ext cx="3520101" cy="1627693"/>
            </a:xfrm>
            <a:custGeom>
              <a:avLst/>
              <a:pathLst>
                <a:path w="3520101" h="1627693">
                  <a:moveTo>
                    <a:pt x="0" y="1627693"/>
                  </a:moveTo>
                  <a:lnTo>
                    <a:pt x="140804" y="1001657"/>
                  </a:lnTo>
                  <a:lnTo>
                    <a:pt x="281608" y="0"/>
                  </a:lnTo>
                  <a:lnTo>
                    <a:pt x="422412" y="1126864"/>
                  </a:lnTo>
                  <a:lnTo>
                    <a:pt x="563216" y="876450"/>
                  </a:lnTo>
                  <a:lnTo>
                    <a:pt x="704020" y="751243"/>
                  </a:lnTo>
                  <a:lnTo>
                    <a:pt x="844824" y="1377279"/>
                  </a:lnTo>
                  <a:lnTo>
                    <a:pt x="985628" y="1627693"/>
                  </a:lnTo>
                  <a:lnTo>
                    <a:pt x="1126432" y="1502486"/>
                  </a:lnTo>
                  <a:lnTo>
                    <a:pt x="1267236" y="876450"/>
                  </a:lnTo>
                  <a:lnTo>
                    <a:pt x="1408040" y="1502486"/>
                  </a:lnTo>
                  <a:lnTo>
                    <a:pt x="1548844" y="1502486"/>
                  </a:lnTo>
                  <a:lnTo>
                    <a:pt x="1689648" y="1126864"/>
                  </a:lnTo>
                  <a:lnTo>
                    <a:pt x="1830452" y="1001657"/>
                  </a:lnTo>
                  <a:lnTo>
                    <a:pt x="1971256" y="1126864"/>
                  </a:lnTo>
                  <a:lnTo>
                    <a:pt x="2112061" y="1252072"/>
                  </a:lnTo>
                  <a:lnTo>
                    <a:pt x="2252865" y="1502486"/>
                  </a:lnTo>
                  <a:lnTo>
                    <a:pt x="2393669" y="1001657"/>
                  </a:lnTo>
                  <a:lnTo>
                    <a:pt x="2534473" y="1377279"/>
                  </a:lnTo>
                  <a:lnTo>
                    <a:pt x="2675277" y="1627693"/>
                  </a:lnTo>
                  <a:lnTo>
                    <a:pt x="2816081" y="500828"/>
                  </a:lnTo>
                  <a:lnTo>
                    <a:pt x="2956885" y="1627693"/>
                  </a:lnTo>
                  <a:lnTo>
                    <a:pt x="3097689" y="1502486"/>
                  </a:lnTo>
                  <a:lnTo>
                    <a:pt x="3238493" y="1627693"/>
                  </a:lnTo>
                  <a:lnTo>
                    <a:pt x="3379297" y="1252072"/>
                  </a:lnTo>
                  <a:lnTo>
                    <a:pt x="3520101" y="1627693"/>
                  </a:lnTo>
                </a:path>
              </a:pathLst>
            </a:custGeom>
            <a:ln w="27101" cap="flat">
              <a:solidFill>
                <a:srgbClr val="0058AB">
                  <a:alpha val="100000"/>
                </a:srgbClr>
              </a:solidFill>
              <a:prstDash val="solid"/>
              <a:round/>
            </a:ln>
          </p:spPr>
          <p:txBody>
            <a:bodyPr/>
            <a:lstStyle/>
            <a:p/>
          </p:txBody>
        </p:sp>
        <p:sp>
          <p:nvSpPr>
            <p:cNvPr id="28" name="pl28"/>
            <p:cNvSpPr/>
            <p:nvPr/>
          </p:nvSpPr>
          <p:spPr>
            <a:xfrm>
              <a:off x="767459" y="478431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4408693"/>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47484" y="3532242"/>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351504" y="4283486"/>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055525" y="4033071"/>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618741" y="4408693"/>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22761" y="4033071"/>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4408693"/>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84975" y="43421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15328" y="437094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1588995" y="34656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19349" y="349696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0" name="pg40"/>
            <p:cNvSpPr/>
            <p:nvPr/>
          </p:nvSpPr>
          <p:spPr>
            <a:xfrm>
              <a:off x="2293016" y="421692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23369" y="424697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2997036" y="396650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027389" y="399527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4" name="pg44"/>
            <p:cNvSpPr/>
            <p:nvPr/>
          </p:nvSpPr>
          <p:spPr>
            <a:xfrm>
              <a:off x="3560252" y="43421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590606" y="437094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264273" y="396650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94626" y="399527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8" name="pg48"/>
            <p:cNvSpPr/>
            <p:nvPr/>
          </p:nvSpPr>
          <p:spPr>
            <a:xfrm>
              <a:off x="4405077" y="43421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5430" y="437094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50" name="tx50"/>
            <p:cNvSpPr/>
            <p:nvPr/>
          </p:nvSpPr>
          <p:spPr>
            <a:xfrm>
              <a:off x="4523855" y="41192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387007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2" name="tx52"/>
            <p:cNvSpPr/>
            <p:nvPr/>
          </p:nvSpPr>
          <p:spPr>
            <a:xfrm>
              <a:off x="641260" y="474167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3" name="tx53"/>
            <p:cNvSpPr/>
            <p:nvPr/>
          </p:nvSpPr>
          <p:spPr>
            <a:xfrm>
              <a:off x="641260" y="411709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4" name="tx54"/>
            <p:cNvSpPr/>
            <p:nvPr/>
          </p:nvSpPr>
          <p:spPr>
            <a:xfrm>
              <a:off x="577692" y="348960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5" name="tx55"/>
            <p:cNvSpPr/>
            <p:nvPr/>
          </p:nvSpPr>
          <p:spPr>
            <a:xfrm>
              <a:off x="577692" y="28635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6" name="tx56"/>
            <p:cNvSpPr/>
            <p:nvPr/>
          </p:nvSpPr>
          <p:spPr>
            <a:xfrm>
              <a:off x="577692" y="223753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7" name="tx57"/>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8" name="tx58"/>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9" name="tx59"/>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0" name="tx60"/>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1" name="tx61"/>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2" name="tx62"/>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4" name="tx64"/>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5" name="pl65"/>
            <p:cNvSpPr/>
            <p:nvPr/>
          </p:nvSpPr>
          <p:spPr>
            <a:xfrm>
              <a:off x="147687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6" name="pl66"/>
            <p:cNvSpPr/>
            <p:nvPr/>
          </p:nvSpPr>
          <p:spPr>
            <a:xfrm>
              <a:off x="147687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7" name="pl67"/>
            <p:cNvSpPr/>
            <p:nvPr/>
          </p:nvSpPr>
          <p:spPr>
            <a:xfrm>
              <a:off x="254990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8" name="pl68"/>
            <p:cNvSpPr/>
            <p:nvPr/>
          </p:nvSpPr>
          <p:spPr>
            <a:xfrm>
              <a:off x="331235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9" name="tx69"/>
            <p:cNvSpPr/>
            <p:nvPr/>
          </p:nvSpPr>
          <p:spPr>
            <a:xfrm>
              <a:off x="1743972" y="6119132"/>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70" name="tx70"/>
            <p:cNvSpPr/>
            <p:nvPr/>
          </p:nvSpPr>
          <p:spPr>
            <a:xfrm>
              <a:off x="281700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1" name="tx71"/>
            <p:cNvSpPr/>
            <p:nvPr/>
          </p:nvSpPr>
          <p:spPr>
            <a:xfrm>
              <a:off x="3579455"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2" name="tx72"/>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3" name="pl73"/>
            <p:cNvSpPr/>
            <p:nvPr/>
          </p:nvSpPr>
          <p:spPr>
            <a:xfrm>
              <a:off x="5132709" y="509733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44712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384526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321922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59318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19671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478431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415827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53224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290620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228017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308715" y="2655792"/>
              <a:ext cx="3520101" cy="2504144"/>
            </a:xfrm>
            <a:custGeom>
              <a:avLst/>
              <a:pathLst>
                <a:path w="3520101" h="2504144">
                  <a:moveTo>
                    <a:pt x="0" y="1878108"/>
                  </a:moveTo>
                  <a:lnTo>
                    <a:pt x="140804" y="1878108"/>
                  </a:lnTo>
                  <a:lnTo>
                    <a:pt x="281608" y="2128522"/>
                  </a:lnTo>
                  <a:lnTo>
                    <a:pt x="422412" y="1126864"/>
                  </a:lnTo>
                  <a:lnTo>
                    <a:pt x="563216" y="1752900"/>
                  </a:lnTo>
                  <a:lnTo>
                    <a:pt x="704020" y="2504144"/>
                  </a:lnTo>
                  <a:lnTo>
                    <a:pt x="844824" y="2128522"/>
                  </a:lnTo>
                  <a:lnTo>
                    <a:pt x="985628" y="2128522"/>
                  </a:lnTo>
                  <a:lnTo>
                    <a:pt x="1126432" y="1627693"/>
                  </a:lnTo>
                  <a:lnTo>
                    <a:pt x="1267236" y="1377279"/>
                  </a:lnTo>
                  <a:lnTo>
                    <a:pt x="1408040" y="2378936"/>
                  </a:lnTo>
                  <a:lnTo>
                    <a:pt x="1548844" y="2003315"/>
                  </a:lnTo>
                  <a:lnTo>
                    <a:pt x="1689648" y="1627693"/>
                  </a:lnTo>
                  <a:lnTo>
                    <a:pt x="1830452" y="1752900"/>
                  </a:lnTo>
                  <a:lnTo>
                    <a:pt x="1971256" y="1878108"/>
                  </a:lnTo>
                  <a:lnTo>
                    <a:pt x="2112061" y="2128522"/>
                  </a:lnTo>
                  <a:lnTo>
                    <a:pt x="2252865" y="2003315"/>
                  </a:lnTo>
                  <a:lnTo>
                    <a:pt x="2393669" y="1126864"/>
                  </a:lnTo>
                  <a:lnTo>
                    <a:pt x="2534473" y="1627693"/>
                  </a:lnTo>
                  <a:lnTo>
                    <a:pt x="2675277" y="2128522"/>
                  </a:lnTo>
                  <a:lnTo>
                    <a:pt x="2816081" y="375621"/>
                  </a:lnTo>
                  <a:lnTo>
                    <a:pt x="2956885" y="2128522"/>
                  </a:lnTo>
                  <a:lnTo>
                    <a:pt x="3097689" y="0"/>
                  </a:lnTo>
                  <a:lnTo>
                    <a:pt x="3238493" y="2504144"/>
                  </a:lnTo>
                  <a:lnTo>
                    <a:pt x="3379297" y="1878108"/>
                  </a:lnTo>
                  <a:lnTo>
                    <a:pt x="3520101" y="2003315"/>
                  </a:lnTo>
                </a:path>
              </a:pathLst>
            </a:custGeom>
            <a:ln w="27101" cap="flat">
              <a:solidFill>
                <a:srgbClr val="0058AB">
                  <a:alpha val="80000"/>
                </a:srgbClr>
              </a:solidFill>
              <a:prstDash val="solid"/>
              <a:round/>
            </a:ln>
          </p:spPr>
          <p:txBody>
            <a:bodyPr/>
            <a:lstStyle/>
            <a:p/>
          </p:txBody>
        </p:sp>
        <p:sp>
          <p:nvSpPr>
            <p:cNvPr id="92" name="pl92"/>
            <p:cNvSpPr/>
            <p:nvPr/>
          </p:nvSpPr>
          <p:spPr>
            <a:xfrm>
              <a:off x="5308715" y="3031414"/>
              <a:ext cx="3520101" cy="1126864"/>
            </a:xfrm>
            <a:custGeom>
              <a:avLst/>
              <a:pathLst>
                <a:path w="3520101" h="1126864">
                  <a:moveTo>
                    <a:pt x="0" y="0"/>
                  </a:moveTo>
                  <a:lnTo>
                    <a:pt x="140804" y="125207"/>
                  </a:lnTo>
                  <a:lnTo>
                    <a:pt x="281608" y="125207"/>
                  </a:lnTo>
                  <a:lnTo>
                    <a:pt x="422412" y="250414"/>
                  </a:lnTo>
                  <a:lnTo>
                    <a:pt x="563216" y="375621"/>
                  </a:lnTo>
                  <a:lnTo>
                    <a:pt x="704020" y="375621"/>
                  </a:lnTo>
                  <a:lnTo>
                    <a:pt x="844824" y="500828"/>
                  </a:lnTo>
                  <a:lnTo>
                    <a:pt x="985628" y="626036"/>
                  </a:lnTo>
                  <a:lnTo>
                    <a:pt x="1126432" y="751243"/>
                  </a:lnTo>
                  <a:lnTo>
                    <a:pt x="1267236" y="876450"/>
                  </a:lnTo>
                  <a:lnTo>
                    <a:pt x="1408040" y="1001657"/>
                  </a:lnTo>
                  <a:lnTo>
                    <a:pt x="1548844" y="1001657"/>
                  </a:lnTo>
                  <a:lnTo>
                    <a:pt x="1689648" y="1001657"/>
                  </a:lnTo>
                  <a:lnTo>
                    <a:pt x="1830452" y="1001657"/>
                  </a:lnTo>
                  <a:lnTo>
                    <a:pt x="1971256" y="1001657"/>
                  </a:lnTo>
                  <a:lnTo>
                    <a:pt x="2112061" y="1126864"/>
                  </a:lnTo>
                  <a:lnTo>
                    <a:pt x="2252865" y="1001657"/>
                  </a:lnTo>
                  <a:lnTo>
                    <a:pt x="2393669" y="1001657"/>
                  </a:lnTo>
                  <a:lnTo>
                    <a:pt x="2534473" y="1126864"/>
                  </a:lnTo>
                  <a:lnTo>
                    <a:pt x="2675277" y="1126864"/>
                  </a:lnTo>
                  <a:lnTo>
                    <a:pt x="2816081" y="1126864"/>
                  </a:lnTo>
                  <a:lnTo>
                    <a:pt x="2956885" y="1001657"/>
                  </a:lnTo>
                  <a:lnTo>
                    <a:pt x="3097689" y="876450"/>
                  </a:lnTo>
                  <a:lnTo>
                    <a:pt x="3238493" y="876450"/>
                  </a:lnTo>
                  <a:lnTo>
                    <a:pt x="3379297" y="1001657"/>
                  </a:lnTo>
                  <a:lnTo>
                    <a:pt x="3520101" y="1001657"/>
                  </a:lnTo>
                </a:path>
              </a:pathLst>
            </a:custGeom>
            <a:ln w="27101" cap="flat">
              <a:solidFill>
                <a:srgbClr val="1CABE2">
                  <a:alpha val="80000"/>
                </a:srgbClr>
              </a:solidFill>
              <a:prstDash val="solid"/>
              <a:round/>
            </a:ln>
          </p:spPr>
          <p:txBody>
            <a:bodyPr/>
            <a:lstStyle/>
            <a:p/>
          </p:txBody>
        </p:sp>
        <p:sp>
          <p:nvSpPr>
            <p:cNvPr id="93" name="pl93"/>
            <p:cNvSpPr/>
            <p:nvPr/>
          </p:nvSpPr>
          <p:spPr>
            <a:xfrm>
              <a:off x="5308715" y="3907864"/>
              <a:ext cx="3520101" cy="1001657"/>
            </a:xfrm>
            <a:custGeom>
              <a:avLst/>
              <a:pathLst>
                <a:path w="3520101" h="1001657">
                  <a:moveTo>
                    <a:pt x="0" y="500828"/>
                  </a:moveTo>
                  <a:lnTo>
                    <a:pt x="140804" y="876450"/>
                  </a:lnTo>
                  <a:lnTo>
                    <a:pt x="281608" y="500828"/>
                  </a:lnTo>
                  <a:lnTo>
                    <a:pt x="422412" y="500828"/>
                  </a:lnTo>
                  <a:lnTo>
                    <a:pt x="563216" y="500828"/>
                  </a:lnTo>
                  <a:lnTo>
                    <a:pt x="704020" y="250414"/>
                  </a:lnTo>
                  <a:lnTo>
                    <a:pt x="844824" y="626036"/>
                  </a:lnTo>
                  <a:lnTo>
                    <a:pt x="985628" y="751243"/>
                  </a:lnTo>
                  <a:lnTo>
                    <a:pt x="1126432" y="626036"/>
                  </a:lnTo>
                  <a:lnTo>
                    <a:pt x="1267236" y="626036"/>
                  </a:lnTo>
                  <a:lnTo>
                    <a:pt x="1408040" y="500828"/>
                  </a:lnTo>
                  <a:lnTo>
                    <a:pt x="1548844" y="626036"/>
                  </a:lnTo>
                  <a:lnTo>
                    <a:pt x="1689648" y="751243"/>
                  </a:lnTo>
                  <a:lnTo>
                    <a:pt x="1830452" y="626036"/>
                  </a:lnTo>
                  <a:lnTo>
                    <a:pt x="1971256" y="626036"/>
                  </a:lnTo>
                  <a:lnTo>
                    <a:pt x="2112061" y="500828"/>
                  </a:lnTo>
                  <a:lnTo>
                    <a:pt x="2252865" y="626036"/>
                  </a:lnTo>
                  <a:lnTo>
                    <a:pt x="2393669" y="0"/>
                  </a:lnTo>
                  <a:lnTo>
                    <a:pt x="2534473" y="1001657"/>
                  </a:lnTo>
                  <a:lnTo>
                    <a:pt x="2675277" y="876450"/>
                  </a:lnTo>
                  <a:lnTo>
                    <a:pt x="2816081" y="626036"/>
                  </a:lnTo>
                  <a:lnTo>
                    <a:pt x="2956885" y="876450"/>
                  </a:lnTo>
                  <a:lnTo>
                    <a:pt x="3097689" y="0"/>
                  </a:lnTo>
                  <a:lnTo>
                    <a:pt x="3238493" y="500828"/>
                  </a:lnTo>
                  <a:lnTo>
                    <a:pt x="3379297" y="1001657"/>
                  </a:lnTo>
                  <a:lnTo>
                    <a:pt x="3520101" y="375621"/>
                  </a:lnTo>
                </a:path>
              </a:pathLst>
            </a:custGeom>
            <a:ln w="27101" cap="flat">
              <a:solidFill>
                <a:srgbClr val="00833D">
                  <a:alpha val="80000"/>
                </a:srgbClr>
              </a:solidFill>
              <a:prstDash val="solid"/>
              <a:round/>
            </a:ln>
          </p:spPr>
          <p:txBody>
            <a:bodyPr/>
            <a:lstStyle/>
            <a:p/>
          </p:txBody>
        </p:sp>
        <p:sp>
          <p:nvSpPr>
            <p:cNvPr id="94" name="pl94"/>
            <p:cNvSpPr/>
            <p:nvPr/>
          </p:nvSpPr>
          <p:spPr>
            <a:xfrm>
              <a:off x="5308715" y="2655792"/>
              <a:ext cx="3520101" cy="2504144"/>
            </a:xfrm>
            <a:custGeom>
              <a:avLst/>
              <a:pathLst>
                <a:path w="3520101" h="2504144">
                  <a:moveTo>
                    <a:pt x="0" y="1878108"/>
                  </a:moveTo>
                  <a:lnTo>
                    <a:pt x="140804" y="1878108"/>
                  </a:lnTo>
                  <a:lnTo>
                    <a:pt x="281608" y="2128522"/>
                  </a:lnTo>
                  <a:lnTo>
                    <a:pt x="422412" y="1126864"/>
                  </a:lnTo>
                  <a:lnTo>
                    <a:pt x="563216" y="1752900"/>
                  </a:lnTo>
                  <a:lnTo>
                    <a:pt x="704020" y="2504144"/>
                  </a:lnTo>
                  <a:lnTo>
                    <a:pt x="844824" y="2128522"/>
                  </a:lnTo>
                  <a:lnTo>
                    <a:pt x="985628" y="2128522"/>
                  </a:lnTo>
                  <a:lnTo>
                    <a:pt x="1126432" y="1627693"/>
                  </a:lnTo>
                  <a:lnTo>
                    <a:pt x="1267236" y="1377279"/>
                  </a:lnTo>
                  <a:lnTo>
                    <a:pt x="1408040" y="2378936"/>
                  </a:lnTo>
                  <a:lnTo>
                    <a:pt x="1548844" y="2003315"/>
                  </a:lnTo>
                  <a:lnTo>
                    <a:pt x="1689648" y="1627693"/>
                  </a:lnTo>
                  <a:lnTo>
                    <a:pt x="1830452" y="1752900"/>
                  </a:lnTo>
                  <a:lnTo>
                    <a:pt x="1971256" y="1878108"/>
                  </a:lnTo>
                  <a:lnTo>
                    <a:pt x="2112061" y="2128522"/>
                  </a:lnTo>
                  <a:lnTo>
                    <a:pt x="2252865" y="2003315"/>
                  </a:lnTo>
                  <a:lnTo>
                    <a:pt x="2393669" y="1126864"/>
                  </a:lnTo>
                  <a:lnTo>
                    <a:pt x="2534473" y="1627693"/>
                  </a:lnTo>
                  <a:lnTo>
                    <a:pt x="2675277" y="2128522"/>
                  </a:lnTo>
                  <a:lnTo>
                    <a:pt x="2816081" y="375621"/>
                  </a:lnTo>
                  <a:lnTo>
                    <a:pt x="2956885" y="2128522"/>
                  </a:lnTo>
                  <a:lnTo>
                    <a:pt x="3097689" y="0"/>
                  </a:lnTo>
                  <a:lnTo>
                    <a:pt x="3238493" y="2504144"/>
                  </a:lnTo>
                  <a:lnTo>
                    <a:pt x="3379297" y="1878108"/>
                  </a:lnTo>
                  <a:lnTo>
                    <a:pt x="3520101" y="2003315"/>
                  </a:lnTo>
                </a:path>
              </a:pathLst>
            </a:custGeom>
            <a:ln w="43362" cap="flat">
              <a:solidFill>
                <a:srgbClr val="000000">
                  <a:alpha val="100000"/>
                </a:srgbClr>
              </a:solidFill>
              <a:prstDash val="solid"/>
              <a:round/>
            </a:ln>
          </p:spPr>
          <p:txBody>
            <a:bodyPr/>
            <a:lstStyle/>
            <a:p/>
          </p:txBody>
        </p:sp>
        <p:sp>
          <p:nvSpPr>
            <p:cNvPr id="95" name="pl95"/>
            <p:cNvSpPr/>
            <p:nvPr/>
          </p:nvSpPr>
          <p:spPr>
            <a:xfrm>
              <a:off x="5308715" y="2655792"/>
              <a:ext cx="3520101" cy="2504144"/>
            </a:xfrm>
            <a:custGeom>
              <a:avLst/>
              <a:pathLst>
                <a:path w="3520101" h="2504144">
                  <a:moveTo>
                    <a:pt x="0" y="1878108"/>
                  </a:moveTo>
                  <a:lnTo>
                    <a:pt x="140804" y="1878108"/>
                  </a:lnTo>
                  <a:lnTo>
                    <a:pt x="281608" y="2128522"/>
                  </a:lnTo>
                  <a:lnTo>
                    <a:pt x="422412" y="1126864"/>
                  </a:lnTo>
                  <a:lnTo>
                    <a:pt x="563216" y="1752900"/>
                  </a:lnTo>
                  <a:lnTo>
                    <a:pt x="704020" y="2504144"/>
                  </a:lnTo>
                  <a:lnTo>
                    <a:pt x="844824" y="2128522"/>
                  </a:lnTo>
                  <a:lnTo>
                    <a:pt x="985628" y="2128522"/>
                  </a:lnTo>
                  <a:lnTo>
                    <a:pt x="1126432" y="1627693"/>
                  </a:lnTo>
                  <a:lnTo>
                    <a:pt x="1267236" y="1377279"/>
                  </a:lnTo>
                  <a:lnTo>
                    <a:pt x="1408040" y="2378936"/>
                  </a:lnTo>
                  <a:lnTo>
                    <a:pt x="1548844" y="2003315"/>
                  </a:lnTo>
                  <a:lnTo>
                    <a:pt x="1689648" y="1627693"/>
                  </a:lnTo>
                  <a:lnTo>
                    <a:pt x="1830452" y="1752900"/>
                  </a:lnTo>
                  <a:lnTo>
                    <a:pt x="1971256" y="1878108"/>
                  </a:lnTo>
                  <a:lnTo>
                    <a:pt x="2112061" y="2128522"/>
                  </a:lnTo>
                  <a:lnTo>
                    <a:pt x="2252865" y="2003315"/>
                  </a:lnTo>
                  <a:lnTo>
                    <a:pt x="2393669" y="1126864"/>
                  </a:lnTo>
                  <a:lnTo>
                    <a:pt x="2534473" y="1627693"/>
                  </a:lnTo>
                  <a:lnTo>
                    <a:pt x="2675277" y="2128522"/>
                  </a:lnTo>
                  <a:lnTo>
                    <a:pt x="2816081" y="375621"/>
                  </a:lnTo>
                  <a:lnTo>
                    <a:pt x="2956885" y="2128522"/>
                  </a:lnTo>
                  <a:lnTo>
                    <a:pt x="3097689" y="0"/>
                  </a:lnTo>
                  <a:lnTo>
                    <a:pt x="3238493" y="2504144"/>
                  </a:lnTo>
                  <a:lnTo>
                    <a:pt x="3379297" y="1878108"/>
                  </a:lnTo>
                  <a:lnTo>
                    <a:pt x="3520101" y="2003315"/>
                  </a:lnTo>
                </a:path>
              </a:pathLst>
            </a:custGeom>
            <a:ln w="27101" cap="flat">
              <a:solidFill>
                <a:srgbClr val="0058AB">
                  <a:alpha val="100000"/>
                </a:srgbClr>
              </a:solidFill>
              <a:prstDash val="solid"/>
              <a:round/>
            </a:ln>
          </p:spPr>
          <p:txBody>
            <a:bodyPr/>
            <a:lstStyle/>
            <a:p/>
          </p:txBody>
        </p:sp>
        <p:sp>
          <p:nvSpPr>
            <p:cNvPr id="96" name="pl96"/>
            <p:cNvSpPr/>
            <p:nvPr/>
          </p:nvSpPr>
          <p:spPr>
            <a:xfrm>
              <a:off x="5132709" y="478431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7" name="pl97"/>
            <p:cNvSpPr/>
            <p:nvPr/>
          </p:nvSpPr>
          <p:spPr>
            <a:xfrm>
              <a:off x="5308715" y="4158278"/>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012735" y="4784314"/>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716755" y="4659107"/>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420776" y="4408693"/>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983992" y="4408693"/>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688012" y="4158278"/>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828816" y="4283486"/>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104" name="pg104"/>
            <p:cNvSpPr/>
            <p:nvPr/>
          </p:nvSpPr>
          <p:spPr>
            <a:xfrm>
              <a:off x="5250226" y="40917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280579" y="41217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6" name="pg106"/>
            <p:cNvSpPr/>
            <p:nvPr/>
          </p:nvSpPr>
          <p:spPr>
            <a:xfrm>
              <a:off x="5937400" y="471774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5967753" y="4746521"/>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8" name="pg108"/>
            <p:cNvSpPr/>
            <p:nvPr/>
          </p:nvSpPr>
          <p:spPr>
            <a:xfrm>
              <a:off x="6641420" y="459254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6671774" y="4622598"/>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0" name="pg110"/>
            <p:cNvSpPr/>
            <p:nvPr/>
          </p:nvSpPr>
          <p:spPr>
            <a:xfrm>
              <a:off x="7362287" y="43421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392640" y="437094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2" name="pg112"/>
            <p:cNvSpPr/>
            <p:nvPr/>
          </p:nvSpPr>
          <p:spPr>
            <a:xfrm>
              <a:off x="7925503" y="43421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7955857" y="437094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4" name="pg114"/>
            <p:cNvSpPr/>
            <p:nvPr/>
          </p:nvSpPr>
          <p:spPr>
            <a:xfrm>
              <a:off x="8629524" y="40917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659877" y="41217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6" name="pg116"/>
            <p:cNvSpPr/>
            <p:nvPr/>
          </p:nvSpPr>
          <p:spPr>
            <a:xfrm>
              <a:off x="8770328" y="421692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7" name="tx117"/>
            <p:cNvSpPr/>
            <p:nvPr/>
          </p:nvSpPr>
          <p:spPr>
            <a:xfrm>
              <a:off x="8800681" y="424697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8" name="tx118"/>
            <p:cNvSpPr/>
            <p:nvPr/>
          </p:nvSpPr>
          <p:spPr>
            <a:xfrm>
              <a:off x="8889106" y="39926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9" name="tx119"/>
            <p:cNvSpPr/>
            <p:nvPr/>
          </p:nvSpPr>
          <p:spPr>
            <a:xfrm>
              <a:off x="8889106" y="42446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20" name="tx120"/>
            <p:cNvSpPr/>
            <p:nvPr/>
          </p:nvSpPr>
          <p:spPr>
            <a:xfrm>
              <a:off x="5006511" y="474167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1" name="tx121"/>
            <p:cNvSpPr/>
            <p:nvPr/>
          </p:nvSpPr>
          <p:spPr>
            <a:xfrm>
              <a:off x="5006511" y="411709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2" name="tx122"/>
            <p:cNvSpPr/>
            <p:nvPr/>
          </p:nvSpPr>
          <p:spPr>
            <a:xfrm>
              <a:off x="4942943" y="348960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3" name="tx123"/>
            <p:cNvSpPr/>
            <p:nvPr/>
          </p:nvSpPr>
          <p:spPr>
            <a:xfrm>
              <a:off x="4942943" y="28635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4" name="tx124"/>
            <p:cNvSpPr/>
            <p:nvPr/>
          </p:nvSpPr>
          <p:spPr>
            <a:xfrm>
              <a:off x="4942943" y="223753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5" name="tx125"/>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2" name="tx13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3" name="pl133"/>
            <p:cNvSpPr/>
            <p:nvPr/>
          </p:nvSpPr>
          <p:spPr>
            <a:xfrm>
              <a:off x="584212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4" name="pl134"/>
            <p:cNvSpPr/>
            <p:nvPr/>
          </p:nvSpPr>
          <p:spPr>
            <a:xfrm>
              <a:off x="584212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pl135"/>
            <p:cNvSpPr/>
            <p:nvPr/>
          </p:nvSpPr>
          <p:spPr>
            <a:xfrm>
              <a:off x="691515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6" name="pl136"/>
            <p:cNvSpPr/>
            <p:nvPr/>
          </p:nvSpPr>
          <p:spPr>
            <a:xfrm>
              <a:off x="767760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7" name="tx137"/>
            <p:cNvSpPr/>
            <p:nvPr/>
          </p:nvSpPr>
          <p:spPr>
            <a:xfrm>
              <a:off x="6109223" y="6119132"/>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138" name="tx138"/>
            <p:cNvSpPr/>
            <p:nvPr/>
          </p:nvSpPr>
          <p:spPr>
            <a:xfrm>
              <a:off x="718225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9" name="tx139"/>
            <p:cNvSpPr/>
            <p:nvPr/>
          </p:nvSpPr>
          <p:spPr>
            <a:xfrm>
              <a:off x="7944705"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40" name="tx140"/>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3" name="tx14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1%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El Salvador DTP drop-out was lower than the global rate, while DTP-MCV drop-out was lower than the global rate.</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low (1%) in El Salvador, indicating very good ability to deliver the primary series early on, but good ability to provide the full course of vaccines in infacy.</a:t>
            </a:r>
          </a:p>
        </p:txBody>
      </p:sp>
      <p:grpSp xmlns:pic="http://schemas.openxmlformats.org/drawingml/2006/picture">
        <p:nvGrpSpPr>
          <p:cNvPr id="146" name=""/>
          <p:cNvGrpSpPr/>
          <p:nvPr/>
        </p:nvGrpSpPr>
        <p:grpSpPr>
          <a:xfrm>
            <a:off x="292608" y="1097280"/>
            <a:ext cx="8595360" cy="28575"/>
            <a:chOff x="292608" y="1097280"/>
            <a:chExt cx="8595360" cy="28575"/>
          </a:xfrm>
        </p:grpSpPr>
        <p:sp>
          <p:nvSpPr>
            <p:cNvPr id="14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27272"/>
            </a:xfrm>
            <a:custGeom>
              <a:avLst/>
              <a:pathLst>
                <a:path w="2135265" h="127272">
                  <a:moveTo>
                    <a:pt x="0" y="0"/>
                  </a:moveTo>
                  <a:lnTo>
                    <a:pt x="85410" y="59393"/>
                  </a:lnTo>
                  <a:lnTo>
                    <a:pt x="170821" y="59393"/>
                  </a:lnTo>
                  <a:lnTo>
                    <a:pt x="256231" y="67878"/>
                  </a:lnTo>
                  <a:lnTo>
                    <a:pt x="341642" y="42424"/>
                  </a:lnTo>
                  <a:lnTo>
                    <a:pt x="427053" y="127272"/>
                  </a:lnTo>
                  <a:lnTo>
                    <a:pt x="512463" y="50909"/>
                  </a:lnTo>
                  <a:lnTo>
                    <a:pt x="597874" y="0"/>
                  </a:lnTo>
                  <a:lnTo>
                    <a:pt x="683284" y="0"/>
                  </a:lnTo>
                  <a:lnTo>
                    <a:pt x="768695" y="0"/>
                  </a:lnTo>
                  <a:lnTo>
                    <a:pt x="854106" y="25454"/>
                  </a:lnTo>
                  <a:lnTo>
                    <a:pt x="939516" y="33939"/>
                  </a:lnTo>
                  <a:lnTo>
                    <a:pt x="1024927" y="76363"/>
                  </a:lnTo>
                  <a:lnTo>
                    <a:pt x="1110337" y="76363"/>
                  </a:lnTo>
                  <a:lnTo>
                    <a:pt x="1195748" y="101818"/>
                  </a:lnTo>
                  <a:lnTo>
                    <a:pt x="1281159" y="0"/>
                  </a:lnTo>
                  <a:lnTo>
                    <a:pt x="1366569" y="67878"/>
                  </a:lnTo>
                  <a:lnTo>
                    <a:pt x="1451980" y="84848"/>
                  </a:lnTo>
                  <a:lnTo>
                    <a:pt x="1537390" y="84848"/>
                  </a:lnTo>
                  <a:lnTo>
                    <a:pt x="1622801" y="50909"/>
                  </a:lnTo>
                  <a:lnTo>
                    <a:pt x="1708212" y="16969"/>
                  </a:lnTo>
                  <a:lnTo>
                    <a:pt x="1793622" y="25454"/>
                  </a:lnTo>
                  <a:lnTo>
                    <a:pt x="1879033" y="42424"/>
                  </a:lnTo>
                  <a:lnTo>
                    <a:pt x="1964443" y="33939"/>
                  </a:lnTo>
                  <a:lnTo>
                    <a:pt x="2049854" y="0"/>
                  </a:lnTo>
                  <a:lnTo>
                    <a:pt x="2135265" y="16969"/>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2" name="tx52"/>
            <p:cNvSpPr/>
            <p:nvPr/>
          </p:nvSpPr>
          <p:spPr>
            <a:xfrm>
              <a:off x="2624645"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258884"/>
              <a:ext cx="768695" cy="76363"/>
            </a:xfrm>
            <a:custGeom>
              <a:avLst/>
              <a:pathLst>
                <a:path w="768695" h="76363">
                  <a:moveTo>
                    <a:pt x="0" y="0"/>
                  </a:moveTo>
                  <a:lnTo>
                    <a:pt x="85410" y="67878"/>
                  </a:lnTo>
                  <a:lnTo>
                    <a:pt x="170821" y="76363"/>
                  </a:lnTo>
                  <a:lnTo>
                    <a:pt x="256231" y="25454"/>
                  </a:lnTo>
                  <a:lnTo>
                    <a:pt x="341642" y="42424"/>
                  </a:lnTo>
                  <a:lnTo>
                    <a:pt x="427053" y="25454"/>
                  </a:lnTo>
                  <a:lnTo>
                    <a:pt x="512463" y="33939"/>
                  </a:lnTo>
                  <a:lnTo>
                    <a:pt x="597874" y="25454"/>
                  </a:lnTo>
                  <a:lnTo>
                    <a:pt x="683284" y="8484"/>
                  </a:lnTo>
                  <a:lnTo>
                    <a:pt x="768695" y="0"/>
                  </a:lnTo>
                </a:path>
              </a:pathLst>
            </a:custGeom>
            <a:ln w="27101" cap="flat">
              <a:solidFill>
                <a:srgbClr val="1CABE2">
                  <a:alpha val="100000"/>
                </a:srgbClr>
              </a:solidFill>
              <a:prstDash val="solid"/>
              <a:round/>
            </a:ln>
          </p:spPr>
          <p:txBody>
            <a:bodyPr/>
            <a:lstStyle/>
            <a:p/>
          </p:txBody>
        </p:sp>
        <p:sp>
          <p:nvSpPr>
            <p:cNvPr id="74" name="pt74"/>
            <p:cNvSpPr/>
            <p:nvPr/>
          </p:nvSpPr>
          <p:spPr>
            <a:xfrm>
              <a:off x="240462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2832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283167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5" name="tx85"/>
            <p:cNvSpPr/>
            <p:nvPr/>
          </p:nvSpPr>
          <p:spPr>
            <a:xfrm>
              <a:off x="3223926"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6" name="tx86"/>
            <p:cNvSpPr/>
            <p:nvPr/>
          </p:nvSpPr>
          <p:spPr>
            <a:xfrm>
              <a:off x="2624645"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7" name="tx87"/>
            <p:cNvSpPr/>
            <p:nvPr/>
          </p:nvSpPr>
          <p:spPr>
            <a:xfrm>
              <a:off x="3051698"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1568568" y="4570000"/>
              <a:ext cx="1622801" cy="627877"/>
            </a:xfrm>
            <a:custGeom>
              <a:avLst/>
              <a:pathLst>
                <a:path w="1622801" h="627877">
                  <a:moveTo>
                    <a:pt x="0" y="627877"/>
                  </a:moveTo>
                  <a:lnTo>
                    <a:pt x="85410" y="178181"/>
                  </a:lnTo>
                  <a:lnTo>
                    <a:pt x="170821" y="135757"/>
                  </a:lnTo>
                  <a:lnTo>
                    <a:pt x="256231" y="313938"/>
                  </a:lnTo>
                  <a:lnTo>
                    <a:pt x="341642" y="76363"/>
                  </a:lnTo>
                  <a:lnTo>
                    <a:pt x="427053" y="76363"/>
                  </a:lnTo>
                  <a:lnTo>
                    <a:pt x="512463" y="50909"/>
                  </a:lnTo>
                  <a:lnTo>
                    <a:pt x="597874" y="59393"/>
                  </a:lnTo>
                  <a:lnTo>
                    <a:pt x="683284" y="16969"/>
                  </a:lnTo>
                  <a:lnTo>
                    <a:pt x="768695" y="25454"/>
                  </a:lnTo>
                  <a:lnTo>
                    <a:pt x="854106" y="16969"/>
                  </a:lnTo>
                  <a:lnTo>
                    <a:pt x="939516" y="76363"/>
                  </a:lnTo>
                  <a:lnTo>
                    <a:pt x="1024927" y="84848"/>
                  </a:lnTo>
                  <a:lnTo>
                    <a:pt x="1110337" y="16969"/>
                  </a:lnTo>
                  <a:lnTo>
                    <a:pt x="1195748" y="59393"/>
                  </a:lnTo>
                  <a:lnTo>
                    <a:pt x="1281159" y="25454"/>
                  </a:lnTo>
                  <a:lnTo>
                    <a:pt x="1366569" y="25454"/>
                  </a:lnTo>
                  <a:lnTo>
                    <a:pt x="1451980" y="8484"/>
                  </a:lnTo>
                  <a:lnTo>
                    <a:pt x="1537390" y="16969"/>
                  </a:lnTo>
                  <a:lnTo>
                    <a:pt x="1622801" y="0"/>
                  </a:lnTo>
                </a:path>
              </a:pathLst>
            </a:custGeom>
            <a:ln w="27101" cap="flat">
              <a:solidFill>
                <a:srgbClr val="1CABE2">
                  <a:alpha val="100000"/>
                </a:srgbClr>
              </a:solidFill>
              <a:prstDash val="solid"/>
              <a:round/>
            </a:ln>
          </p:spPr>
          <p:txBody>
            <a:bodyPr/>
            <a:lstStyle/>
            <a:p/>
          </p:txBody>
        </p:sp>
        <p:sp>
          <p:nvSpPr>
            <p:cNvPr id="108" name="pt108"/>
            <p:cNvSpPr/>
            <p:nvPr/>
          </p:nvSpPr>
          <p:spPr>
            <a:xfrm>
              <a:off x="1550517" y="51798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1635928"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1721338"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1806749" y="48658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1892160"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1977570"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062981"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148391"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233802"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319213"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404623"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490034"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575444"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2660855"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2746266"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2831676"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2917087"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002498"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3087908"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3173319"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tx128"/>
            <p:cNvSpPr/>
            <p:nvPr/>
          </p:nvSpPr>
          <p:spPr>
            <a:xfrm>
              <a:off x="1416638" y="51056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129" name="tx129"/>
            <p:cNvSpPr/>
            <p:nvPr/>
          </p:nvSpPr>
          <p:spPr>
            <a:xfrm>
              <a:off x="3223926" y="44777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0" name="tx130"/>
            <p:cNvSpPr/>
            <p:nvPr/>
          </p:nvSpPr>
          <p:spPr>
            <a:xfrm>
              <a:off x="2624645" y="44458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31" name="tx131"/>
            <p:cNvSpPr/>
            <p:nvPr/>
          </p:nvSpPr>
          <p:spPr>
            <a:xfrm>
              <a:off x="3051698" y="44458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32" name="pl132"/>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6" name="pl136"/>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7" name="pl137"/>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8" name="pl138"/>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2" name="pl142"/>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3" name="pl143"/>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4" name="pl144"/>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1947768"/>
              <a:ext cx="2135265" cy="76363"/>
            </a:xfrm>
            <a:custGeom>
              <a:avLst/>
              <a:pathLst>
                <a:path w="2135265" h="76363">
                  <a:moveTo>
                    <a:pt x="0" y="0"/>
                  </a:moveTo>
                  <a:lnTo>
                    <a:pt x="85410" y="16969"/>
                  </a:lnTo>
                  <a:lnTo>
                    <a:pt x="170821" y="50909"/>
                  </a:lnTo>
                  <a:lnTo>
                    <a:pt x="256231" y="8484"/>
                  </a:lnTo>
                  <a:lnTo>
                    <a:pt x="341642" y="25454"/>
                  </a:lnTo>
                  <a:lnTo>
                    <a:pt x="427053" y="25454"/>
                  </a:lnTo>
                  <a:lnTo>
                    <a:pt x="512463" y="8484"/>
                  </a:lnTo>
                  <a:lnTo>
                    <a:pt x="597874" y="0"/>
                  </a:lnTo>
                  <a:lnTo>
                    <a:pt x="683284" y="0"/>
                  </a:lnTo>
                  <a:lnTo>
                    <a:pt x="768695" y="16969"/>
                  </a:lnTo>
                  <a:lnTo>
                    <a:pt x="854106" y="76363"/>
                  </a:lnTo>
                  <a:lnTo>
                    <a:pt x="939516" y="76363"/>
                  </a:lnTo>
                  <a:lnTo>
                    <a:pt x="1024927" y="16969"/>
                  </a:lnTo>
                  <a:lnTo>
                    <a:pt x="1110337" y="16969"/>
                  </a:lnTo>
                  <a:lnTo>
                    <a:pt x="1195748" y="8484"/>
                  </a:lnTo>
                  <a:lnTo>
                    <a:pt x="1281159" y="16969"/>
                  </a:lnTo>
                  <a:lnTo>
                    <a:pt x="1366569" y="0"/>
                  </a:lnTo>
                  <a:lnTo>
                    <a:pt x="1451980" y="16969"/>
                  </a:lnTo>
                  <a:lnTo>
                    <a:pt x="1537390" y="67878"/>
                  </a:lnTo>
                  <a:lnTo>
                    <a:pt x="1622801" y="25454"/>
                  </a:lnTo>
                  <a:lnTo>
                    <a:pt x="1708212" y="8484"/>
                  </a:lnTo>
                  <a:lnTo>
                    <a:pt x="1793622" y="16969"/>
                  </a:lnTo>
                  <a:lnTo>
                    <a:pt x="1879033" y="25454"/>
                  </a:lnTo>
                  <a:lnTo>
                    <a:pt x="1964443" y="25454"/>
                  </a:lnTo>
                  <a:lnTo>
                    <a:pt x="2049854" y="8484"/>
                  </a:lnTo>
                  <a:lnTo>
                    <a:pt x="2135265" y="0"/>
                  </a:lnTo>
                </a:path>
              </a:pathLst>
            </a:custGeom>
            <a:ln w="27101" cap="flat">
              <a:solidFill>
                <a:srgbClr val="1CABE2">
                  <a:alpha val="100000"/>
                </a:srgbClr>
              </a:solidFill>
              <a:prstDash val="solid"/>
              <a:round/>
            </a:ln>
          </p:spPr>
          <p:txBody>
            <a:bodyPr/>
            <a:lstStyle/>
            <a:p/>
          </p:txBody>
        </p:sp>
        <p:sp>
          <p:nvSpPr>
            <p:cNvPr id="152" name="pt152"/>
            <p:cNvSpPr/>
            <p:nvPr/>
          </p:nvSpPr>
          <p:spPr>
            <a:xfrm>
              <a:off x="383224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391765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00306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08847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17388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25929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34470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60093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68634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77175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85716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94257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027989"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511340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28422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36963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45504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54045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62586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711274"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5" name="pt175"/>
            <p:cNvSpPr/>
            <p:nvPr/>
          </p:nvSpPr>
          <p:spPr>
            <a:xfrm>
              <a:off x="579668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88209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96750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tx178"/>
            <p:cNvSpPr/>
            <p:nvPr/>
          </p:nvSpPr>
          <p:spPr>
            <a:xfrm>
              <a:off x="3698362"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9" name="tx179"/>
            <p:cNvSpPr/>
            <p:nvPr/>
          </p:nvSpPr>
          <p:spPr>
            <a:xfrm>
              <a:off x="6018113"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0" name="tx180"/>
            <p:cNvSpPr/>
            <p:nvPr/>
          </p:nvSpPr>
          <p:spPr>
            <a:xfrm>
              <a:off x="5418832"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81" name="tx181"/>
            <p:cNvSpPr/>
            <p:nvPr/>
          </p:nvSpPr>
          <p:spPr>
            <a:xfrm>
              <a:off x="5845885"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82" name="pl182"/>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6" name="pl186"/>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7" name="pl187"/>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8" name="pl188"/>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3850292" y="3258884"/>
              <a:ext cx="2135265" cy="161211"/>
            </a:xfrm>
            <a:custGeom>
              <a:avLst/>
              <a:pathLst>
                <a:path w="2135265" h="161211">
                  <a:moveTo>
                    <a:pt x="0" y="16969"/>
                  </a:moveTo>
                  <a:lnTo>
                    <a:pt x="85410" y="33939"/>
                  </a:lnTo>
                  <a:lnTo>
                    <a:pt x="170821" y="50909"/>
                  </a:lnTo>
                  <a:lnTo>
                    <a:pt x="256231" y="76363"/>
                  </a:lnTo>
                  <a:lnTo>
                    <a:pt x="341642" y="50909"/>
                  </a:lnTo>
                  <a:lnTo>
                    <a:pt x="427053" y="0"/>
                  </a:lnTo>
                  <a:lnTo>
                    <a:pt x="512463" y="8484"/>
                  </a:lnTo>
                  <a:lnTo>
                    <a:pt x="597874" y="0"/>
                  </a:lnTo>
                  <a:lnTo>
                    <a:pt x="683284" y="33939"/>
                  </a:lnTo>
                  <a:lnTo>
                    <a:pt x="768695" y="67878"/>
                  </a:lnTo>
                  <a:lnTo>
                    <a:pt x="854106" y="59393"/>
                  </a:lnTo>
                  <a:lnTo>
                    <a:pt x="939516" y="84848"/>
                  </a:lnTo>
                  <a:lnTo>
                    <a:pt x="1024927" y="50909"/>
                  </a:lnTo>
                  <a:lnTo>
                    <a:pt x="1110337" y="42424"/>
                  </a:lnTo>
                  <a:lnTo>
                    <a:pt x="1195748" y="25454"/>
                  </a:lnTo>
                  <a:lnTo>
                    <a:pt x="1281159" y="16969"/>
                  </a:lnTo>
                  <a:lnTo>
                    <a:pt x="1366569" y="8484"/>
                  </a:lnTo>
                  <a:lnTo>
                    <a:pt x="1451980" y="84848"/>
                  </a:lnTo>
                  <a:lnTo>
                    <a:pt x="1537390" y="101818"/>
                  </a:lnTo>
                  <a:lnTo>
                    <a:pt x="1622801" y="25454"/>
                  </a:lnTo>
                  <a:lnTo>
                    <a:pt x="1708212" y="127272"/>
                  </a:lnTo>
                  <a:lnTo>
                    <a:pt x="1793622" y="16969"/>
                  </a:lnTo>
                  <a:lnTo>
                    <a:pt x="1879033" y="161211"/>
                  </a:lnTo>
                  <a:lnTo>
                    <a:pt x="1964443" y="0"/>
                  </a:lnTo>
                  <a:lnTo>
                    <a:pt x="2049854" y="25454"/>
                  </a:lnTo>
                  <a:lnTo>
                    <a:pt x="2135265" y="8484"/>
                  </a:lnTo>
                </a:path>
              </a:pathLst>
            </a:custGeom>
            <a:ln w="27101" cap="flat">
              <a:solidFill>
                <a:srgbClr val="1CABE2">
                  <a:alpha val="100000"/>
                </a:srgbClr>
              </a:solidFill>
              <a:prstDash val="solid"/>
              <a:round/>
            </a:ln>
          </p:spPr>
          <p:txBody>
            <a:bodyPr/>
            <a:lstStyle/>
            <a:p/>
          </p:txBody>
        </p:sp>
        <p:sp>
          <p:nvSpPr>
            <p:cNvPr id="202" name="pt202"/>
            <p:cNvSpPr/>
            <p:nvPr/>
          </p:nvSpPr>
          <p:spPr>
            <a:xfrm>
              <a:off x="383224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391765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00306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088473"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173883"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25929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34470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43011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51552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600936"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686347"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4771758"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485716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494257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02798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113400"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19881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284221" y="33256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0" name="pt220"/>
            <p:cNvSpPr/>
            <p:nvPr/>
          </p:nvSpPr>
          <p:spPr>
            <a:xfrm>
              <a:off x="5369632" y="3342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1" name="pt221"/>
            <p:cNvSpPr/>
            <p:nvPr/>
          </p:nvSpPr>
          <p:spPr>
            <a:xfrm>
              <a:off x="545504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540453" y="336810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3" name="pt223"/>
            <p:cNvSpPr/>
            <p:nvPr/>
          </p:nvSpPr>
          <p:spPr>
            <a:xfrm>
              <a:off x="562586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711274"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79668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588209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596750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tx228"/>
            <p:cNvSpPr/>
            <p:nvPr/>
          </p:nvSpPr>
          <p:spPr>
            <a:xfrm>
              <a:off x="3698362"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29" name="tx229"/>
            <p:cNvSpPr/>
            <p:nvPr/>
          </p:nvSpPr>
          <p:spPr>
            <a:xfrm>
              <a:off x="6018113"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0" name="tx230"/>
            <p:cNvSpPr/>
            <p:nvPr/>
          </p:nvSpPr>
          <p:spPr>
            <a:xfrm>
              <a:off x="5418832"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31" name="tx231"/>
            <p:cNvSpPr/>
            <p:nvPr/>
          </p:nvSpPr>
          <p:spPr>
            <a:xfrm>
              <a:off x="5845885"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32" name="pl232"/>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3" name="pl243"/>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1947768"/>
              <a:ext cx="2135265" cy="152727"/>
            </a:xfrm>
            <a:custGeom>
              <a:avLst/>
              <a:pathLst>
                <a:path w="2135265" h="152727">
                  <a:moveTo>
                    <a:pt x="0" y="0"/>
                  </a:moveTo>
                  <a:lnTo>
                    <a:pt x="85410" y="59393"/>
                  </a:lnTo>
                  <a:lnTo>
                    <a:pt x="170821" y="152727"/>
                  </a:lnTo>
                  <a:lnTo>
                    <a:pt x="256231" y="42424"/>
                  </a:lnTo>
                  <a:lnTo>
                    <a:pt x="341642" y="76363"/>
                  </a:lnTo>
                  <a:lnTo>
                    <a:pt x="427053" y="84848"/>
                  </a:lnTo>
                  <a:lnTo>
                    <a:pt x="512463" y="25454"/>
                  </a:lnTo>
                  <a:lnTo>
                    <a:pt x="597874" y="0"/>
                  </a:lnTo>
                  <a:lnTo>
                    <a:pt x="683284" y="8484"/>
                  </a:lnTo>
                  <a:lnTo>
                    <a:pt x="768695" y="67878"/>
                  </a:lnTo>
                  <a:lnTo>
                    <a:pt x="854106" y="84848"/>
                  </a:lnTo>
                  <a:lnTo>
                    <a:pt x="939516" y="84848"/>
                  </a:lnTo>
                  <a:lnTo>
                    <a:pt x="1024927" y="50909"/>
                  </a:lnTo>
                  <a:lnTo>
                    <a:pt x="1110337" y="59393"/>
                  </a:lnTo>
                  <a:lnTo>
                    <a:pt x="1195748" y="42424"/>
                  </a:lnTo>
                  <a:lnTo>
                    <a:pt x="1281159" y="42424"/>
                  </a:lnTo>
                  <a:lnTo>
                    <a:pt x="1366569" y="8484"/>
                  </a:lnTo>
                  <a:lnTo>
                    <a:pt x="1451980" y="59393"/>
                  </a:lnTo>
                  <a:lnTo>
                    <a:pt x="1537390" y="84848"/>
                  </a:lnTo>
                  <a:lnTo>
                    <a:pt x="1622801" y="25454"/>
                  </a:lnTo>
                  <a:lnTo>
                    <a:pt x="1708212" y="84848"/>
                  </a:lnTo>
                  <a:lnTo>
                    <a:pt x="1793622" y="16969"/>
                  </a:lnTo>
                  <a:lnTo>
                    <a:pt x="1879033" y="33939"/>
                  </a:lnTo>
                  <a:lnTo>
                    <a:pt x="1964443" y="25454"/>
                  </a:lnTo>
                  <a:lnTo>
                    <a:pt x="2049854" y="33939"/>
                  </a:lnTo>
                  <a:lnTo>
                    <a:pt x="2135265" y="0"/>
                  </a:lnTo>
                </a:path>
              </a:pathLst>
            </a:custGeom>
            <a:ln w="27101" cap="flat">
              <a:solidFill>
                <a:srgbClr val="1CABE2">
                  <a:alpha val="100000"/>
                </a:srgbClr>
              </a:solidFill>
              <a:prstDash val="solid"/>
              <a:round/>
            </a:ln>
          </p:spPr>
          <p:txBody>
            <a:bodyPr/>
            <a:lstStyle/>
            <a:p/>
          </p:txBody>
        </p:sp>
        <p:sp>
          <p:nvSpPr>
            <p:cNvPr id="252" name="pt252"/>
            <p:cNvSpPr/>
            <p:nvPr/>
          </p:nvSpPr>
          <p:spPr>
            <a:xfrm>
              <a:off x="66264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671183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6797249"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688266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696807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05348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13889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2243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30971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39512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48053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56594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65135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73676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822177"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7907587"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99299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07840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163819"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24923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334640"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42005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505461"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5" name="pt275"/>
            <p:cNvSpPr/>
            <p:nvPr/>
          </p:nvSpPr>
          <p:spPr>
            <a:xfrm>
              <a:off x="859087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67628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76169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tx278"/>
            <p:cNvSpPr/>
            <p:nvPr/>
          </p:nvSpPr>
          <p:spPr>
            <a:xfrm>
              <a:off x="6492549"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9" name="tx279"/>
            <p:cNvSpPr/>
            <p:nvPr/>
          </p:nvSpPr>
          <p:spPr>
            <a:xfrm>
              <a:off x="8812300"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0" name="tx280"/>
            <p:cNvSpPr/>
            <p:nvPr/>
          </p:nvSpPr>
          <p:spPr>
            <a:xfrm>
              <a:off x="8213020"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81" name="tx281"/>
            <p:cNvSpPr/>
            <p:nvPr/>
          </p:nvSpPr>
          <p:spPr>
            <a:xfrm>
              <a:off x="8640073"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82" name="pl282"/>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3" name="pl283"/>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4" name="pl284"/>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5" name="pl285"/>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6" name="pl286"/>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7" name="pl287"/>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8" name="pl288"/>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9" name="pl289"/>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0" name="pl290"/>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1" name="pl291"/>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2" name="pl292"/>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3" name="pl293"/>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4" name="pl294"/>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1" name="pl301"/>
            <p:cNvSpPr/>
            <p:nvPr/>
          </p:nvSpPr>
          <p:spPr>
            <a:xfrm>
              <a:off x="6900711" y="3292823"/>
              <a:ext cx="1879033" cy="246060"/>
            </a:xfrm>
            <a:custGeom>
              <a:avLst/>
              <a:pathLst>
                <a:path w="1879033" h="246060">
                  <a:moveTo>
                    <a:pt x="0" y="152727"/>
                  </a:moveTo>
                  <a:lnTo>
                    <a:pt x="85410" y="127272"/>
                  </a:lnTo>
                  <a:lnTo>
                    <a:pt x="170821" y="84848"/>
                  </a:lnTo>
                  <a:lnTo>
                    <a:pt x="256231" y="50909"/>
                  </a:lnTo>
                  <a:lnTo>
                    <a:pt x="341642" y="76363"/>
                  </a:lnTo>
                  <a:lnTo>
                    <a:pt x="427053" y="135757"/>
                  </a:lnTo>
                  <a:lnTo>
                    <a:pt x="512463" y="110302"/>
                  </a:lnTo>
                  <a:lnTo>
                    <a:pt x="597874" y="144242"/>
                  </a:lnTo>
                  <a:lnTo>
                    <a:pt x="683284" y="118787"/>
                  </a:lnTo>
                  <a:lnTo>
                    <a:pt x="768695" y="0"/>
                  </a:lnTo>
                  <a:lnTo>
                    <a:pt x="854106" y="84848"/>
                  </a:lnTo>
                  <a:lnTo>
                    <a:pt x="939516" y="84848"/>
                  </a:lnTo>
                  <a:lnTo>
                    <a:pt x="1024927" y="59393"/>
                  </a:lnTo>
                  <a:lnTo>
                    <a:pt x="1110337" y="67878"/>
                  </a:lnTo>
                  <a:lnTo>
                    <a:pt x="1195748" y="76363"/>
                  </a:lnTo>
                  <a:lnTo>
                    <a:pt x="1281159" y="84848"/>
                  </a:lnTo>
                  <a:lnTo>
                    <a:pt x="1366569" y="161211"/>
                  </a:lnTo>
                  <a:lnTo>
                    <a:pt x="1451980" y="246060"/>
                  </a:lnTo>
                  <a:lnTo>
                    <a:pt x="1537390" y="127272"/>
                  </a:lnTo>
                  <a:lnTo>
                    <a:pt x="1622801" y="195151"/>
                  </a:lnTo>
                  <a:lnTo>
                    <a:pt x="1708212" y="203636"/>
                  </a:lnTo>
                  <a:lnTo>
                    <a:pt x="1793622" y="203636"/>
                  </a:lnTo>
                  <a:lnTo>
                    <a:pt x="1879033" y="203636"/>
                  </a:lnTo>
                </a:path>
              </a:pathLst>
            </a:custGeom>
            <a:ln w="27101" cap="flat">
              <a:solidFill>
                <a:srgbClr val="1CABE2">
                  <a:alpha val="100000"/>
                </a:srgbClr>
              </a:solidFill>
              <a:prstDash val="solid"/>
              <a:round/>
            </a:ln>
          </p:spPr>
          <p:txBody>
            <a:bodyPr/>
            <a:lstStyle/>
            <a:p/>
          </p:txBody>
        </p:sp>
        <p:sp>
          <p:nvSpPr>
            <p:cNvPr id="302" name="pt302"/>
            <p:cNvSpPr/>
            <p:nvPr/>
          </p:nvSpPr>
          <p:spPr>
            <a:xfrm>
              <a:off x="6882660"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6968071"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053481"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138892"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224302"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309713"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395124"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480534"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56594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765135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7736766"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7822177"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7907587"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7992998"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078408" y="335113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7" name="pt317"/>
            <p:cNvSpPr/>
            <p:nvPr/>
          </p:nvSpPr>
          <p:spPr>
            <a:xfrm>
              <a:off x="8163819" y="335962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8" name="pt318"/>
            <p:cNvSpPr/>
            <p:nvPr/>
          </p:nvSpPr>
          <p:spPr>
            <a:xfrm>
              <a:off x="8249230"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334640" y="352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0" name="pt320"/>
            <p:cNvSpPr/>
            <p:nvPr/>
          </p:nvSpPr>
          <p:spPr>
            <a:xfrm>
              <a:off x="8420051"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1" name="pt321"/>
            <p:cNvSpPr/>
            <p:nvPr/>
          </p:nvSpPr>
          <p:spPr>
            <a:xfrm>
              <a:off x="8505461"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2" name="pt322"/>
            <p:cNvSpPr/>
            <p:nvPr/>
          </p:nvSpPr>
          <p:spPr>
            <a:xfrm>
              <a:off x="8590872"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3" name="pt323"/>
            <p:cNvSpPr/>
            <p:nvPr/>
          </p:nvSpPr>
          <p:spPr>
            <a:xfrm>
              <a:off x="8676283"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4" name="pt324"/>
            <p:cNvSpPr/>
            <p:nvPr/>
          </p:nvSpPr>
          <p:spPr>
            <a:xfrm>
              <a:off x="8761693"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5" name="tx325"/>
            <p:cNvSpPr/>
            <p:nvPr/>
          </p:nvSpPr>
          <p:spPr>
            <a:xfrm>
              <a:off x="6748781" y="3355665"/>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326" name="tx326"/>
            <p:cNvSpPr/>
            <p:nvPr/>
          </p:nvSpPr>
          <p:spPr>
            <a:xfrm>
              <a:off x="8812300" y="340538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327" name="tx327"/>
            <p:cNvSpPr/>
            <p:nvPr/>
          </p:nvSpPr>
          <p:spPr>
            <a:xfrm>
              <a:off x="8213020" y="33128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328" name="tx328"/>
            <p:cNvSpPr/>
            <p:nvPr/>
          </p:nvSpPr>
          <p:spPr>
            <a:xfrm>
              <a:off x="8640073" y="335649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329" name="tx329"/>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30" name="tx330"/>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31" name="tx331"/>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32" name="tx332"/>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33" name="tx333"/>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34" name="tx334"/>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35" name="tx335"/>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36" name="tx336"/>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7" name="tx337"/>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8" name="tx338"/>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9" name="tx339"/>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0" name="tx340"/>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1" name="tx341"/>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2" name="tx342"/>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3" name="tx343"/>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4" name="tx344"/>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5" name="tx345"/>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6" name="tx346"/>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7" name="tx347"/>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8" name="tx348"/>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9" name="tx349"/>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0" name="tx350"/>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51" name="tx351"/>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52" name="tx352"/>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53" name="tx353"/>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4" name="tx354"/>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5" name="tx355"/>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6" name="tx356"/>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7" name="tx357"/>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8" name="tx358"/>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9" name="tx359"/>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0" name="tx360"/>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1" name="tx361"/>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2" name="tx362"/>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3" name="tx363"/>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4" name="tx364"/>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5" name="tx365"/>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6" name="tx366"/>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7" name="tx367"/>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8" name="tx368"/>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9" name="tx369"/>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70" name="tx370"/>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71" name="tx371"/>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72" name="tx372"/>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73" name="tx373"/>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4" name="tx374"/>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5" name="tx375"/>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6" name="pt376"/>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7" name="pt377"/>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8" name="tx378"/>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79" name="tx379"/>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80" name="tx380"/>
            <p:cNvSpPr/>
            <p:nvPr/>
          </p:nvSpPr>
          <p:spPr>
            <a:xfrm>
              <a:off x="2248044" y="1330710"/>
              <a:ext cx="53397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El Salvador, 2000-2025</a:t>
              </a:r>
            </a:p>
          </p:txBody>
        </p:sp>
        <p:sp>
          <p:nvSpPr>
            <p:cNvPr id="381" name="tx381"/>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82" name="tx382"/>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(71%), followed by BCG (97%).
Compared to 2019, coverage of 6 vaccines increased (BCG, DTP1, DTP3, IPV1, MCV1 and ROTAC) and one vaccine decreased (MCV2).
Compared to 2024, coverage of one vaccine decreased (BCG), 5 vaccines increased (DTP1, DTP3, IPV1, MCV1 and ROTAC), and one vaccine remained constant (MCV2).</a:t>
            </a:r>
          </a:p>
        </p:txBody>
      </p:sp>
      <p:sp>
        <p:nvSpPr>
          <p:cNvPr id="3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El Salvador had its lowest coverage in MCV2 (71%), while most other routine vaccines clustered around 97-99%; 6 antigens increased since 2019, and 5 antigens increased since 2024.</a:t>
            </a:r>
          </a:p>
        </p:txBody>
      </p:sp>
      <p:grpSp xmlns:pic="http://schemas.openxmlformats.org/drawingml/2006/picture">
        <p:nvGrpSpPr>
          <p:cNvPr id="385" name=""/>
          <p:cNvGrpSpPr/>
          <p:nvPr/>
        </p:nvGrpSpPr>
        <p:grpSpPr>
          <a:xfrm>
            <a:off x="292608" y="1097280"/>
            <a:ext cx="8595360" cy="28575"/>
            <a:chOff x="292608" y="1097280"/>
            <a:chExt cx="8595360" cy="28575"/>
          </a:xfrm>
        </p:grpSpPr>
        <p:sp>
          <p:nvSpPr>
            <p:cNvPr id="38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854093"/>
            </a:xfrm>
            <a:custGeom>
              <a:avLst/>
              <a:pathLst>
                <a:path w="6518190" h="854093">
                  <a:moveTo>
                    <a:pt x="0" y="0"/>
                  </a:moveTo>
                  <a:lnTo>
                    <a:pt x="260727" y="332147"/>
                  </a:lnTo>
                  <a:lnTo>
                    <a:pt x="521455" y="854093"/>
                  </a:lnTo>
                  <a:lnTo>
                    <a:pt x="782182" y="237248"/>
                  </a:lnTo>
                  <a:lnTo>
                    <a:pt x="1042910" y="427046"/>
                  </a:lnTo>
                  <a:lnTo>
                    <a:pt x="1303638" y="474496"/>
                  </a:lnTo>
                  <a:lnTo>
                    <a:pt x="1564365" y="142348"/>
                  </a:lnTo>
                  <a:lnTo>
                    <a:pt x="1825093" y="0"/>
                  </a:lnTo>
                  <a:lnTo>
                    <a:pt x="2085820" y="47449"/>
                  </a:lnTo>
                  <a:lnTo>
                    <a:pt x="2346548" y="379596"/>
                  </a:lnTo>
                  <a:lnTo>
                    <a:pt x="2607276" y="474496"/>
                  </a:lnTo>
                  <a:lnTo>
                    <a:pt x="2868003" y="474496"/>
                  </a:lnTo>
                  <a:lnTo>
                    <a:pt x="3128731" y="284697"/>
                  </a:lnTo>
                  <a:lnTo>
                    <a:pt x="3389458" y="332147"/>
                  </a:lnTo>
                  <a:lnTo>
                    <a:pt x="3650186" y="237248"/>
                  </a:lnTo>
                  <a:lnTo>
                    <a:pt x="3910914" y="237248"/>
                  </a:lnTo>
                  <a:lnTo>
                    <a:pt x="4171641" y="47449"/>
                  </a:lnTo>
                  <a:lnTo>
                    <a:pt x="4432369" y="332147"/>
                  </a:lnTo>
                  <a:lnTo>
                    <a:pt x="4693096" y="474496"/>
                  </a:lnTo>
                  <a:lnTo>
                    <a:pt x="4953824" y="142348"/>
                  </a:lnTo>
                  <a:lnTo>
                    <a:pt x="5214552" y="474496"/>
                  </a:lnTo>
                  <a:lnTo>
                    <a:pt x="5475279" y="94899"/>
                  </a:lnTo>
                  <a:lnTo>
                    <a:pt x="5736007" y="189798"/>
                  </a:lnTo>
                  <a:lnTo>
                    <a:pt x="5996734" y="142348"/>
                  </a:lnTo>
                  <a:lnTo>
                    <a:pt x="6257462" y="189798"/>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1138790"/>
            </a:xfrm>
            <a:custGeom>
              <a:avLst/>
              <a:pathLst>
                <a:path w="6518190" h="1138790">
                  <a:moveTo>
                    <a:pt x="0" y="0"/>
                  </a:moveTo>
                  <a:lnTo>
                    <a:pt x="260727" y="1138790"/>
                  </a:lnTo>
                  <a:lnTo>
                    <a:pt x="521455" y="854093"/>
                  </a:lnTo>
                  <a:lnTo>
                    <a:pt x="782182" y="237248"/>
                  </a:lnTo>
                  <a:lnTo>
                    <a:pt x="1042910" y="427046"/>
                  </a:lnTo>
                  <a:lnTo>
                    <a:pt x="1303638" y="474496"/>
                  </a:lnTo>
                  <a:lnTo>
                    <a:pt x="1564365" y="142348"/>
                  </a:lnTo>
                  <a:lnTo>
                    <a:pt x="1825093" y="0"/>
                  </a:lnTo>
                  <a:lnTo>
                    <a:pt x="2085820" y="47449"/>
                  </a:lnTo>
                  <a:lnTo>
                    <a:pt x="2346548" y="379596"/>
                  </a:lnTo>
                  <a:lnTo>
                    <a:pt x="2607276" y="474496"/>
                  </a:lnTo>
                  <a:lnTo>
                    <a:pt x="2868003" y="474496"/>
                  </a:lnTo>
                  <a:lnTo>
                    <a:pt x="3128731" y="332147"/>
                  </a:lnTo>
                  <a:lnTo>
                    <a:pt x="3389458" y="332147"/>
                  </a:lnTo>
                  <a:lnTo>
                    <a:pt x="3650186" y="237248"/>
                  </a:lnTo>
                  <a:lnTo>
                    <a:pt x="3910914" y="237248"/>
                  </a:lnTo>
                  <a:lnTo>
                    <a:pt x="4171641" y="47449"/>
                  </a:lnTo>
                  <a:lnTo>
                    <a:pt x="4432369" y="332147"/>
                  </a:lnTo>
                  <a:lnTo>
                    <a:pt x="4693096" y="474496"/>
                  </a:lnTo>
                  <a:lnTo>
                    <a:pt x="4953824" y="142348"/>
                  </a:lnTo>
                  <a:lnTo>
                    <a:pt x="5214552" y="474496"/>
                  </a:lnTo>
                  <a:lnTo>
                    <a:pt x="5475279" y="94899"/>
                  </a:lnTo>
                  <a:lnTo>
                    <a:pt x="5736007" y="189798"/>
                  </a:lnTo>
                  <a:lnTo>
                    <a:pt x="5996734" y="142348"/>
                  </a:lnTo>
                  <a:lnTo>
                    <a:pt x="6257462" y="189798"/>
                  </a:lnTo>
                  <a:lnTo>
                    <a:pt x="6518190" y="0"/>
                  </a:lnTo>
                </a:path>
              </a:pathLst>
            </a:custGeom>
            <a:ln w="27101" cap="flat">
              <a:solidFill>
                <a:srgbClr val="80BD41">
                  <a:alpha val="100000"/>
                </a:srgbClr>
              </a:solidFill>
              <a:prstDash val="solid"/>
              <a:round/>
            </a:ln>
          </p:spPr>
          <p:txBody>
            <a:bodyPr/>
            <a:lstStyle/>
            <a:p/>
          </p:txBody>
        </p:sp>
        <p:sp>
          <p:nvSpPr>
            <p:cNvPr id="40" name="pl40"/>
            <p:cNvSpPr/>
            <p:nvPr/>
          </p:nvSpPr>
          <p:spPr>
            <a:xfrm>
              <a:off x="1656710" y="930799"/>
              <a:ext cx="5996734" cy="854093"/>
            </a:xfrm>
            <a:custGeom>
              <a:avLst/>
              <a:pathLst>
                <a:path w="5996734" h="854093">
                  <a:moveTo>
                    <a:pt x="0" y="854093"/>
                  </a:moveTo>
                  <a:lnTo>
                    <a:pt x="260727" y="237248"/>
                  </a:lnTo>
                  <a:lnTo>
                    <a:pt x="521455" y="427046"/>
                  </a:lnTo>
                  <a:lnTo>
                    <a:pt x="782182" y="474496"/>
                  </a:lnTo>
                  <a:lnTo>
                    <a:pt x="1042910" y="142348"/>
                  </a:lnTo>
                  <a:lnTo>
                    <a:pt x="1303638" y="0"/>
                  </a:lnTo>
                  <a:lnTo>
                    <a:pt x="1564365" y="47449"/>
                  </a:lnTo>
                  <a:lnTo>
                    <a:pt x="1825093" y="379596"/>
                  </a:lnTo>
                  <a:lnTo>
                    <a:pt x="2085820" y="474496"/>
                  </a:lnTo>
                  <a:lnTo>
                    <a:pt x="2346548" y="474496"/>
                  </a:lnTo>
                  <a:lnTo>
                    <a:pt x="2607276" y="332147"/>
                  </a:lnTo>
                  <a:lnTo>
                    <a:pt x="2868003" y="332147"/>
                  </a:lnTo>
                  <a:lnTo>
                    <a:pt x="3128731" y="237248"/>
                  </a:lnTo>
                  <a:lnTo>
                    <a:pt x="3389458" y="237248"/>
                  </a:lnTo>
                  <a:lnTo>
                    <a:pt x="3650186" y="47449"/>
                  </a:lnTo>
                  <a:lnTo>
                    <a:pt x="3910914" y="332147"/>
                  </a:lnTo>
                  <a:lnTo>
                    <a:pt x="4171641" y="474496"/>
                  </a:lnTo>
                  <a:lnTo>
                    <a:pt x="4432369" y="142348"/>
                  </a:lnTo>
                  <a:lnTo>
                    <a:pt x="4693096" y="474496"/>
                  </a:lnTo>
                  <a:lnTo>
                    <a:pt x="4953824" y="94899"/>
                  </a:lnTo>
                  <a:lnTo>
                    <a:pt x="5214552" y="189798"/>
                  </a:lnTo>
                  <a:lnTo>
                    <a:pt x="5475279" y="142348"/>
                  </a:lnTo>
                  <a:lnTo>
                    <a:pt x="5736007" y="189798"/>
                  </a:lnTo>
                  <a:lnTo>
                    <a:pt x="5996734" y="0"/>
                  </a:lnTo>
                </a:path>
              </a:pathLst>
            </a:custGeom>
            <a:ln w="27101" cap="flat">
              <a:solidFill>
                <a:srgbClr val="EE00EE">
                  <a:alpha val="100000"/>
                </a:srgbClr>
              </a:solidFill>
              <a:prstDash val="solid"/>
              <a:round/>
            </a:ln>
          </p:spPr>
          <p:txBody>
            <a:bodyPr/>
            <a:lstStyle/>
            <a:p/>
          </p:txBody>
        </p:sp>
        <p:sp>
          <p:nvSpPr>
            <p:cNvPr id="41" name="pl41"/>
            <p:cNvSpPr/>
            <p:nvPr/>
          </p:nvSpPr>
          <p:spPr>
            <a:xfrm>
              <a:off x="6610535" y="1784892"/>
              <a:ext cx="1042910" cy="2704627"/>
            </a:xfrm>
            <a:custGeom>
              <a:avLst/>
              <a:pathLst>
                <a:path w="1042910" h="2704627">
                  <a:moveTo>
                    <a:pt x="0" y="2704627"/>
                  </a:moveTo>
                  <a:lnTo>
                    <a:pt x="260727" y="2230131"/>
                  </a:lnTo>
                  <a:lnTo>
                    <a:pt x="521455" y="2135232"/>
                  </a:lnTo>
                  <a:lnTo>
                    <a:pt x="782182" y="0"/>
                  </a:lnTo>
                  <a:lnTo>
                    <a:pt x="1042910" y="189798"/>
                  </a:lnTo>
                </a:path>
              </a:pathLst>
            </a:custGeom>
            <a:ln w="27101" cap="flat">
              <a:solidFill>
                <a:srgbClr val="6A3D9A">
                  <a:alpha val="100000"/>
                </a:srgbClr>
              </a:solidFill>
              <a:prstDash val="solid"/>
              <a:round/>
            </a:ln>
          </p:spPr>
          <p:txBody>
            <a:bodyPr/>
            <a:lstStyle/>
            <a:p/>
          </p:txBody>
        </p:sp>
        <p:sp>
          <p:nvSpPr>
            <p:cNvPr id="42" name="pl42"/>
            <p:cNvSpPr/>
            <p:nvPr/>
          </p:nvSpPr>
          <p:spPr>
            <a:xfrm>
              <a:off x="5306897" y="930799"/>
              <a:ext cx="2346548" cy="427046"/>
            </a:xfrm>
            <a:custGeom>
              <a:avLst/>
              <a:pathLst>
                <a:path w="2346548" h="427046">
                  <a:moveTo>
                    <a:pt x="0" y="0"/>
                  </a:moveTo>
                  <a:lnTo>
                    <a:pt x="260727" y="379596"/>
                  </a:lnTo>
                  <a:lnTo>
                    <a:pt x="521455" y="427046"/>
                  </a:lnTo>
                  <a:lnTo>
                    <a:pt x="782182" y="142348"/>
                  </a:lnTo>
                  <a:lnTo>
                    <a:pt x="1042910" y="237248"/>
                  </a:lnTo>
                  <a:lnTo>
                    <a:pt x="1303638" y="142348"/>
                  </a:lnTo>
                  <a:lnTo>
                    <a:pt x="1564365" y="189798"/>
                  </a:lnTo>
                  <a:lnTo>
                    <a:pt x="1825093" y="142348"/>
                  </a:lnTo>
                  <a:lnTo>
                    <a:pt x="2085820" y="47449"/>
                  </a:lnTo>
                  <a:lnTo>
                    <a:pt x="2346548"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930799"/>
              <a:ext cx="1042910" cy="284697"/>
            </a:xfrm>
            <a:custGeom>
              <a:avLst/>
              <a:pathLst>
                <a:path w="1042910" h="284697">
                  <a:moveTo>
                    <a:pt x="0" y="142348"/>
                  </a:moveTo>
                  <a:lnTo>
                    <a:pt x="260727" y="284697"/>
                  </a:lnTo>
                  <a:lnTo>
                    <a:pt x="521455" y="142348"/>
                  </a:lnTo>
                  <a:lnTo>
                    <a:pt x="782182" y="189798"/>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901542"/>
            </a:xfrm>
            <a:custGeom>
              <a:avLst/>
              <a:pathLst>
                <a:path w="6518190" h="901542">
                  <a:moveTo>
                    <a:pt x="0" y="94899"/>
                  </a:moveTo>
                  <a:lnTo>
                    <a:pt x="260727" y="189798"/>
                  </a:lnTo>
                  <a:lnTo>
                    <a:pt x="521455" y="284697"/>
                  </a:lnTo>
                  <a:lnTo>
                    <a:pt x="782182" y="427046"/>
                  </a:lnTo>
                  <a:lnTo>
                    <a:pt x="1042910" y="284697"/>
                  </a:lnTo>
                  <a:lnTo>
                    <a:pt x="1303638" y="0"/>
                  </a:lnTo>
                  <a:lnTo>
                    <a:pt x="1564365" y="47449"/>
                  </a:lnTo>
                  <a:lnTo>
                    <a:pt x="1825093" y="0"/>
                  </a:lnTo>
                  <a:lnTo>
                    <a:pt x="2085820" y="189798"/>
                  </a:lnTo>
                  <a:lnTo>
                    <a:pt x="2346548" y="379596"/>
                  </a:lnTo>
                  <a:lnTo>
                    <a:pt x="2607276" y="332147"/>
                  </a:lnTo>
                  <a:lnTo>
                    <a:pt x="2868003" y="474496"/>
                  </a:lnTo>
                  <a:lnTo>
                    <a:pt x="3128731" y="284697"/>
                  </a:lnTo>
                  <a:lnTo>
                    <a:pt x="3389458" y="237248"/>
                  </a:lnTo>
                  <a:lnTo>
                    <a:pt x="3650186" y="142348"/>
                  </a:lnTo>
                  <a:lnTo>
                    <a:pt x="3910914" y="94899"/>
                  </a:lnTo>
                  <a:lnTo>
                    <a:pt x="4171641" y="47449"/>
                  </a:lnTo>
                  <a:lnTo>
                    <a:pt x="4432369" y="474496"/>
                  </a:lnTo>
                  <a:lnTo>
                    <a:pt x="4693096" y="569395"/>
                  </a:lnTo>
                  <a:lnTo>
                    <a:pt x="4953824" y="142348"/>
                  </a:lnTo>
                  <a:lnTo>
                    <a:pt x="5214552" y="711744"/>
                  </a:lnTo>
                  <a:lnTo>
                    <a:pt x="5475279" y="94899"/>
                  </a:lnTo>
                  <a:lnTo>
                    <a:pt x="5736007" y="901542"/>
                  </a:lnTo>
                  <a:lnTo>
                    <a:pt x="5996734" y="0"/>
                  </a:lnTo>
                  <a:lnTo>
                    <a:pt x="6257462" y="142348"/>
                  </a:lnTo>
                  <a:lnTo>
                    <a:pt x="6518190" y="47449"/>
                  </a:lnTo>
                </a:path>
              </a:pathLst>
            </a:custGeom>
            <a:ln w="27101" cap="flat">
              <a:solidFill>
                <a:srgbClr val="FFC20E">
                  <a:alpha val="100000"/>
                </a:srgbClr>
              </a:solidFill>
              <a:prstDash val="solid"/>
              <a:round/>
            </a:ln>
          </p:spPr>
          <p:txBody>
            <a:bodyPr/>
            <a:lstStyle/>
            <a:p/>
          </p:txBody>
        </p:sp>
        <p:sp>
          <p:nvSpPr>
            <p:cNvPr id="45" name="pl45"/>
            <p:cNvSpPr/>
            <p:nvPr/>
          </p:nvSpPr>
          <p:spPr>
            <a:xfrm>
              <a:off x="1917438" y="1120597"/>
              <a:ext cx="5736007" cy="1376038"/>
            </a:xfrm>
            <a:custGeom>
              <a:avLst/>
              <a:pathLst>
                <a:path w="5736007" h="1376038">
                  <a:moveTo>
                    <a:pt x="0" y="854093"/>
                  </a:moveTo>
                  <a:lnTo>
                    <a:pt x="260727" y="711744"/>
                  </a:lnTo>
                  <a:lnTo>
                    <a:pt x="521455" y="474496"/>
                  </a:lnTo>
                  <a:lnTo>
                    <a:pt x="782182" y="284697"/>
                  </a:lnTo>
                  <a:lnTo>
                    <a:pt x="1042910" y="427046"/>
                  </a:lnTo>
                  <a:lnTo>
                    <a:pt x="1303638" y="759193"/>
                  </a:lnTo>
                  <a:lnTo>
                    <a:pt x="1564365" y="616844"/>
                  </a:lnTo>
                  <a:lnTo>
                    <a:pt x="1825093" y="806643"/>
                  </a:lnTo>
                  <a:lnTo>
                    <a:pt x="2085820" y="664294"/>
                  </a:lnTo>
                  <a:lnTo>
                    <a:pt x="2346548" y="0"/>
                  </a:lnTo>
                  <a:lnTo>
                    <a:pt x="2607276" y="474496"/>
                  </a:lnTo>
                  <a:lnTo>
                    <a:pt x="2868003" y="474496"/>
                  </a:lnTo>
                  <a:lnTo>
                    <a:pt x="3128731" y="332147"/>
                  </a:lnTo>
                  <a:lnTo>
                    <a:pt x="3389458" y="379596"/>
                  </a:lnTo>
                  <a:lnTo>
                    <a:pt x="3650186" y="427046"/>
                  </a:lnTo>
                  <a:lnTo>
                    <a:pt x="3910914" y="474496"/>
                  </a:lnTo>
                  <a:lnTo>
                    <a:pt x="4171641" y="901542"/>
                  </a:lnTo>
                  <a:lnTo>
                    <a:pt x="4432369" y="1376038"/>
                  </a:lnTo>
                  <a:lnTo>
                    <a:pt x="4693096" y="711744"/>
                  </a:lnTo>
                  <a:lnTo>
                    <a:pt x="4953824" y="1091341"/>
                  </a:lnTo>
                  <a:lnTo>
                    <a:pt x="5214552" y="1138790"/>
                  </a:lnTo>
                  <a:lnTo>
                    <a:pt x="5475279" y="1138790"/>
                  </a:lnTo>
                  <a:lnTo>
                    <a:pt x="5736007" y="1138790"/>
                  </a:lnTo>
                </a:path>
              </a:pathLst>
            </a:custGeom>
            <a:ln w="27101" cap="flat">
              <a:solidFill>
                <a:srgbClr val="008B00">
                  <a:alpha val="100000"/>
                </a:srgbClr>
              </a:solidFill>
              <a:prstDash val="solid"/>
              <a:round/>
            </a:ln>
          </p:spPr>
          <p:txBody>
            <a:bodyPr/>
            <a:lstStyle/>
            <a:p/>
          </p:txBody>
        </p:sp>
        <p:sp>
          <p:nvSpPr>
            <p:cNvPr id="46" name="pl46"/>
            <p:cNvSpPr/>
            <p:nvPr/>
          </p:nvSpPr>
          <p:spPr>
            <a:xfrm>
              <a:off x="3742531" y="930799"/>
              <a:ext cx="3910914" cy="1565837"/>
            </a:xfrm>
            <a:custGeom>
              <a:avLst/>
              <a:pathLst>
                <a:path w="3910914" h="1565837">
                  <a:moveTo>
                    <a:pt x="0" y="1565837"/>
                  </a:moveTo>
                  <a:lnTo>
                    <a:pt x="260727" y="189798"/>
                  </a:lnTo>
                  <a:lnTo>
                    <a:pt x="521455" y="237248"/>
                  </a:lnTo>
                  <a:lnTo>
                    <a:pt x="782182" y="332147"/>
                  </a:lnTo>
                  <a:lnTo>
                    <a:pt x="1042910" y="521945"/>
                  </a:lnTo>
                  <a:lnTo>
                    <a:pt x="1303638" y="0"/>
                  </a:lnTo>
                  <a:lnTo>
                    <a:pt x="1564365" y="94899"/>
                  </a:lnTo>
                  <a:lnTo>
                    <a:pt x="1825093" y="142348"/>
                  </a:lnTo>
                  <a:lnTo>
                    <a:pt x="2085820" y="569395"/>
                  </a:lnTo>
                  <a:lnTo>
                    <a:pt x="2346548" y="142348"/>
                  </a:lnTo>
                  <a:lnTo>
                    <a:pt x="2607276" y="284697"/>
                  </a:lnTo>
                  <a:lnTo>
                    <a:pt x="2868003" y="332147"/>
                  </a:lnTo>
                  <a:lnTo>
                    <a:pt x="3128731" y="427046"/>
                  </a:lnTo>
                  <a:lnTo>
                    <a:pt x="3389458" y="0"/>
                  </a:lnTo>
                  <a:lnTo>
                    <a:pt x="3650186" y="142348"/>
                  </a:lnTo>
                  <a:lnTo>
                    <a:pt x="3910914" y="47449"/>
                  </a:lnTo>
                </a:path>
              </a:pathLst>
            </a:custGeom>
            <a:ln w="27101" cap="flat">
              <a:solidFill>
                <a:srgbClr val="9A32CD">
                  <a:alpha val="100000"/>
                </a:srgbClr>
              </a:solidFill>
              <a:prstDash val="solid"/>
              <a:round/>
            </a:ln>
          </p:spPr>
          <p:txBody>
            <a:bodyPr/>
            <a:lstStyle/>
            <a:p/>
          </p:txBody>
        </p:sp>
        <p:sp>
          <p:nvSpPr>
            <p:cNvPr id="47" name="pl47"/>
            <p:cNvSpPr/>
            <p:nvPr/>
          </p:nvSpPr>
          <p:spPr>
            <a:xfrm>
              <a:off x="2699620" y="930799"/>
              <a:ext cx="4953824" cy="3511271"/>
            </a:xfrm>
            <a:custGeom>
              <a:avLst/>
              <a:pathLst>
                <a:path w="4953824" h="3511271">
                  <a:moveTo>
                    <a:pt x="0" y="3511271"/>
                  </a:moveTo>
                  <a:lnTo>
                    <a:pt x="260727" y="996441"/>
                  </a:lnTo>
                  <a:lnTo>
                    <a:pt x="521455" y="759193"/>
                  </a:lnTo>
                  <a:lnTo>
                    <a:pt x="782182" y="1755635"/>
                  </a:lnTo>
                  <a:lnTo>
                    <a:pt x="1042910" y="427046"/>
                  </a:lnTo>
                  <a:lnTo>
                    <a:pt x="1303638" y="427046"/>
                  </a:lnTo>
                  <a:lnTo>
                    <a:pt x="1564365" y="284697"/>
                  </a:lnTo>
                  <a:lnTo>
                    <a:pt x="1825093" y="332147"/>
                  </a:lnTo>
                  <a:lnTo>
                    <a:pt x="2085820" y="94899"/>
                  </a:lnTo>
                  <a:lnTo>
                    <a:pt x="2346548" y="142348"/>
                  </a:lnTo>
                  <a:lnTo>
                    <a:pt x="2607276" y="94899"/>
                  </a:lnTo>
                  <a:lnTo>
                    <a:pt x="2868003" y="427046"/>
                  </a:lnTo>
                  <a:lnTo>
                    <a:pt x="3128731" y="474496"/>
                  </a:lnTo>
                  <a:lnTo>
                    <a:pt x="3389458" y="94899"/>
                  </a:lnTo>
                  <a:lnTo>
                    <a:pt x="3650186" y="332147"/>
                  </a:lnTo>
                  <a:lnTo>
                    <a:pt x="3910914" y="142348"/>
                  </a:lnTo>
                  <a:lnTo>
                    <a:pt x="4171641" y="142348"/>
                  </a:lnTo>
                  <a:lnTo>
                    <a:pt x="4432369" y="47449"/>
                  </a:lnTo>
                  <a:lnTo>
                    <a:pt x="4693096" y="94899"/>
                  </a:lnTo>
                  <a:lnTo>
                    <a:pt x="4953824" y="0"/>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901542"/>
            </a:xfrm>
            <a:custGeom>
              <a:avLst/>
              <a:pathLst>
                <a:path w="6518190" h="901542">
                  <a:moveTo>
                    <a:pt x="0" y="94899"/>
                  </a:moveTo>
                  <a:lnTo>
                    <a:pt x="260727" y="189798"/>
                  </a:lnTo>
                  <a:lnTo>
                    <a:pt x="521455" y="284697"/>
                  </a:lnTo>
                  <a:lnTo>
                    <a:pt x="782182" y="427046"/>
                  </a:lnTo>
                  <a:lnTo>
                    <a:pt x="1042910" y="284697"/>
                  </a:lnTo>
                  <a:lnTo>
                    <a:pt x="1303638" y="0"/>
                  </a:lnTo>
                  <a:lnTo>
                    <a:pt x="1564365" y="47449"/>
                  </a:lnTo>
                  <a:lnTo>
                    <a:pt x="1825093" y="0"/>
                  </a:lnTo>
                  <a:lnTo>
                    <a:pt x="2085820" y="189798"/>
                  </a:lnTo>
                  <a:lnTo>
                    <a:pt x="2346548" y="379596"/>
                  </a:lnTo>
                  <a:lnTo>
                    <a:pt x="2607276" y="332147"/>
                  </a:lnTo>
                  <a:lnTo>
                    <a:pt x="2868003" y="474496"/>
                  </a:lnTo>
                  <a:lnTo>
                    <a:pt x="3128731" y="284697"/>
                  </a:lnTo>
                  <a:lnTo>
                    <a:pt x="3389458" y="237248"/>
                  </a:lnTo>
                  <a:lnTo>
                    <a:pt x="3650186" y="142348"/>
                  </a:lnTo>
                  <a:lnTo>
                    <a:pt x="3910914" y="94899"/>
                  </a:lnTo>
                  <a:lnTo>
                    <a:pt x="4171641" y="47449"/>
                  </a:lnTo>
                  <a:lnTo>
                    <a:pt x="4432369" y="474496"/>
                  </a:lnTo>
                  <a:lnTo>
                    <a:pt x="4693096" y="569395"/>
                  </a:lnTo>
                  <a:lnTo>
                    <a:pt x="4953824" y="142348"/>
                  </a:lnTo>
                  <a:lnTo>
                    <a:pt x="5214552" y="711744"/>
                  </a:lnTo>
                  <a:lnTo>
                    <a:pt x="5475279" y="94899"/>
                  </a:lnTo>
                  <a:lnTo>
                    <a:pt x="5736007" y="901542"/>
                  </a:lnTo>
                  <a:lnTo>
                    <a:pt x="5996734" y="0"/>
                  </a:lnTo>
                  <a:lnTo>
                    <a:pt x="6257462" y="142348"/>
                  </a:lnTo>
                  <a:lnTo>
                    <a:pt x="6518190" y="47449"/>
                  </a:lnTo>
                </a:path>
              </a:pathLst>
            </a:custGeom>
            <a:ln w="27101" cap="flat">
              <a:solidFill>
                <a:srgbClr val="FB9A99">
                  <a:alpha val="100000"/>
                </a:srgbClr>
              </a:solidFill>
              <a:prstDash val="solid"/>
              <a:round/>
            </a:ln>
          </p:spPr>
          <p:txBody>
            <a:bodyPr/>
            <a:lstStyle/>
            <a:p/>
          </p:txBody>
        </p:sp>
        <p:sp>
          <p:nvSpPr>
            <p:cNvPr id="49" name="pl49"/>
            <p:cNvSpPr/>
            <p:nvPr/>
          </p:nvSpPr>
          <p:spPr>
            <a:xfrm>
              <a:off x="7670673" y="779846"/>
              <a:ext cx="712272" cy="147387"/>
            </a:xfrm>
            <a:custGeom>
              <a:avLst/>
              <a:pathLst>
                <a:path w="712272" h="147387">
                  <a:moveTo>
                    <a:pt x="712272" y="0"/>
                  </a:moveTo>
                  <a:lnTo>
                    <a:pt x="0" y="147387"/>
                  </a:lnTo>
                </a:path>
              </a:pathLst>
            </a:custGeom>
          </p:spPr>
          <p:txBody>
            <a:bodyPr/>
            <a:lstStyle/>
            <a:p/>
          </p:txBody>
        </p:sp>
        <p:sp>
          <p:nvSpPr>
            <p:cNvPr id="50" name="pl50"/>
            <p:cNvSpPr/>
            <p:nvPr/>
          </p:nvSpPr>
          <p:spPr>
            <a:xfrm>
              <a:off x="7671072" y="933489"/>
              <a:ext cx="657512" cy="100356"/>
            </a:xfrm>
            <a:custGeom>
              <a:avLst/>
              <a:pathLst>
                <a:path w="657512" h="100356">
                  <a:moveTo>
                    <a:pt x="657512" y="100356"/>
                  </a:moveTo>
                  <a:lnTo>
                    <a:pt x="0" y="0"/>
                  </a:lnTo>
                </a:path>
              </a:pathLst>
            </a:custGeom>
          </p:spPr>
          <p:txBody>
            <a:bodyPr/>
            <a:lstStyle/>
            <a:p/>
          </p:txBody>
        </p:sp>
        <p:sp>
          <p:nvSpPr>
            <p:cNvPr id="51" name="pl51"/>
            <p:cNvSpPr/>
            <p:nvPr/>
          </p:nvSpPr>
          <p:spPr>
            <a:xfrm>
              <a:off x="7660655" y="941245"/>
              <a:ext cx="776440" cy="1124989"/>
            </a:xfrm>
            <a:custGeom>
              <a:avLst/>
              <a:pathLst>
                <a:path w="776440" h="1124989">
                  <a:moveTo>
                    <a:pt x="776440" y="1124989"/>
                  </a:moveTo>
                  <a:lnTo>
                    <a:pt x="0" y="0"/>
                  </a:lnTo>
                </a:path>
              </a:pathLst>
            </a:custGeom>
          </p:spPr>
          <p:txBody>
            <a:bodyPr/>
            <a:lstStyle/>
            <a:p/>
          </p:txBody>
        </p:sp>
        <p:sp>
          <p:nvSpPr>
            <p:cNvPr id="52" name="pl52"/>
            <p:cNvSpPr/>
            <p:nvPr/>
          </p:nvSpPr>
          <p:spPr>
            <a:xfrm>
              <a:off x="7662229" y="940759"/>
              <a:ext cx="762797" cy="864996"/>
            </a:xfrm>
            <a:custGeom>
              <a:avLst/>
              <a:pathLst>
                <a:path w="762797" h="864996">
                  <a:moveTo>
                    <a:pt x="762797" y="864996"/>
                  </a:moveTo>
                  <a:lnTo>
                    <a:pt x="0" y="0"/>
                  </a:lnTo>
                </a:path>
              </a:pathLst>
            </a:custGeom>
          </p:spPr>
          <p:txBody>
            <a:bodyPr/>
            <a:lstStyle/>
            <a:p/>
          </p:txBody>
        </p:sp>
        <p:sp>
          <p:nvSpPr>
            <p:cNvPr id="53" name="pl53"/>
            <p:cNvSpPr/>
            <p:nvPr/>
          </p:nvSpPr>
          <p:spPr>
            <a:xfrm>
              <a:off x="7664509" y="939820"/>
              <a:ext cx="742520" cy="605445"/>
            </a:xfrm>
            <a:custGeom>
              <a:avLst/>
              <a:pathLst>
                <a:path w="742520" h="605445">
                  <a:moveTo>
                    <a:pt x="742520" y="605445"/>
                  </a:moveTo>
                  <a:lnTo>
                    <a:pt x="0" y="0"/>
                  </a:lnTo>
                </a:path>
              </a:pathLst>
            </a:custGeom>
          </p:spPr>
          <p:txBody>
            <a:bodyPr/>
            <a:lstStyle/>
            <a:p/>
          </p:txBody>
        </p:sp>
        <p:sp>
          <p:nvSpPr>
            <p:cNvPr id="54" name="pl54"/>
            <p:cNvSpPr/>
            <p:nvPr/>
          </p:nvSpPr>
          <p:spPr>
            <a:xfrm>
              <a:off x="7667517" y="937983"/>
              <a:ext cx="685256" cy="349816"/>
            </a:xfrm>
            <a:custGeom>
              <a:avLst/>
              <a:pathLst>
                <a:path w="685256" h="349816">
                  <a:moveTo>
                    <a:pt x="685256" y="349816"/>
                  </a:moveTo>
                  <a:lnTo>
                    <a:pt x="0" y="0"/>
                  </a:lnTo>
                </a:path>
              </a:pathLst>
            </a:custGeom>
          </p:spPr>
          <p:txBody>
            <a:bodyPr/>
            <a:lstStyle/>
            <a:p/>
          </p:txBody>
        </p:sp>
        <p:sp>
          <p:nvSpPr>
            <p:cNvPr id="55" name="pl55"/>
            <p:cNvSpPr/>
            <p:nvPr/>
          </p:nvSpPr>
          <p:spPr>
            <a:xfrm>
              <a:off x="7659605" y="988956"/>
              <a:ext cx="1023370" cy="1778818"/>
            </a:xfrm>
            <a:custGeom>
              <a:avLst/>
              <a:pathLst>
                <a:path w="1023370" h="1778818">
                  <a:moveTo>
                    <a:pt x="1023370" y="1778818"/>
                  </a:moveTo>
                  <a:lnTo>
                    <a:pt x="0" y="0"/>
                  </a:lnTo>
                </a:path>
              </a:pathLst>
            </a:custGeom>
          </p:spPr>
          <p:txBody>
            <a:bodyPr/>
            <a:lstStyle/>
            <a:p/>
          </p:txBody>
        </p:sp>
        <p:sp>
          <p:nvSpPr>
            <p:cNvPr id="56" name="pl56"/>
            <p:cNvSpPr/>
            <p:nvPr/>
          </p:nvSpPr>
          <p:spPr>
            <a:xfrm>
              <a:off x="7660559" y="988720"/>
              <a:ext cx="1031796" cy="1518815"/>
            </a:xfrm>
            <a:custGeom>
              <a:avLst/>
              <a:pathLst>
                <a:path w="1031796" h="1518815">
                  <a:moveTo>
                    <a:pt x="1031796" y="1518815"/>
                  </a:moveTo>
                  <a:lnTo>
                    <a:pt x="0" y="0"/>
                  </a:lnTo>
                </a:path>
              </a:pathLst>
            </a:custGeom>
          </p:spPr>
          <p:txBody>
            <a:bodyPr/>
            <a:lstStyle/>
            <a:p/>
          </p:txBody>
        </p:sp>
        <p:sp>
          <p:nvSpPr>
            <p:cNvPr id="57" name="pl57"/>
            <p:cNvSpPr/>
            <p:nvPr/>
          </p:nvSpPr>
          <p:spPr>
            <a:xfrm>
              <a:off x="7658607" y="989162"/>
              <a:ext cx="633824" cy="1339954"/>
            </a:xfrm>
            <a:custGeom>
              <a:avLst/>
              <a:pathLst>
                <a:path w="633824" h="1339954">
                  <a:moveTo>
                    <a:pt x="633824" y="1339954"/>
                  </a:moveTo>
                  <a:lnTo>
                    <a:pt x="0" y="0"/>
                  </a:lnTo>
                </a:path>
              </a:pathLst>
            </a:custGeom>
          </p:spPr>
          <p:txBody>
            <a:bodyPr/>
            <a:lstStyle/>
            <a:p/>
          </p:txBody>
        </p:sp>
        <p:sp>
          <p:nvSpPr>
            <p:cNvPr id="58" name="pl58"/>
            <p:cNvSpPr/>
            <p:nvPr/>
          </p:nvSpPr>
          <p:spPr>
            <a:xfrm>
              <a:off x="7660223" y="1985250"/>
              <a:ext cx="722721" cy="1125873"/>
            </a:xfrm>
            <a:custGeom>
              <a:avLst/>
              <a:pathLst>
                <a:path w="722721" h="1125873">
                  <a:moveTo>
                    <a:pt x="722721" y="1125873"/>
                  </a:moveTo>
                  <a:lnTo>
                    <a:pt x="0" y="0"/>
                  </a:lnTo>
                </a:path>
              </a:pathLst>
            </a:custGeom>
          </p:spPr>
          <p:txBody>
            <a:bodyPr/>
            <a:lstStyle/>
            <a:p/>
          </p:txBody>
        </p:sp>
        <p:sp>
          <p:nvSpPr>
            <p:cNvPr id="59" name="pl59"/>
            <p:cNvSpPr/>
            <p:nvPr/>
          </p:nvSpPr>
          <p:spPr>
            <a:xfrm>
              <a:off x="7660136" y="2269969"/>
              <a:ext cx="698724" cy="1104895"/>
            </a:xfrm>
            <a:custGeom>
              <a:avLst/>
              <a:pathLst>
                <a:path w="698724" h="1104895">
                  <a:moveTo>
                    <a:pt x="698724" y="1104895"/>
                  </a:moveTo>
                  <a:lnTo>
                    <a:pt x="0" y="0"/>
                  </a:lnTo>
                </a:path>
              </a:pathLst>
            </a:custGeom>
          </p:spPr>
          <p:txBody>
            <a:bodyPr/>
            <a:lstStyle/>
            <a:p/>
          </p:txBody>
        </p:sp>
        <p:sp>
          <p:nvSpPr>
            <p:cNvPr id="60" name="pg60"/>
            <p:cNvSpPr/>
            <p:nvPr/>
          </p:nvSpPr>
          <p:spPr>
            <a:xfrm>
              <a:off x="8314365" y="6918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7333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62" name="pg62"/>
            <p:cNvSpPr/>
            <p:nvPr/>
          </p:nvSpPr>
          <p:spPr>
            <a:xfrm>
              <a:off x="8260004" y="95172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97458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64" name="pg64"/>
            <p:cNvSpPr/>
            <p:nvPr/>
          </p:nvSpPr>
          <p:spPr>
            <a:xfrm>
              <a:off x="8368515" y="198696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202850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6" name="pg66"/>
            <p:cNvSpPr/>
            <p:nvPr/>
          </p:nvSpPr>
          <p:spPr>
            <a:xfrm>
              <a:off x="8356446" y="172738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7" name="tx67"/>
            <p:cNvSpPr/>
            <p:nvPr/>
          </p:nvSpPr>
          <p:spPr>
            <a:xfrm>
              <a:off x="8379306" y="176892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8" name="pg68"/>
            <p:cNvSpPr/>
            <p:nvPr/>
          </p:nvSpPr>
          <p:spPr>
            <a:xfrm>
              <a:off x="8338449" y="1467827"/>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61309" y="150936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99%</a:t>
              </a:r>
            </a:p>
          </p:txBody>
        </p:sp>
        <p:sp>
          <p:nvSpPr>
            <p:cNvPr id="70" name="pg70"/>
            <p:cNvSpPr/>
            <p:nvPr/>
          </p:nvSpPr>
          <p:spPr>
            <a:xfrm>
              <a:off x="8284194" y="121067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1" name="tx71"/>
            <p:cNvSpPr/>
            <p:nvPr/>
          </p:nvSpPr>
          <p:spPr>
            <a:xfrm>
              <a:off x="8307054" y="125221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99%</a:t>
              </a:r>
            </a:p>
          </p:txBody>
        </p:sp>
        <p:sp>
          <p:nvSpPr>
            <p:cNvPr id="72" name="pg72"/>
            <p:cNvSpPr/>
            <p:nvPr/>
          </p:nvSpPr>
          <p:spPr>
            <a:xfrm>
              <a:off x="8290281" y="276777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80931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98%</a:t>
              </a:r>
            </a:p>
          </p:txBody>
        </p:sp>
        <p:sp>
          <p:nvSpPr>
            <p:cNvPr id="74" name="pg74"/>
            <p:cNvSpPr/>
            <p:nvPr/>
          </p:nvSpPr>
          <p:spPr>
            <a:xfrm>
              <a:off x="8314365" y="250753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37225" y="254907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98%</a:t>
              </a:r>
            </a:p>
          </p:txBody>
        </p:sp>
        <p:sp>
          <p:nvSpPr>
            <p:cNvPr id="76" name="pg76"/>
            <p:cNvSpPr/>
            <p:nvPr/>
          </p:nvSpPr>
          <p:spPr>
            <a:xfrm>
              <a:off x="8223851" y="224942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7" name="tx77"/>
            <p:cNvSpPr/>
            <p:nvPr/>
          </p:nvSpPr>
          <p:spPr>
            <a:xfrm>
              <a:off x="8246711" y="229096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98%</a:t>
              </a:r>
            </a:p>
          </p:txBody>
        </p:sp>
        <p:sp>
          <p:nvSpPr>
            <p:cNvPr id="78" name="pg78"/>
            <p:cNvSpPr/>
            <p:nvPr/>
          </p:nvSpPr>
          <p:spPr>
            <a:xfrm>
              <a:off x="8314365" y="303196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9" name="tx79"/>
            <p:cNvSpPr/>
            <p:nvPr/>
          </p:nvSpPr>
          <p:spPr>
            <a:xfrm>
              <a:off x="8337225" y="307350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77%</a:t>
              </a:r>
            </a:p>
          </p:txBody>
        </p:sp>
        <p:sp>
          <p:nvSpPr>
            <p:cNvPr id="80" name="pg80"/>
            <p:cNvSpPr/>
            <p:nvPr/>
          </p:nvSpPr>
          <p:spPr>
            <a:xfrm>
              <a:off x="8290281" y="329582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81" name="tx81"/>
            <p:cNvSpPr/>
            <p:nvPr/>
          </p:nvSpPr>
          <p:spPr>
            <a:xfrm>
              <a:off x="8313141" y="333736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71%</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331641" y="401416"/>
              <a:ext cx="316832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El Salvador,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MCV2 had the lowest coverage of all vaccines (71%), followed by HPVc (77%).
Coverage of 7 vaccines increased (DTP3, HEPB3, HIB3, IPV1, MCV1, ROTAC and RUBELLA) and 1 vaccine decreased (MCV2) compared to respective coverage in 2019.
Coverage of 8 vaccines increased (DTP3, HEPB3, HIB3, IPV1, IPVC, MCV1, ROTAC and RUBELLA), 1 vaccine decreased (HPVC), and 1 vaccine was the same (MCV2)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7814" y="887626"/>
              <a:ext cx="433298" cy="0"/>
            </a:xfrm>
            <a:custGeom>
              <a:avLst/>
              <a:pathLst>
                <a:path w="433298" h="0">
                  <a:moveTo>
                    <a:pt x="0" y="0"/>
                  </a:moveTo>
                  <a:lnTo>
                    <a:pt x="72216" y="0"/>
                  </a:lnTo>
                  <a:lnTo>
                    <a:pt x="144432" y="0"/>
                  </a:lnTo>
                  <a:lnTo>
                    <a:pt x="216649" y="0"/>
                  </a:lnTo>
                  <a:lnTo>
                    <a:pt x="288865" y="0"/>
                  </a:lnTo>
                  <a:lnTo>
                    <a:pt x="288865" y="0"/>
                  </a:lnTo>
                  <a:lnTo>
                    <a:pt x="433298" y="0"/>
                  </a:lnTo>
                </a:path>
              </a:pathLst>
            </a:custGeom>
            <a:ln w="116535" cap="flat">
              <a:solidFill>
                <a:srgbClr val="E8E8E8">
                  <a:alpha val="100000"/>
                </a:srgbClr>
              </a:solidFill>
              <a:prstDash val="solid"/>
              <a:round/>
            </a:ln>
          </p:spPr>
          <p:txBody>
            <a:bodyPr/>
            <a:lstStyle/>
            <a:p/>
          </p:txBody>
        </p:sp>
        <p:sp>
          <p:nvSpPr>
            <p:cNvPr id="22" name="pl22"/>
            <p:cNvSpPr/>
            <p:nvPr/>
          </p:nvSpPr>
          <p:spPr>
            <a:xfrm>
              <a:off x="8424463" y="1266641"/>
              <a:ext cx="216649" cy="0"/>
            </a:xfrm>
            <a:custGeom>
              <a:avLst/>
              <a:pathLst>
                <a:path w="216649" h="0">
                  <a:moveTo>
                    <a:pt x="0" y="0"/>
                  </a:moveTo>
                  <a:lnTo>
                    <a:pt x="0" y="0"/>
                  </a:lnTo>
                  <a:lnTo>
                    <a:pt x="0"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7918948" y="1645655"/>
              <a:ext cx="722164" cy="0"/>
            </a:xfrm>
            <a:custGeom>
              <a:avLst/>
              <a:pathLst>
                <a:path w="722164" h="0">
                  <a:moveTo>
                    <a:pt x="0" y="0"/>
                  </a:moveTo>
                  <a:lnTo>
                    <a:pt x="433298" y="0"/>
                  </a:lnTo>
                  <a:lnTo>
                    <a:pt x="433298" y="0"/>
                  </a:lnTo>
                  <a:lnTo>
                    <a:pt x="505514" y="0"/>
                  </a:lnTo>
                  <a:lnTo>
                    <a:pt x="505514" y="0"/>
                  </a:lnTo>
                  <a:lnTo>
                    <a:pt x="577731" y="0"/>
                  </a:lnTo>
                  <a:lnTo>
                    <a:pt x="722164" y="0"/>
                  </a:lnTo>
                </a:path>
              </a:pathLst>
            </a:custGeom>
            <a:ln w="116535" cap="flat">
              <a:solidFill>
                <a:srgbClr val="E8E8E8">
                  <a:alpha val="100000"/>
                </a:srgbClr>
              </a:solidFill>
              <a:prstDash val="solid"/>
              <a:round/>
            </a:ln>
          </p:spPr>
          <p:txBody>
            <a:bodyPr/>
            <a:lstStyle/>
            <a:p/>
          </p:txBody>
        </p:sp>
        <p:sp>
          <p:nvSpPr>
            <p:cNvPr id="24" name="pl24"/>
            <p:cNvSpPr/>
            <p:nvPr/>
          </p:nvSpPr>
          <p:spPr>
            <a:xfrm>
              <a:off x="7918948" y="2024670"/>
              <a:ext cx="722164" cy="0"/>
            </a:xfrm>
            <a:custGeom>
              <a:avLst/>
              <a:pathLst>
                <a:path w="722164" h="0">
                  <a:moveTo>
                    <a:pt x="0" y="0"/>
                  </a:moveTo>
                  <a:lnTo>
                    <a:pt x="433298" y="0"/>
                  </a:lnTo>
                  <a:lnTo>
                    <a:pt x="433298" y="0"/>
                  </a:lnTo>
                  <a:lnTo>
                    <a:pt x="505514" y="0"/>
                  </a:lnTo>
                  <a:lnTo>
                    <a:pt x="505514" y="0"/>
                  </a:lnTo>
                  <a:lnTo>
                    <a:pt x="577731" y="0"/>
                  </a:lnTo>
                  <a:lnTo>
                    <a:pt x="722164" y="0"/>
                  </a:lnTo>
                </a:path>
              </a:pathLst>
            </a:custGeom>
            <a:ln w="116535" cap="flat">
              <a:solidFill>
                <a:srgbClr val="E8E8E8">
                  <a:alpha val="100000"/>
                </a:srgbClr>
              </a:solidFill>
              <a:prstDash val="solid"/>
              <a:round/>
            </a:ln>
          </p:spPr>
          <p:txBody>
            <a:bodyPr/>
            <a:lstStyle/>
            <a:p/>
          </p:txBody>
        </p:sp>
        <p:sp>
          <p:nvSpPr>
            <p:cNvPr id="25" name="pl25"/>
            <p:cNvSpPr/>
            <p:nvPr/>
          </p:nvSpPr>
          <p:spPr>
            <a:xfrm>
              <a:off x="7774515" y="2403685"/>
              <a:ext cx="361082" cy="0"/>
            </a:xfrm>
            <a:custGeom>
              <a:avLst/>
              <a:pathLst>
                <a:path w="361082" h="0">
                  <a:moveTo>
                    <a:pt x="0" y="0"/>
                  </a:moveTo>
                  <a:lnTo>
                    <a:pt x="144432" y="0"/>
                  </a:lnTo>
                  <a:lnTo>
                    <a:pt x="216649" y="0"/>
                  </a:lnTo>
                  <a:lnTo>
                    <a:pt x="216649" y="0"/>
                  </a:lnTo>
                  <a:lnTo>
                    <a:pt x="216649" y="0"/>
                  </a:lnTo>
                  <a:lnTo>
                    <a:pt x="361082"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7918948" y="2782699"/>
              <a:ext cx="722164" cy="0"/>
            </a:xfrm>
            <a:custGeom>
              <a:avLst/>
              <a:pathLst>
                <a:path w="722164" h="0">
                  <a:moveTo>
                    <a:pt x="0" y="0"/>
                  </a:moveTo>
                  <a:lnTo>
                    <a:pt x="433298" y="0"/>
                  </a:lnTo>
                  <a:lnTo>
                    <a:pt x="433298" y="0"/>
                  </a:lnTo>
                  <a:lnTo>
                    <a:pt x="505514" y="0"/>
                  </a:lnTo>
                  <a:lnTo>
                    <a:pt x="505514" y="0"/>
                  </a:lnTo>
                  <a:lnTo>
                    <a:pt x="577731"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8280030" y="3161714"/>
              <a:ext cx="361082" cy="0"/>
            </a:xfrm>
            <a:custGeom>
              <a:avLst/>
              <a:pathLst>
                <a:path w="361082" h="0">
                  <a:moveTo>
                    <a:pt x="0" y="0"/>
                  </a:moveTo>
                  <a:lnTo>
                    <a:pt x="72216" y="0"/>
                  </a:lnTo>
                  <a:lnTo>
                    <a:pt x="144432" y="0"/>
                  </a:lnTo>
                  <a:lnTo>
                    <a:pt x="144432" y="0"/>
                  </a:lnTo>
                  <a:lnTo>
                    <a:pt x="144432" y="0"/>
                  </a:lnTo>
                  <a:lnTo>
                    <a:pt x="288865" y="0"/>
                  </a:lnTo>
                  <a:lnTo>
                    <a:pt x="361082" y="0"/>
                  </a:lnTo>
                </a:path>
              </a:pathLst>
            </a:custGeom>
            <a:ln w="116535" cap="flat">
              <a:solidFill>
                <a:srgbClr val="E8E8E8">
                  <a:alpha val="100000"/>
                </a:srgbClr>
              </a:solidFill>
              <a:prstDash val="solid"/>
              <a:round/>
            </a:ln>
          </p:spPr>
          <p:txBody>
            <a:bodyPr/>
            <a:lstStyle/>
            <a:p/>
          </p:txBody>
        </p:sp>
        <p:sp>
          <p:nvSpPr>
            <p:cNvPr id="28" name="pl28"/>
            <p:cNvSpPr/>
            <p:nvPr/>
          </p:nvSpPr>
          <p:spPr>
            <a:xfrm>
              <a:off x="7269000" y="3540728"/>
              <a:ext cx="1372111" cy="0"/>
            </a:xfrm>
            <a:custGeom>
              <a:avLst/>
              <a:pathLst>
                <a:path w="1372111" h="0">
                  <a:moveTo>
                    <a:pt x="0" y="0"/>
                  </a:moveTo>
                  <a:lnTo>
                    <a:pt x="288865" y="0"/>
                  </a:lnTo>
                  <a:lnTo>
                    <a:pt x="1155462" y="0"/>
                  </a:lnTo>
                  <a:lnTo>
                    <a:pt x="1155462" y="0"/>
                  </a:lnTo>
                  <a:lnTo>
                    <a:pt x="1227678" y="0"/>
                  </a:lnTo>
                  <a:lnTo>
                    <a:pt x="1299895" y="0"/>
                  </a:lnTo>
                  <a:lnTo>
                    <a:pt x="1372111" y="0"/>
                  </a:lnTo>
                </a:path>
              </a:pathLst>
            </a:custGeom>
            <a:ln w="116535" cap="flat">
              <a:solidFill>
                <a:srgbClr val="E8E8E8">
                  <a:alpha val="100000"/>
                </a:srgbClr>
              </a:solidFill>
              <a:prstDash val="solid"/>
              <a:round/>
            </a:ln>
          </p:spPr>
          <p:txBody>
            <a:bodyPr/>
            <a:lstStyle/>
            <a:p/>
          </p:txBody>
        </p:sp>
        <p:sp>
          <p:nvSpPr>
            <p:cNvPr id="29" name="pl29"/>
            <p:cNvSpPr/>
            <p:nvPr/>
          </p:nvSpPr>
          <p:spPr>
            <a:xfrm>
              <a:off x="6257971" y="3919743"/>
              <a:ext cx="1011029" cy="0"/>
            </a:xfrm>
            <a:custGeom>
              <a:avLst/>
              <a:pathLst>
                <a:path w="1011029" h="0">
                  <a:moveTo>
                    <a:pt x="0" y="0"/>
                  </a:moveTo>
                  <a:lnTo>
                    <a:pt x="361082" y="0"/>
                  </a:lnTo>
                  <a:lnTo>
                    <a:pt x="361082" y="0"/>
                  </a:lnTo>
                  <a:lnTo>
                    <a:pt x="361082" y="0"/>
                  </a:lnTo>
                  <a:lnTo>
                    <a:pt x="433298" y="0"/>
                  </a:lnTo>
                  <a:lnTo>
                    <a:pt x="722164" y="0"/>
                  </a:lnTo>
                  <a:lnTo>
                    <a:pt x="1011029" y="0"/>
                  </a:lnTo>
                </a:path>
              </a:pathLst>
            </a:custGeom>
            <a:ln w="116535" cap="flat">
              <a:solidFill>
                <a:srgbClr val="E8E8E8">
                  <a:alpha val="100000"/>
                </a:srgbClr>
              </a:solidFill>
              <a:prstDash val="solid"/>
              <a:round/>
            </a:ln>
          </p:spPr>
          <p:txBody>
            <a:bodyPr/>
            <a:lstStyle/>
            <a:p/>
          </p:txBody>
        </p:sp>
        <p:sp>
          <p:nvSpPr>
            <p:cNvPr id="30" name="pl30"/>
            <p:cNvSpPr/>
            <p:nvPr/>
          </p:nvSpPr>
          <p:spPr>
            <a:xfrm>
              <a:off x="7991164" y="4298757"/>
              <a:ext cx="649947" cy="0"/>
            </a:xfrm>
            <a:custGeom>
              <a:avLst/>
              <a:pathLst>
                <a:path w="649947" h="0">
                  <a:moveTo>
                    <a:pt x="0" y="0"/>
                  </a:moveTo>
                  <a:lnTo>
                    <a:pt x="144432" y="0"/>
                  </a:lnTo>
                  <a:lnTo>
                    <a:pt x="216649" y="0"/>
                  </a:lnTo>
                  <a:lnTo>
                    <a:pt x="433298" y="0"/>
                  </a:lnTo>
                  <a:lnTo>
                    <a:pt x="433298" y="0"/>
                  </a:lnTo>
                  <a:lnTo>
                    <a:pt x="577731" y="0"/>
                  </a:lnTo>
                  <a:lnTo>
                    <a:pt x="649947" y="0"/>
                  </a:lnTo>
                </a:path>
              </a:pathLst>
            </a:custGeom>
            <a:ln w="116535" cap="flat">
              <a:solidFill>
                <a:srgbClr val="E8E8E8">
                  <a:alpha val="100000"/>
                </a:srgbClr>
              </a:solidFill>
              <a:prstDash val="solid"/>
              <a:round/>
            </a:ln>
          </p:spPr>
          <p:txBody>
            <a:bodyPr/>
            <a:lstStyle/>
            <a:p/>
          </p:txBody>
        </p:sp>
        <p:sp>
          <p:nvSpPr>
            <p:cNvPr id="31" name="pl31"/>
            <p:cNvSpPr/>
            <p:nvPr/>
          </p:nvSpPr>
          <p:spPr>
            <a:xfrm>
              <a:off x="7269000" y="4677772"/>
              <a:ext cx="1372111" cy="0"/>
            </a:xfrm>
            <a:custGeom>
              <a:avLst/>
              <a:pathLst>
                <a:path w="1372111" h="0">
                  <a:moveTo>
                    <a:pt x="0" y="0"/>
                  </a:moveTo>
                  <a:lnTo>
                    <a:pt x="288865" y="0"/>
                  </a:lnTo>
                  <a:lnTo>
                    <a:pt x="1155462" y="0"/>
                  </a:lnTo>
                  <a:lnTo>
                    <a:pt x="1155462" y="0"/>
                  </a:lnTo>
                  <a:lnTo>
                    <a:pt x="1227678" y="0"/>
                  </a:lnTo>
                  <a:lnTo>
                    <a:pt x="1299895" y="0"/>
                  </a:lnTo>
                  <a:lnTo>
                    <a:pt x="1372111" y="0"/>
                  </a:lnTo>
                </a:path>
              </a:pathLst>
            </a:custGeom>
            <a:ln w="116535" cap="flat">
              <a:solidFill>
                <a:srgbClr val="E8E8E8">
                  <a:alpha val="100000"/>
                </a:srgbClr>
              </a:solidFill>
              <a:prstDash val="solid"/>
              <a:round/>
            </a:ln>
          </p:spPr>
          <p:txBody>
            <a:bodyPr/>
            <a:lstStyle/>
            <a:p/>
          </p:txBody>
        </p:sp>
        <p:sp>
          <p:nvSpPr>
            <p:cNvPr id="32" name="pl32"/>
            <p:cNvSpPr/>
            <p:nvPr/>
          </p:nvSpPr>
          <p:spPr>
            <a:xfrm>
              <a:off x="8135597" y="5056787"/>
              <a:ext cx="505514" cy="0"/>
            </a:xfrm>
            <a:custGeom>
              <a:avLst/>
              <a:pathLst>
                <a:path w="505514" h="0">
                  <a:moveTo>
                    <a:pt x="0" y="0"/>
                  </a:moveTo>
                  <a:lnTo>
                    <a:pt x="288865" y="0"/>
                  </a:lnTo>
                  <a:lnTo>
                    <a:pt x="288865" y="0"/>
                  </a:lnTo>
                  <a:lnTo>
                    <a:pt x="361082" y="0"/>
                  </a:lnTo>
                  <a:lnTo>
                    <a:pt x="361082" y="0"/>
                  </a:lnTo>
                  <a:lnTo>
                    <a:pt x="433298" y="0"/>
                  </a:lnTo>
                  <a:lnTo>
                    <a:pt x="505514" y="0"/>
                  </a:lnTo>
                </a:path>
              </a:pathLst>
            </a:custGeom>
            <a:ln w="116535" cap="flat">
              <a:solidFill>
                <a:srgbClr val="E8E8E8">
                  <a:alpha val="100000"/>
                </a:srgbClr>
              </a:solidFill>
              <a:prstDash val="solid"/>
              <a:round/>
            </a:ln>
          </p:spPr>
          <p:txBody>
            <a:bodyPr/>
            <a:lstStyle/>
            <a:p/>
          </p:txBody>
        </p:sp>
        <p:sp>
          <p:nvSpPr>
            <p:cNvPr id="33" name="pt33"/>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7553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1444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1444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8666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13109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1444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8666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77001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13109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8666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1444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7553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55336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9217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26450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97563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25347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26450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68676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61455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61455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61455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13109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8666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55336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26450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85643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145046"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433912"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361695"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06128"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78344"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361695"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289479"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78344"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361695"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289479"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78344"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928397"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072830"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928397"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361695"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289479"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578344"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361695"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06128"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78344"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361695"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361695"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506128"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6917367"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6556285"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6556285"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361695"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8361695"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506128"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361695"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361695"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506128"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8433912"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8433912"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8578344"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4851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El Salvador,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(96%) and 2024 (98%). DTP1 coverage increased in 2025 (99%) compared to 2024, and was higher than in 2019. In 2019-2025, DTP1 coverage was at it's lowest level in 2019, 2022, and 2023 (96%).
In 2024, 4 vaccines had lower coverage than in 2019.
In 2025, 1 vaccine had lower coverage than in 2019.
In 2025, 2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48020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157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551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868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224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1580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480206" y="2790551"/>
              <a:ext cx="2677799" cy="1449024"/>
            </a:xfrm>
            <a:custGeom>
              <a:avLst/>
              <a:pathLst>
                <a:path w="2677799" h="1449024">
                  <a:moveTo>
                    <a:pt x="0" y="1449024"/>
                  </a:moveTo>
                  <a:lnTo>
                    <a:pt x="535559" y="1011583"/>
                  </a:lnTo>
                  <a:lnTo>
                    <a:pt x="1071119" y="464781"/>
                  </a:lnTo>
                  <a:lnTo>
                    <a:pt x="1606679" y="136700"/>
                  </a:lnTo>
                  <a:lnTo>
                    <a:pt x="2142239" y="0"/>
                  </a:lnTo>
                  <a:lnTo>
                    <a:pt x="2677799" y="109360"/>
                  </a:lnTo>
                </a:path>
              </a:pathLst>
            </a:custGeom>
            <a:ln w="29811" cap="flat">
              <a:solidFill>
                <a:srgbClr val="FF0000">
                  <a:alpha val="100000"/>
                </a:srgbClr>
              </a:solidFill>
              <a:prstDash val="solid"/>
              <a:round/>
            </a:ln>
          </p:spPr>
          <p:txBody>
            <a:bodyPr/>
            <a:lstStyle/>
            <a:p/>
          </p:txBody>
        </p:sp>
        <p:sp>
          <p:nvSpPr>
            <p:cNvPr id="24" name="pl24"/>
            <p:cNvSpPr/>
            <p:nvPr/>
          </p:nvSpPr>
          <p:spPr>
            <a:xfrm>
              <a:off x="2015765" y="2790551"/>
              <a:ext cx="2142239" cy="1558384"/>
            </a:xfrm>
            <a:custGeom>
              <a:avLst/>
              <a:pathLst>
                <a:path w="2142239" h="1558384">
                  <a:moveTo>
                    <a:pt x="0" y="1558384"/>
                  </a:moveTo>
                  <a:lnTo>
                    <a:pt x="535559" y="1284984"/>
                  </a:lnTo>
                  <a:lnTo>
                    <a:pt x="1071119" y="1230303"/>
                  </a:lnTo>
                  <a:lnTo>
                    <a:pt x="1606679" y="0"/>
                  </a:lnTo>
                  <a:lnTo>
                    <a:pt x="2142239" y="109360"/>
                  </a:lnTo>
                </a:path>
              </a:pathLst>
            </a:custGeom>
            <a:ln w="29811" cap="flat">
              <a:solidFill>
                <a:srgbClr val="0058AB">
                  <a:alpha val="100000"/>
                </a:srgbClr>
              </a:solidFill>
              <a:prstDash val="solid"/>
              <a:round/>
            </a:ln>
          </p:spPr>
          <p:txBody>
            <a:bodyPr/>
            <a:lstStyle/>
            <a:p/>
          </p:txBody>
        </p:sp>
        <p:sp>
          <p:nvSpPr>
            <p:cNvPr id="25" name="pt25"/>
            <p:cNvSpPr/>
            <p:nvPr/>
          </p:nvSpPr>
          <p:spPr>
            <a:xfrm>
              <a:off x="1455380" y="42147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1990940" y="37773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2526499"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3062059"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3597619"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4133179"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990940" y="43241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2526499" y="40507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3062059" y="39960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597619" y="27657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4133179" y="2875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tx36"/>
            <p:cNvSpPr/>
            <p:nvPr/>
          </p:nvSpPr>
          <p:spPr>
            <a:xfrm>
              <a:off x="2015765" y="44197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37" name="tx37"/>
            <p:cNvSpPr/>
            <p:nvPr/>
          </p:nvSpPr>
          <p:spPr>
            <a:xfrm>
              <a:off x="2551325" y="41451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38" name="tx38"/>
            <p:cNvSpPr/>
            <p:nvPr/>
          </p:nvSpPr>
          <p:spPr>
            <a:xfrm>
              <a:off x="3086885" y="40904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39" name="tx39"/>
            <p:cNvSpPr/>
            <p:nvPr/>
          </p:nvSpPr>
          <p:spPr>
            <a:xfrm>
              <a:off x="3622445" y="28601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81</a:t>
              </a:r>
            </a:p>
          </p:txBody>
        </p:sp>
        <p:sp>
          <p:nvSpPr>
            <p:cNvPr id="40" name="tx40"/>
            <p:cNvSpPr/>
            <p:nvPr/>
          </p:nvSpPr>
          <p:spPr>
            <a:xfrm>
              <a:off x="4158005" y="2971965"/>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41" name="tx41"/>
            <p:cNvSpPr/>
            <p:nvPr/>
          </p:nvSpPr>
          <p:spPr>
            <a:xfrm>
              <a:off x="1480206" y="406735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28</a:t>
              </a:r>
            </a:p>
          </p:txBody>
        </p:sp>
        <p:sp>
          <p:nvSpPr>
            <p:cNvPr id="42" name="tx42"/>
            <p:cNvSpPr/>
            <p:nvPr/>
          </p:nvSpPr>
          <p:spPr>
            <a:xfrm>
              <a:off x="2015765" y="363141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43" name="tx43"/>
            <p:cNvSpPr/>
            <p:nvPr/>
          </p:nvSpPr>
          <p:spPr>
            <a:xfrm>
              <a:off x="2551325"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44" name="tx44"/>
            <p:cNvSpPr/>
            <p:nvPr/>
          </p:nvSpPr>
          <p:spPr>
            <a:xfrm>
              <a:off x="3086885"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45" name="tx45"/>
            <p:cNvSpPr/>
            <p:nvPr/>
          </p:nvSpPr>
          <p:spPr>
            <a:xfrm>
              <a:off x="3622445"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46" name="tx46"/>
            <p:cNvSpPr/>
            <p:nvPr/>
          </p:nvSpPr>
          <p:spPr>
            <a:xfrm>
              <a:off x="4158005"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47" name="pl47"/>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48" name="tx48"/>
            <p:cNvSpPr/>
            <p:nvPr/>
          </p:nvSpPr>
          <p:spPr>
            <a:xfrm>
              <a:off x="3295549"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49" name="tx49"/>
            <p:cNvSpPr/>
            <p:nvPr/>
          </p:nvSpPr>
          <p:spPr>
            <a:xfrm>
              <a:off x="3161883"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50" name="rc5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51" name="pl5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2" name="pl5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3" name="pl5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4" name="pl5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5" name="pl5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6" name="pl5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7" name="pl5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8" name="pl5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9" name="pl5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0" name="pl6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1" name="pl6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2" name="pl6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3" name="pl6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4" name="pl64"/>
            <p:cNvSpPr/>
            <p:nvPr/>
          </p:nvSpPr>
          <p:spPr>
            <a:xfrm>
              <a:off x="56736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62091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7447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7280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78158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3514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280285" y="3337353"/>
              <a:ext cx="1071119" cy="765522"/>
            </a:xfrm>
            <a:custGeom>
              <a:avLst/>
              <a:pathLst>
                <a:path w="1071119" h="765522">
                  <a:moveTo>
                    <a:pt x="0" y="765522"/>
                  </a:moveTo>
                  <a:lnTo>
                    <a:pt x="535559" y="27340"/>
                  </a:lnTo>
                  <a:lnTo>
                    <a:pt x="1071119" y="0"/>
                  </a:lnTo>
                </a:path>
              </a:pathLst>
            </a:custGeom>
            <a:ln w="29811" cap="flat">
              <a:solidFill>
                <a:srgbClr val="FF0000">
                  <a:alpha val="100000"/>
                </a:srgbClr>
              </a:solidFill>
              <a:prstDash val="solid"/>
              <a:round/>
            </a:ln>
          </p:spPr>
          <p:txBody>
            <a:bodyPr/>
            <a:lstStyle/>
            <a:p/>
          </p:txBody>
        </p:sp>
        <p:sp>
          <p:nvSpPr>
            <p:cNvPr id="71" name="pl71"/>
            <p:cNvSpPr/>
            <p:nvPr/>
          </p:nvSpPr>
          <p:spPr>
            <a:xfrm>
              <a:off x="7815845" y="3337353"/>
              <a:ext cx="535559" cy="27340"/>
            </a:xfrm>
            <a:custGeom>
              <a:avLst/>
              <a:pathLst>
                <a:path w="535559" h="27340">
                  <a:moveTo>
                    <a:pt x="0" y="27340"/>
                  </a:moveTo>
                  <a:lnTo>
                    <a:pt x="535559" y="0"/>
                  </a:lnTo>
                </a:path>
              </a:pathLst>
            </a:custGeom>
            <a:ln w="29811" cap="flat">
              <a:solidFill>
                <a:srgbClr val="0058AB">
                  <a:alpha val="100000"/>
                </a:srgbClr>
              </a:solidFill>
              <a:prstDash val="solid"/>
              <a:round/>
            </a:ln>
          </p:spPr>
          <p:txBody>
            <a:bodyPr/>
            <a:lstStyle/>
            <a:p/>
          </p:txBody>
        </p:sp>
        <p:sp>
          <p:nvSpPr>
            <p:cNvPr id="72" name="pt72"/>
            <p:cNvSpPr/>
            <p:nvPr/>
          </p:nvSpPr>
          <p:spPr>
            <a:xfrm>
              <a:off x="7255459" y="40780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3" name="pt73"/>
            <p:cNvSpPr/>
            <p:nvPr/>
          </p:nvSpPr>
          <p:spPr>
            <a:xfrm>
              <a:off x="7791019" y="33398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4" name="pt74"/>
            <p:cNvSpPr/>
            <p:nvPr/>
          </p:nvSpPr>
          <p:spPr>
            <a:xfrm>
              <a:off x="8326579" y="33125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7791019" y="33398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76" name="pt76"/>
            <p:cNvSpPr/>
            <p:nvPr/>
          </p:nvSpPr>
          <p:spPr>
            <a:xfrm>
              <a:off x="8326579"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77" name="tx77"/>
            <p:cNvSpPr/>
            <p:nvPr/>
          </p:nvSpPr>
          <p:spPr>
            <a:xfrm>
              <a:off x="7815845" y="34343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78" name="tx78"/>
            <p:cNvSpPr/>
            <p:nvPr/>
          </p:nvSpPr>
          <p:spPr>
            <a:xfrm>
              <a:off x="8351405"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79" name="tx79"/>
            <p:cNvSpPr/>
            <p:nvPr/>
          </p:nvSpPr>
          <p:spPr>
            <a:xfrm>
              <a:off x="7280285" y="393060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33</a:t>
              </a:r>
            </a:p>
          </p:txBody>
        </p:sp>
        <p:sp>
          <p:nvSpPr>
            <p:cNvPr id="80" name="tx80"/>
            <p:cNvSpPr/>
            <p:nvPr/>
          </p:nvSpPr>
          <p:spPr>
            <a:xfrm>
              <a:off x="7815845" y="31924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81" name="tx81"/>
            <p:cNvSpPr/>
            <p:nvPr/>
          </p:nvSpPr>
          <p:spPr>
            <a:xfrm>
              <a:off x="8351405" y="31651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82" name="pl82"/>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3" name="tx83"/>
            <p:cNvSpPr/>
            <p:nvPr/>
          </p:nvSpPr>
          <p:spPr>
            <a:xfrm>
              <a:off x="7488949"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84" name="tx84"/>
            <p:cNvSpPr/>
            <p:nvPr/>
          </p:nvSpPr>
          <p:spPr>
            <a:xfrm>
              <a:off x="7355282"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85" name="rc85"/>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86" name="tx86"/>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87" name="tx87"/>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88" name="tx88"/>
            <p:cNvSpPr/>
            <p:nvPr/>
          </p:nvSpPr>
          <p:spPr>
            <a:xfrm rot="-5400000">
              <a:off x="13522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89" name="tx89"/>
            <p:cNvSpPr/>
            <p:nvPr/>
          </p:nvSpPr>
          <p:spPr>
            <a:xfrm rot="-5400000">
              <a:off x="18877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0" name="tx90"/>
            <p:cNvSpPr/>
            <p:nvPr/>
          </p:nvSpPr>
          <p:spPr>
            <a:xfrm rot="-5400000">
              <a:off x="24233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1" name="tx91"/>
            <p:cNvSpPr/>
            <p:nvPr/>
          </p:nvSpPr>
          <p:spPr>
            <a:xfrm rot="-5400000">
              <a:off x="295885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2" name="tx92"/>
            <p:cNvSpPr/>
            <p:nvPr/>
          </p:nvSpPr>
          <p:spPr>
            <a:xfrm rot="-5400000">
              <a:off x="34944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3" name="tx93"/>
            <p:cNvSpPr/>
            <p:nvPr/>
          </p:nvSpPr>
          <p:spPr>
            <a:xfrm rot="-5400000">
              <a:off x="403000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94" name="tx94"/>
            <p:cNvSpPr/>
            <p:nvPr/>
          </p:nvSpPr>
          <p:spPr>
            <a:xfrm rot="-5400000">
              <a:off x="55456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5" name="tx95"/>
            <p:cNvSpPr/>
            <p:nvPr/>
          </p:nvSpPr>
          <p:spPr>
            <a:xfrm rot="-5400000">
              <a:off x="60811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6" name="tx96"/>
            <p:cNvSpPr/>
            <p:nvPr/>
          </p:nvSpPr>
          <p:spPr>
            <a:xfrm rot="-5400000">
              <a:off x="66167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7" name="tx97"/>
            <p:cNvSpPr/>
            <p:nvPr/>
          </p:nvSpPr>
          <p:spPr>
            <a:xfrm rot="-5400000">
              <a:off x="715225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8" name="tx98"/>
            <p:cNvSpPr/>
            <p:nvPr/>
          </p:nvSpPr>
          <p:spPr>
            <a:xfrm rot="-5400000">
              <a:off x="76878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9" name="tx99"/>
            <p:cNvSpPr/>
            <p:nvPr/>
          </p:nvSpPr>
          <p:spPr>
            <a:xfrm rot="-5400000">
              <a:off x="822340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00" name="tx100"/>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1" name="tx101"/>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02" name="tx102"/>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03" name="tx103"/>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04" name="tx104"/>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05" name="tx105"/>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06" name="tx106"/>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pl107"/>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08" name="pl108"/>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09" name="tx109"/>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10" name="tx110"/>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11" name="tx111"/>
            <p:cNvSpPr/>
            <p:nvPr/>
          </p:nvSpPr>
          <p:spPr>
            <a:xfrm>
              <a:off x="757200" y="1330710"/>
              <a:ext cx="56651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El Salvador, 2020-2025</a:t>
              </a:r>
            </a:p>
          </p:txBody>
        </p:sp>
        <p:sp>
          <p:nvSpPr>
            <p:cNvPr id="112" name="tx112"/>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3" name="tx113"/>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El Salvador was 2020.
In 2025, first dose (HPV1) programme coverage among girls was 77%. In 2025, last dose (HPVc) programme coverage among girls was 77%.</a:t>
            </a:r>
          </a:p>
        </p:txBody>
      </p:sp>
      <p:sp>
        <p:nvSpPr>
          <p:cNvPr id="1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77% and coverage among boys increased to 61%, following switch to single dose in 2024.</a:t>
            </a:r>
          </a:p>
        </p:txBody>
      </p:sp>
      <p:grpSp xmlns:pic="http://schemas.openxmlformats.org/drawingml/2006/picture">
        <p:nvGrpSpPr>
          <p:cNvPr id="116" name=""/>
          <p:cNvGrpSpPr/>
          <p:nvPr/>
        </p:nvGrpSpPr>
        <p:grpSpPr>
          <a:xfrm>
            <a:off x="292608" y="1005840"/>
            <a:ext cx="8595360" cy="28575"/>
            <a:chOff x="292608" y="1005840"/>
            <a:chExt cx="8595360" cy="28575"/>
          </a:xfrm>
        </p:grpSpPr>
        <p:sp>
          <p:nvSpPr>
            <p:cNvPr id="11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541689"/>
            </a:xfrm>
            <a:custGeom>
              <a:avLst/>
              <a:pathLst>
                <a:path w="6481656" h="541689">
                  <a:moveTo>
                    <a:pt x="0" y="0"/>
                  </a:moveTo>
                  <a:lnTo>
                    <a:pt x="259266" y="210657"/>
                  </a:lnTo>
                  <a:lnTo>
                    <a:pt x="518532" y="541689"/>
                  </a:lnTo>
                  <a:lnTo>
                    <a:pt x="777798" y="150469"/>
                  </a:lnTo>
                  <a:lnTo>
                    <a:pt x="1037065" y="270844"/>
                  </a:lnTo>
                  <a:lnTo>
                    <a:pt x="1296331" y="300938"/>
                  </a:lnTo>
                  <a:lnTo>
                    <a:pt x="1555597" y="90281"/>
                  </a:lnTo>
                  <a:lnTo>
                    <a:pt x="1814863" y="0"/>
                  </a:lnTo>
                  <a:lnTo>
                    <a:pt x="2074130" y="30093"/>
                  </a:lnTo>
                  <a:lnTo>
                    <a:pt x="2333396" y="240750"/>
                  </a:lnTo>
                  <a:lnTo>
                    <a:pt x="2592662" y="300938"/>
                  </a:lnTo>
                  <a:lnTo>
                    <a:pt x="2851928" y="300938"/>
                  </a:lnTo>
                  <a:lnTo>
                    <a:pt x="3111195" y="180563"/>
                  </a:lnTo>
                  <a:lnTo>
                    <a:pt x="3370461" y="210657"/>
                  </a:lnTo>
                  <a:lnTo>
                    <a:pt x="3629727" y="150469"/>
                  </a:lnTo>
                  <a:lnTo>
                    <a:pt x="3888994" y="150469"/>
                  </a:lnTo>
                  <a:lnTo>
                    <a:pt x="4148260" y="30093"/>
                  </a:lnTo>
                  <a:lnTo>
                    <a:pt x="4407526" y="210657"/>
                  </a:lnTo>
                  <a:lnTo>
                    <a:pt x="4666792" y="300938"/>
                  </a:lnTo>
                  <a:lnTo>
                    <a:pt x="4926059" y="90281"/>
                  </a:lnTo>
                  <a:lnTo>
                    <a:pt x="5185325" y="300938"/>
                  </a:lnTo>
                  <a:lnTo>
                    <a:pt x="5444591" y="60187"/>
                  </a:lnTo>
                  <a:lnTo>
                    <a:pt x="5703857" y="120375"/>
                  </a:lnTo>
                  <a:lnTo>
                    <a:pt x="5963124" y="90281"/>
                  </a:lnTo>
                  <a:lnTo>
                    <a:pt x="6222390" y="120375"/>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2216818" y="2255946"/>
              <a:ext cx="5703857" cy="872722"/>
            </a:xfrm>
            <a:custGeom>
              <a:avLst/>
              <a:pathLst>
                <a:path w="5703857" h="872722">
                  <a:moveTo>
                    <a:pt x="0" y="541689"/>
                  </a:moveTo>
                  <a:lnTo>
                    <a:pt x="259266" y="451408"/>
                  </a:lnTo>
                  <a:lnTo>
                    <a:pt x="518532" y="300938"/>
                  </a:lnTo>
                  <a:lnTo>
                    <a:pt x="777798" y="180563"/>
                  </a:lnTo>
                  <a:lnTo>
                    <a:pt x="1037065" y="270844"/>
                  </a:lnTo>
                  <a:lnTo>
                    <a:pt x="1296331" y="481501"/>
                  </a:lnTo>
                  <a:lnTo>
                    <a:pt x="1555597" y="391220"/>
                  </a:lnTo>
                  <a:lnTo>
                    <a:pt x="1814863" y="511595"/>
                  </a:lnTo>
                  <a:lnTo>
                    <a:pt x="2074130" y="421314"/>
                  </a:lnTo>
                  <a:lnTo>
                    <a:pt x="2333396" y="0"/>
                  </a:lnTo>
                  <a:lnTo>
                    <a:pt x="2592662" y="300938"/>
                  </a:lnTo>
                  <a:lnTo>
                    <a:pt x="2851928" y="300938"/>
                  </a:lnTo>
                  <a:lnTo>
                    <a:pt x="3111195" y="210657"/>
                  </a:lnTo>
                  <a:lnTo>
                    <a:pt x="3370461" y="240750"/>
                  </a:lnTo>
                  <a:lnTo>
                    <a:pt x="3629727" y="270844"/>
                  </a:lnTo>
                  <a:lnTo>
                    <a:pt x="3888994" y="300938"/>
                  </a:lnTo>
                  <a:lnTo>
                    <a:pt x="4148260" y="571783"/>
                  </a:lnTo>
                  <a:lnTo>
                    <a:pt x="4407526" y="872722"/>
                  </a:lnTo>
                  <a:lnTo>
                    <a:pt x="4666792" y="451408"/>
                  </a:lnTo>
                  <a:lnTo>
                    <a:pt x="4926059" y="692158"/>
                  </a:lnTo>
                  <a:lnTo>
                    <a:pt x="5185325" y="722252"/>
                  </a:lnTo>
                  <a:lnTo>
                    <a:pt x="5444591" y="722252"/>
                  </a:lnTo>
                  <a:lnTo>
                    <a:pt x="5703857" y="722252"/>
                  </a:lnTo>
                </a:path>
              </a:pathLst>
            </a:custGeom>
            <a:ln w="27101" cap="flat">
              <a:solidFill>
                <a:srgbClr val="7CAE00">
                  <a:alpha val="100000"/>
                </a:srgbClr>
              </a:solidFill>
              <a:prstDash val="solid"/>
              <a:round/>
            </a:ln>
          </p:spPr>
          <p:txBody>
            <a:bodyPr/>
            <a:lstStyle/>
            <a:p/>
          </p:txBody>
        </p:sp>
        <p:sp>
          <p:nvSpPr>
            <p:cNvPr id="29" name="pl29"/>
            <p:cNvSpPr/>
            <p:nvPr/>
          </p:nvSpPr>
          <p:spPr>
            <a:xfrm>
              <a:off x="4031682" y="2135571"/>
              <a:ext cx="3888994" cy="993097"/>
            </a:xfrm>
            <a:custGeom>
              <a:avLst/>
              <a:pathLst>
                <a:path w="3888994" h="993097">
                  <a:moveTo>
                    <a:pt x="0" y="993097"/>
                  </a:moveTo>
                  <a:lnTo>
                    <a:pt x="259266" y="120375"/>
                  </a:lnTo>
                  <a:lnTo>
                    <a:pt x="518532" y="150469"/>
                  </a:lnTo>
                  <a:lnTo>
                    <a:pt x="777798" y="210657"/>
                  </a:lnTo>
                  <a:lnTo>
                    <a:pt x="1037065" y="331032"/>
                  </a:lnTo>
                  <a:lnTo>
                    <a:pt x="1296331" y="0"/>
                  </a:lnTo>
                  <a:lnTo>
                    <a:pt x="1555597" y="60187"/>
                  </a:lnTo>
                  <a:lnTo>
                    <a:pt x="1814863" y="90281"/>
                  </a:lnTo>
                  <a:lnTo>
                    <a:pt x="2074130" y="361126"/>
                  </a:lnTo>
                  <a:lnTo>
                    <a:pt x="2333396" y="90281"/>
                  </a:lnTo>
                  <a:lnTo>
                    <a:pt x="2592662" y="180563"/>
                  </a:lnTo>
                  <a:lnTo>
                    <a:pt x="2851928" y="210657"/>
                  </a:lnTo>
                  <a:lnTo>
                    <a:pt x="3111195" y="270844"/>
                  </a:lnTo>
                  <a:lnTo>
                    <a:pt x="3370461" y="0"/>
                  </a:lnTo>
                  <a:lnTo>
                    <a:pt x="3629727" y="90281"/>
                  </a:lnTo>
                  <a:lnTo>
                    <a:pt x="3888994" y="30093"/>
                  </a:lnTo>
                </a:path>
              </a:pathLst>
            </a:custGeom>
            <a:ln w="27101" cap="flat">
              <a:solidFill>
                <a:srgbClr val="00BFC4">
                  <a:alpha val="100000"/>
                </a:srgbClr>
              </a:solidFill>
              <a:prstDash val="solid"/>
              <a:round/>
            </a:ln>
          </p:spPr>
          <p:txBody>
            <a:bodyPr/>
            <a:lstStyle/>
            <a:p/>
          </p:txBody>
        </p:sp>
        <p:sp>
          <p:nvSpPr>
            <p:cNvPr id="30" name="pl30"/>
            <p:cNvSpPr/>
            <p:nvPr/>
          </p:nvSpPr>
          <p:spPr>
            <a:xfrm>
              <a:off x="6883610" y="2677261"/>
              <a:ext cx="1037065" cy="1715350"/>
            </a:xfrm>
            <a:custGeom>
              <a:avLst/>
              <a:pathLst>
                <a:path w="1037065" h="1715350">
                  <a:moveTo>
                    <a:pt x="0" y="1715350"/>
                  </a:moveTo>
                  <a:lnTo>
                    <a:pt x="259266" y="1414411"/>
                  </a:lnTo>
                  <a:lnTo>
                    <a:pt x="518532" y="1354224"/>
                  </a:lnTo>
                  <a:lnTo>
                    <a:pt x="777798" y="0"/>
                  </a:lnTo>
                  <a:lnTo>
                    <a:pt x="1037065" y="120375"/>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0971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93982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1272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7592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0971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2178441" y="27592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993305" y="309029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845234" y="435423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8725" y="2095513"/>
              <a:ext cx="241216" cy="37268"/>
            </a:xfrm>
            <a:custGeom>
              <a:avLst/>
              <a:pathLst>
                <a:path w="241216" h="37268">
                  <a:moveTo>
                    <a:pt x="241216" y="0"/>
                  </a:moveTo>
                  <a:lnTo>
                    <a:pt x="0" y="37268"/>
                  </a:lnTo>
                </a:path>
              </a:pathLst>
            </a:custGeom>
          </p:spPr>
          <p:txBody>
            <a:bodyPr/>
            <a:lstStyle/>
            <a:p/>
          </p:txBody>
        </p:sp>
        <p:sp>
          <p:nvSpPr>
            <p:cNvPr id="41" name="pl41"/>
            <p:cNvSpPr/>
            <p:nvPr/>
          </p:nvSpPr>
          <p:spPr>
            <a:xfrm>
              <a:off x="7930837" y="2172255"/>
              <a:ext cx="249105" cy="161555"/>
            </a:xfrm>
            <a:custGeom>
              <a:avLst/>
              <a:pathLst>
                <a:path w="249105" h="161555">
                  <a:moveTo>
                    <a:pt x="249105" y="161555"/>
                  </a:moveTo>
                  <a:lnTo>
                    <a:pt x="0" y="0"/>
                  </a:lnTo>
                </a:path>
              </a:pathLst>
            </a:custGeom>
          </p:spPr>
          <p:txBody>
            <a:bodyPr/>
            <a:lstStyle/>
            <a:p/>
          </p:txBody>
        </p:sp>
        <p:sp>
          <p:nvSpPr>
            <p:cNvPr id="42" name="pl42"/>
            <p:cNvSpPr/>
            <p:nvPr/>
          </p:nvSpPr>
          <p:spPr>
            <a:xfrm>
              <a:off x="7938638" y="2756099"/>
              <a:ext cx="241304" cy="38659"/>
            </a:xfrm>
            <a:custGeom>
              <a:avLst/>
              <a:pathLst>
                <a:path w="241304" h="38659">
                  <a:moveTo>
                    <a:pt x="241304" y="0"/>
                  </a:moveTo>
                  <a:lnTo>
                    <a:pt x="0" y="38659"/>
                  </a:lnTo>
                </a:path>
              </a:pathLst>
            </a:custGeom>
          </p:spPr>
          <p:txBody>
            <a:bodyPr/>
            <a:lstStyle/>
            <a:p/>
          </p:txBody>
        </p:sp>
        <p:sp>
          <p:nvSpPr>
            <p:cNvPr id="43" name="pl43"/>
            <p:cNvSpPr/>
            <p:nvPr/>
          </p:nvSpPr>
          <p:spPr>
            <a:xfrm>
              <a:off x="7938559" y="2981155"/>
              <a:ext cx="241383" cy="39894"/>
            </a:xfrm>
            <a:custGeom>
              <a:avLst/>
              <a:pathLst>
                <a:path w="241383" h="39894">
                  <a:moveTo>
                    <a:pt x="241383" y="39894"/>
                  </a:moveTo>
                  <a:lnTo>
                    <a:pt x="0" y="0"/>
                  </a:lnTo>
                </a:path>
              </a:pathLst>
            </a:custGeom>
          </p:spPr>
          <p:txBody>
            <a:bodyPr/>
            <a:lstStyle/>
            <a:p/>
          </p:txBody>
        </p:sp>
        <p:sp>
          <p:nvSpPr>
            <p:cNvPr id="44" name="pg44"/>
            <p:cNvSpPr/>
            <p:nvPr/>
          </p:nvSpPr>
          <p:spPr>
            <a:xfrm>
              <a:off x="8111362" y="200116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4200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6" name="pg46"/>
            <p:cNvSpPr/>
            <p:nvPr/>
          </p:nvSpPr>
          <p:spPr>
            <a:xfrm>
              <a:off x="8111362" y="227311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31395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98%</a:t>
              </a:r>
            </a:p>
          </p:txBody>
        </p:sp>
        <p:sp>
          <p:nvSpPr>
            <p:cNvPr id="48" name="pg48"/>
            <p:cNvSpPr/>
            <p:nvPr/>
          </p:nvSpPr>
          <p:spPr>
            <a:xfrm>
              <a:off x="8111362" y="266132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34222" y="270216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77%</a:t>
              </a:r>
            </a:p>
          </p:txBody>
        </p:sp>
        <p:sp>
          <p:nvSpPr>
            <p:cNvPr id="50" name="pg50"/>
            <p:cNvSpPr/>
            <p:nvPr/>
          </p:nvSpPr>
          <p:spPr>
            <a:xfrm>
              <a:off x="8111362" y="293426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297510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71%</a:t>
              </a:r>
            </a:p>
          </p:txBody>
        </p:sp>
        <p:sp>
          <p:nvSpPr>
            <p:cNvPr id="52" name="pg52"/>
            <p:cNvSpPr/>
            <p:nvPr/>
          </p:nvSpPr>
          <p:spPr>
            <a:xfrm>
              <a:off x="1140668" y="211720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6388" y="21610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54" name="pg54"/>
            <p:cNvSpPr/>
            <p:nvPr/>
          </p:nvSpPr>
          <p:spPr>
            <a:xfrm>
              <a:off x="1921205" y="277868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966925" y="2825574"/>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77</a:t>
              </a:r>
            </a:p>
          </p:txBody>
        </p:sp>
        <p:sp>
          <p:nvSpPr>
            <p:cNvPr id="56" name="pg56"/>
            <p:cNvSpPr/>
            <p:nvPr/>
          </p:nvSpPr>
          <p:spPr>
            <a:xfrm>
              <a:off x="3734757" y="310980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780477" y="31536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66</a:t>
              </a:r>
            </a:p>
          </p:txBody>
        </p:sp>
        <p:sp>
          <p:nvSpPr>
            <p:cNvPr id="58" name="pg58"/>
            <p:cNvSpPr/>
            <p:nvPr/>
          </p:nvSpPr>
          <p:spPr>
            <a:xfrm>
              <a:off x="6948260" y="422926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993980" y="427461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24</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063055" y="1704354"/>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El Salvador,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El Salvador has all 4 of the  SDG vaccines.
In 2025, El Salvador had achieved at least 90% coverage of 2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El Salvador met the 90% SDG coverage target for DTP3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98% in 2024 to 99% in 2025.
• DTP3 coverage increased 4 percentage points from 95% in 2024 to 99% in 2025.
• There were there were &lt;1,000 fewer zero-dose children in 2025. This leaves &lt;1,000 children without vaccination, vulnerable to vaccine-preventable diseases and a further &lt;100 with incomplete protection.
• El Salvador accounted for 0.1% of zero-dose children in Latin America and the Caribbean (LACR) and &lt;0.1% of zero-dose children globally.
• MCV1 coverage increased 2 percentage points from 96% in 2024 to 98% in 2025. There were 2,000 children who missed out on the first measles vaccination.
• MCV2 coverage remained constant at 71% between 2024 and 2025.
• Last dose coverage of HPV vaccination (HPVc) among girls decreased from 81% to 77%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El Salvador,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El Salvador.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P7TF5XRZ5TZD-1674051314-8273</_dlc_DocId>
    <_dlc_DocIdUrl xmlns="5ce71423-0d49-4a04-8822-86064e799dcd">
      <Url>https://unicef.sharepoint.com/teams/DAPM-DataComm/_layouts/15/DocIdRedir.aspx?ID=P7TF5XRZ5TZD-1674051314-8273</Url>
      <Description>P7TF5XRZ5TZD-1674051314-8273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2398D99F-BD97-4B5D-A0E6-56AEFA697FD8}"/>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2026-07-11T00:03:26Z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0a3ca6bb-1b17-4abc-a7d6-204e56ff934f</vt:lpwstr>
  </property>
</Properties>
</file>