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04b6477bbb6f17ee13fb2edb1732b31576150d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eb826c7e35302097895062ead8f559afb3d859b.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0d02136dc4704343b9d30461db8135dd43d4c3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5621730" y="221037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9" name="rc109"/>
            <p:cNvSpPr/>
            <p:nvPr/>
          </p:nvSpPr>
          <p:spPr>
            <a:xfrm>
              <a:off x="5932782"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0" name="rc110"/>
            <p:cNvSpPr/>
            <p:nvPr/>
          </p:nvSpPr>
          <p:spPr>
            <a:xfrm>
              <a:off x="6243834"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1" name="rc111"/>
            <p:cNvSpPr/>
            <p:nvPr/>
          </p:nvSpPr>
          <p:spPr>
            <a:xfrm>
              <a:off x="6554887" y="221037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2" name="rc112"/>
            <p:cNvSpPr/>
            <p:nvPr/>
          </p:nvSpPr>
          <p:spPr>
            <a:xfrm>
              <a:off x="6865939"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7176991"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4" name="rc114"/>
            <p:cNvSpPr/>
            <p:nvPr/>
          </p:nvSpPr>
          <p:spPr>
            <a:xfrm>
              <a:off x="7488044"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5" name="rc115"/>
            <p:cNvSpPr/>
            <p:nvPr/>
          </p:nvSpPr>
          <p:spPr>
            <a:xfrm>
              <a:off x="7799096"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8110148"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7" name="rc117"/>
            <p:cNvSpPr/>
            <p:nvPr/>
          </p:nvSpPr>
          <p:spPr>
            <a:xfrm>
              <a:off x="8421201"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8732253"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1578050" y="299345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0" name="rc120"/>
            <p:cNvSpPr/>
            <p:nvPr/>
          </p:nvSpPr>
          <p:spPr>
            <a:xfrm>
              <a:off x="1889102"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2200154"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2" name="rc122"/>
            <p:cNvSpPr/>
            <p:nvPr/>
          </p:nvSpPr>
          <p:spPr>
            <a:xfrm>
              <a:off x="2511207"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2822259"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3133311"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3444364"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3755416"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7" name="rc127"/>
            <p:cNvSpPr/>
            <p:nvPr/>
          </p:nvSpPr>
          <p:spPr>
            <a:xfrm>
              <a:off x="4066468"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21"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9" name="rc129"/>
            <p:cNvSpPr/>
            <p:nvPr/>
          </p:nvSpPr>
          <p:spPr>
            <a:xfrm>
              <a:off x="4688573"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0" name="rc130"/>
            <p:cNvSpPr/>
            <p:nvPr/>
          </p:nvSpPr>
          <p:spPr>
            <a:xfrm>
              <a:off x="4999625"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1" name="rc131"/>
            <p:cNvSpPr/>
            <p:nvPr/>
          </p:nvSpPr>
          <p:spPr>
            <a:xfrm>
              <a:off x="5310677"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5621730"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5932782"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6243834"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5" name="rc135"/>
            <p:cNvSpPr/>
            <p:nvPr/>
          </p:nvSpPr>
          <p:spPr>
            <a:xfrm>
              <a:off x="6554887"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6" name="rc136"/>
            <p:cNvSpPr/>
            <p:nvPr/>
          </p:nvSpPr>
          <p:spPr>
            <a:xfrm>
              <a:off x="6865939"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7176991"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8" name="rc138"/>
            <p:cNvSpPr/>
            <p:nvPr/>
          </p:nvSpPr>
          <p:spPr>
            <a:xfrm>
              <a:off x="7488044"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7799096"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8110148"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8421201"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8732253"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5932782"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6243834" y="403756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6554887" y="403756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6865939"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7176991"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7488044" y="429859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7799096"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429859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429859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429859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95594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126699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0" name="rc160"/>
            <p:cNvSpPr/>
            <p:nvPr/>
          </p:nvSpPr>
          <p:spPr>
            <a:xfrm>
              <a:off x="1578050"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1889102"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2" name="rc162"/>
            <p:cNvSpPr/>
            <p:nvPr/>
          </p:nvSpPr>
          <p:spPr>
            <a:xfrm>
              <a:off x="2200154"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251120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2822259"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313331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3444364"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3755416"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8" name="rc168"/>
            <p:cNvSpPr/>
            <p:nvPr/>
          </p:nvSpPr>
          <p:spPr>
            <a:xfrm>
              <a:off x="4066468"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9" name="rc169"/>
            <p:cNvSpPr/>
            <p:nvPr/>
          </p:nvSpPr>
          <p:spPr>
            <a:xfrm>
              <a:off x="4377521"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0" name="rc170"/>
            <p:cNvSpPr/>
            <p:nvPr/>
          </p:nvSpPr>
          <p:spPr>
            <a:xfrm>
              <a:off x="4688573"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4999625"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531067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30"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82"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6243834"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6" name="rc176"/>
            <p:cNvSpPr/>
            <p:nvPr/>
          </p:nvSpPr>
          <p:spPr>
            <a:xfrm>
              <a:off x="6554887"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7" name="rc177"/>
            <p:cNvSpPr/>
            <p:nvPr/>
          </p:nvSpPr>
          <p:spPr>
            <a:xfrm>
              <a:off x="686593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7176991"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9" name="rc179"/>
            <p:cNvSpPr/>
            <p:nvPr/>
          </p:nvSpPr>
          <p:spPr>
            <a:xfrm>
              <a:off x="7488044"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7799096"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1" name="rc181"/>
            <p:cNvSpPr/>
            <p:nvPr/>
          </p:nvSpPr>
          <p:spPr>
            <a:xfrm>
              <a:off x="8110148"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8421201"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8732253"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1889102" y="5081671"/>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5" name="rc185"/>
            <p:cNvSpPr/>
            <p:nvPr/>
          </p:nvSpPr>
          <p:spPr>
            <a:xfrm>
              <a:off x="2200154" y="5081671"/>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6" name="rc186"/>
            <p:cNvSpPr/>
            <p:nvPr/>
          </p:nvSpPr>
          <p:spPr>
            <a:xfrm>
              <a:off x="2511207"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7" name="rc187"/>
            <p:cNvSpPr/>
            <p:nvPr/>
          </p:nvSpPr>
          <p:spPr>
            <a:xfrm>
              <a:off x="2822259"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8" name="rc188"/>
            <p:cNvSpPr/>
            <p:nvPr/>
          </p:nvSpPr>
          <p:spPr>
            <a:xfrm>
              <a:off x="3133311"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9" name="rc189"/>
            <p:cNvSpPr/>
            <p:nvPr/>
          </p:nvSpPr>
          <p:spPr>
            <a:xfrm>
              <a:off x="3444364"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0" name="rc190"/>
            <p:cNvSpPr/>
            <p:nvPr/>
          </p:nvSpPr>
          <p:spPr>
            <a:xfrm>
              <a:off x="3755416" y="5081671"/>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1" name="rc191"/>
            <p:cNvSpPr/>
            <p:nvPr/>
          </p:nvSpPr>
          <p:spPr>
            <a:xfrm>
              <a:off x="4066468"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2" name="rc192"/>
            <p:cNvSpPr/>
            <p:nvPr/>
          </p:nvSpPr>
          <p:spPr>
            <a:xfrm>
              <a:off x="4377521" y="5081671"/>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3" name="rc193"/>
            <p:cNvSpPr/>
            <p:nvPr/>
          </p:nvSpPr>
          <p:spPr>
            <a:xfrm>
              <a:off x="4688573"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4999625"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5" name="rc195"/>
            <p:cNvSpPr/>
            <p:nvPr/>
          </p:nvSpPr>
          <p:spPr>
            <a:xfrm>
              <a:off x="5310677"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6" name="rc196"/>
            <p:cNvSpPr/>
            <p:nvPr/>
          </p:nvSpPr>
          <p:spPr>
            <a:xfrm>
              <a:off x="5621730"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7" name="rc197"/>
            <p:cNvSpPr/>
            <p:nvPr/>
          </p:nvSpPr>
          <p:spPr>
            <a:xfrm>
              <a:off x="5932782"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34"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9" name="rc199"/>
            <p:cNvSpPr/>
            <p:nvPr/>
          </p:nvSpPr>
          <p:spPr>
            <a:xfrm>
              <a:off x="6554887"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0" name="rc200"/>
            <p:cNvSpPr/>
            <p:nvPr/>
          </p:nvSpPr>
          <p:spPr>
            <a:xfrm>
              <a:off x="6865939" y="5081671"/>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1" name="rc201"/>
            <p:cNvSpPr/>
            <p:nvPr/>
          </p:nvSpPr>
          <p:spPr>
            <a:xfrm>
              <a:off x="7176991" y="5081671"/>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2" name="rc202"/>
            <p:cNvSpPr/>
            <p:nvPr/>
          </p:nvSpPr>
          <p:spPr>
            <a:xfrm>
              <a:off x="7488044" y="5081671"/>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3" name="rc203"/>
            <p:cNvSpPr/>
            <p:nvPr/>
          </p:nvSpPr>
          <p:spPr>
            <a:xfrm>
              <a:off x="7799096" y="5081671"/>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4" name="rc204"/>
            <p:cNvSpPr/>
            <p:nvPr/>
          </p:nvSpPr>
          <p:spPr>
            <a:xfrm>
              <a:off x="8110148" y="5081671"/>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5" name="rc205"/>
            <p:cNvSpPr/>
            <p:nvPr/>
          </p:nvSpPr>
          <p:spPr>
            <a:xfrm>
              <a:off x="8421201" y="5081671"/>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6" name="rc206"/>
            <p:cNvSpPr/>
            <p:nvPr/>
          </p:nvSpPr>
          <p:spPr>
            <a:xfrm>
              <a:off x="8732253" y="5081671"/>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7" name="rc207"/>
            <p:cNvSpPr/>
            <p:nvPr/>
          </p:nvSpPr>
          <p:spPr>
            <a:xfrm>
              <a:off x="4066468" y="3515512"/>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8" name="rc208"/>
            <p:cNvSpPr/>
            <p:nvPr/>
          </p:nvSpPr>
          <p:spPr>
            <a:xfrm>
              <a:off x="4377521"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4688573"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0" name="rc210"/>
            <p:cNvSpPr/>
            <p:nvPr/>
          </p:nvSpPr>
          <p:spPr>
            <a:xfrm>
              <a:off x="4999625"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1" name="rc211"/>
            <p:cNvSpPr/>
            <p:nvPr/>
          </p:nvSpPr>
          <p:spPr>
            <a:xfrm>
              <a:off x="5310677" y="351551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2" name="rc212"/>
            <p:cNvSpPr/>
            <p:nvPr/>
          </p:nvSpPr>
          <p:spPr>
            <a:xfrm>
              <a:off x="5621730"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5932782"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4" name="rc214"/>
            <p:cNvSpPr/>
            <p:nvPr/>
          </p:nvSpPr>
          <p:spPr>
            <a:xfrm>
              <a:off x="6243834"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887"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rc216"/>
            <p:cNvSpPr/>
            <p:nvPr/>
          </p:nvSpPr>
          <p:spPr>
            <a:xfrm>
              <a:off x="6865939"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7" name="rc217"/>
            <p:cNvSpPr/>
            <p:nvPr/>
          </p:nvSpPr>
          <p:spPr>
            <a:xfrm>
              <a:off x="7176991"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8" name="rc218"/>
            <p:cNvSpPr/>
            <p:nvPr/>
          </p:nvSpPr>
          <p:spPr>
            <a:xfrm>
              <a:off x="7488044"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9" name="rc219"/>
            <p:cNvSpPr/>
            <p:nvPr/>
          </p:nvSpPr>
          <p:spPr>
            <a:xfrm>
              <a:off x="7799096"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0" name="rc220"/>
            <p:cNvSpPr/>
            <p:nvPr/>
          </p:nvSpPr>
          <p:spPr>
            <a:xfrm>
              <a:off x="8110148"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8421201"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2" name="rc222"/>
            <p:cNvSpPr/>
            <p:nvPr/>
          </p:nvSpPr>
          <p:spPr>
            <a:xfrm>
              <a:off x="8732253"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95594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1266997"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5" name="rc225"/>
            <p:cNvSpPr/>
            <p:nvPr/>
          </p:nvSpPr>
          <p:spPr>
            <a:xfrm>
              <a:off x="1578050"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6" name="rc226"/>
            <p:cNvSpPr/>
            <p:nvPr/>
          </p:nvSpPr>
          <p:spPr>
            <a:xfrm>
              <a:off x="1889102"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7" name="rc227"/>
            <p:cNvSpPr/>
            <p:nvPr/>
          </p:nvSpPr>
          <p:spPr>
            <a:xfrm>
              <a:off x="2200154"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8" name="rc228"/>
            <p:cNvSpPr/>
            <p:nvPr/>
          </p:nvSpPr>
          <p:spPr>
            <a:xfrm>
              <a:off x="251120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2822259"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313331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3444364"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2" name="rc232"/>
            <p:cNvSpPr/>
            <p:nvPr/>
          </p:nvSpPr>
          <p:spPr>
            <a:xfrm>
              <a:off x="3755416"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3" name="rc233"/>
            <p:cNvSpPr/>
            <p:nvPr/>
          </p:nvSpPr>
          <p:spPr>
            <a:xfrm>
              <a:off x="4066468"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4" name="rc234"/>
            <p:cNvSpPr/>
            <p:nvPr/>
          </p:nvSpPr>
          <p:spPr>
            <a:xfrm>
              <a:off x="4377521"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5" name="rc235"/>
            <p:cNvSpPr/>
            <p:nvPr/>
          </p:nvSpPr>
          <p:spPr>
            <a:xfrm>
              <a:off x="4688573"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6" name="rc236"/>
            <p:cNvSpPr/>
            <p:nvPr/>
          </p:nvSpPr>
          <p:spPr>
            <a:xfrm>
              <a:off x="4999625"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7" name="rc237"/>
            <p:cNvSpPr/>
            <p:nvPr/>
          </p:nvSpPr>
          <p:spPr>
            <a:xfrm>
              <a:off x="531067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8" name="rc238"/>
            <p:cNvSpPr/>
            <p:nvPr/>
          </p:nvSpPr>
          <p:spPr>
            <a:xfrm>
              <a:off x="5621730"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5932782"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0" name="rc240"/>
            <p:cNvSpPr/>
            <p:nvPr/>
          </p:nvSpPr>
          <p:spPr>
            <a:xfrm>
              <a:off x="6243834"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1" name="rc241"/>
            <p:cNvSpPr/>
            <p:nvPr/>
          </p:nvSpPr>
          <p:spPr>
            <a:xfrm>
              <a:off x="6554887"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2" name="rc242"/>
            <p:cNvSpPr/>
            <p:nvPr/>
          </p:nvSpPr>
          <p:spPr>
            <a:xfrm>
              <a:off x="686593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3" name="rc243"/>
            <p:cNvSpPr/>
            <p:nvPr/>
          </p:nvSpPr>
          <p:spPr>
            <a:xfrm>
              <a:off x="7176991"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4" name="rc244"/>
            <p:cNvSpPr/>
            <p:nvPr/>
          </p:nvSpPr>
          <p:spPr>
            <a:xfrm>
              <a:off x="7488044"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5" name="rc245"/>
            <p:cNvSpPr/>
            <p:nvPr/>
          </p:nvSpPr>
          <p:spPr>
            <a:xfrm>
              <a:off x="7799096"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6" name="rc246"/>
            <p:cNvSpPr/>
            <p:nvPr/>
          </p:nvSpPr>
          <p:spPr>
            <a:xfrm>
              <a:off x="8110148"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8421201"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8" name="rc248"/>
            <p:cNvSpPr/>
            <p:nvPr/>
          </p:nvSpPr>
          <p:spPr>
            <a:xfrm>
              <a:off x="8732253"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2822259" y="3776538"/>
              <a:ext cx="311052"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50" name="rc250"/>
            <p:cNvSpPr/>
            <p:nvPr/>
          </p:nvSpPr>
          <p:spPr>
            <a:xfrm>
              <a:off x="3133311" y="3776538"/>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1" name="rc251"/>
            <p:cNvSpPr/>
            <p:nvPr/>
          </p:nvSpPr>
          <p:spPr>
            <a:xfrm>
              <a:off x="3444364" y="377653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2" name="rc252"/>
            <p:cNvSpPr/>
            <p:nvPr/>
          </p:nvSpPr>
          <p:spPr>
            <a:xfrm>
              <a:off x="3755416" y="3776538"/>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3" name="rc253"/>
            <p:cNvSpPr/>
            <p:nvPr/>
          </p:nvSpPr>
          <p:spPr>
            <a:xfrm>
              <a:off x="4066468"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4" name="rc254"/>
            <p:cNvSpPr/>
            <p:nvPr/>
          </p:nvSpPr>
          <p:spPr>
            <a:xfrm>
              <a:off x="4377521"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5" name="rc255"/>
            <p:cNvSpPr/>
            <p:nvPr/>
          </p:nvSpPr>
          <p:spPr>
            <a:xfrm>
              <a:off x="4688573"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6" name="rc256"/>
            <p:cNvSpPr/>
            <p:nvPr/>
          </p:nvSpPr>
          <p:spPr>
            <a:xfrm>
              <a:off x="4999625"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7" name="rc257"/>
            <p:cNvSpPr/>
            <p:nvPr/>
          </p:nvSpPr>
          <p:spPr>
            <a:xfrm>
              <a:off x="5310677"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8" name="rc258"/>
            <p:cNvSpPr/>
            <p:nvPr/>
          </p:nvSpPr>
          <p:spPr>
            <a:xfrm>
              <a:off x="5621730"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9" name="rc259"/>
            <p:cNvSpPr/>
            <p:nvPr/>
          </p:nvSpPr>
          <p:spPr>
            <a:xfrm>
              <a:off x="5932782"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0" name="rc260"/>
            <p:cNvSpPr/>
            <p:nvPr/>
          </p:nvSpPr>
          <p:spPr>
            <a:xfrm>
              <a:off x="6243834"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1" name="rc261"/>
            <p:cNvSpPr/>
            <p:nvPr/>
          </p:nvSpPr>
          <p:spPr>
            <a:xfrm>
              <a:off x="6554887"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2" name="rc262"/>
            <p:cNvSpPr/>
            <p:nvPr/>
          </p:nvSpPr>
          <p:spPr>
            <a:xfrm>
              <a:off x="6865939"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3" name="rc263"/>
            <p:cNvSpPr/>
            <p:nvPr/>
          </p:nvSpPr>
          <p:spPr>
            <a:xfrm>
              <a:off x="7176991"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44"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5" name="rc265"/>
            <p:cNvSpPr/>
            <p:nvPr/>
          </p:nvSpPr>
          <p:spPr>
            <a:xfrm>
              <a:off x="7799096"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6" name="rc266"/>
            <p:cNvSpPr/>
            <p:nvPr/>
          </p:nvSpPr>
          <p:spPr>
            <a:xfrm>
              <a:off x="8110148"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1"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8" name="rc268"/>
            <p:cNvSpPr/>
            <p:nvPr/>
          </p:nvSpPr>
          <p:spPr>
            <a:xfrm>
              <a:off x="8732253"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9" name="rc269"/>
            <p:cNvSpPr/>
            <p:nvPr/>
          </p:nvSpPr>
          <p:spPr>
            <a:xfrm>
              <a:off x="7488044" y="5342698"/>
              <a:ext cx="311052" cy="26102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096" y="5342698"/>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71" name="rc271"/>
            <p:cNvSpPr/>
            <p:nvPr/>
          </p:nvSpPr>
          <p:spPr>
            <a:xfrm>
              <a:off x="8110148" y="5342698"/>
              <a:ext cx="311052"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72" name="rc272"/>
            <p:cNvSpPr/>
            <p:nvPr/>
          </p:nvSpPr>
          <p:spPr>
            <a:xfrm>
              <a:off x="8421201" y="534269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3" name="rc273"/>
            <p:cNvSpPr/>
            <p:nvPr/>
          </p:nvSpPr>
          <p:spPr>
            <a:xfrm>
              <a:off x="8732253" y="534269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4" name="tx274"/>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6" name="tx276"/>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8" name="tx278"/>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0" name="tx280"/>
            <p:cNvSpPr/>
            <p:nvPr/>
          </p:nvSpPr>
          <p:spPr>
            <a:xfrm>
              <a:off x="291749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382955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7" name="tx287"/>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8" name="tx288"/>
            <p:cNvSpPr/>
            <p:nvPr/>
          </p:nvSpPr>
          <p:spPr>
            <a:xfrm>
              <a:off x="538482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9" name="tx289"/>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1" name="tx291"/>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2" name="tx292"/>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3" name="tx293"/>
            <p:cNvSpPr/>
            <p:nvPr/>
          </p:nvSpPr>
          <p:spPr>
            <a:xfrm>
              <a:off x="696117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4" name="tx294"/>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787323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7" name="tx297"/>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2" name="tx302"/>
            <p:cNvSpPr/>
            <p:nvPr/>
          </p:nvSpPr>
          <p:spPr>
            <a:xfrm>
              <a:off x="1673286"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3" name="tx303"/>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1" name="tx311"/>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2" name="tx312"/>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538482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9" name="tx319"/>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7873239"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8" name="tx328"/>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9" name="tx329"/>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3" name="tx333"/>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5" name="tx335"/>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6" name="tx336"/>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7" name="tx337"/>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8" name="tx338"/>
            <p:cNvSpPr/>
            <p:nvPr/>
          </p:nvSpPr>
          <p:spPr>
            <a:xfrm>
              <a:off x="4783809"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9" name="tx339"/>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538482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5" name="tx345"/>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7" name="tx347"/>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7873239"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1362234"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4" name="tx354"/>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5" name="tx355"/>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6" name="tx356"/>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7" name="tx357"/>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8" name="tx358"/>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320745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3" name="tx363"/>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4" name="tx364"/>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5" name="tx365"/>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538482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6006925"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1" name="tx371"/>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3" name="tx373"/>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787323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5" name="tx375"/>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6" name="tx376"/>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7" name="tx377"/>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9" name="tx379"/>
            <p:cNvSpPr/>
            <p:nvPr/>
          </p:nvSpPr>
          <p:spPr>
            <a:xfrm>
              <a:off x="6006925"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0" name="tx380"/>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1" name="tx381"/>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2" name="tx382"/>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3" name="tx383"/>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4" name="tx384"/>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5" name="tx385"/>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6" name="tx386"/>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7" name="tx387"/>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8" name="tx388"/>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9" name="tx389"/>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0" name="tx390"/>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229539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2" name="tx392"/>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3" name="tx393"/>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6" name="tx396"/>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7" name="tx397"/>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8" name="tx398"/>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9" name="tx399"/>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0" name="tx400"/>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1" name="tx401"/>
            <p:cNvSpPr/>
            <p:nvPr/>
          </p:nvSpPr>
          <p:spPr>
            <a:xfrm>
              <a:off x="538482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2" name="tx402"/>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3" name="tx403"/>
            <p:cNvSpPr/>
            <p:nvPr/>
          </p:nvSpPr>
          <p:spPr>
            <a:xfrm>
              <a:off x="600692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4" name="tx404"/>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6" name="tx406"/>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8" name="tx408"/>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9" name="tx409"/>
            <p:cNvSpPr/>
            <p:nvPr/>
          </p:nvSpPr>
          <p:spPr>
            <a:xfrm>
              <a:off x="7873239"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0" name="tx410"/>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2" name="tx412"/>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5" name="tx415"/>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6" name="tx416"/>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7251134"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8" name="tx418"/>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1" name="tx421"/>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7894332"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5" name="tx425"/>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6" name="tx426"/>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7" name="tx427"/>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0" name="tx430"/>
            <p:cNvSpPr/>
            <p:nvPr/>
          </p:nvSpPr>
          <p:spPr>
            <a:xfrm>
              <a:off x="1673286"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2" name="tx432"/>
            <p:cNvSpPr/>
            <p:nvPr/>
          </p:nvSpPr>
          <p:spPr>
            <a:xfrm>
              <a:off x="2295391"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3" name="tx433"/>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5" name="tx435"/>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8" name="tx438"/>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9" name="tx439"/>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0" name="tx440"/>
            <p:cNvSpPr/>
            <p:nvPr/>
          </p:nvSpPr>
          <p:spPr>
            <a:xfrm>
              <a:off x="478380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1" name="tx441"/>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2" name="tx442"/>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3" name="tx443"/>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631797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6" name="tx446"/>
            <p:cNvSpPr/>
            <p:nvPr/>
          </p:nvSpPr>
          <p:spPr>
            <a:xfrm>
              <a:off x="662903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7" name="tx447"/>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7251134"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9" name="tx449"/>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0" name="tx450"/>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1" name="tx451"/>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4" name="tx454"/>
            <p:cNvSpPr/>
            <p:nvPr/>
          </p:nvSpPr>
          <p:spPr>
            <a:xfrm>
              <a:off x="1984338" y="51743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5" name="tx455"/>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6" name="tx456"/>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7" name="tx457"/>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8" name="tx458"/>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9" name="tx459"/>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0" name="tx460"/>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1" name="tx461"/>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2" name="tx462"/>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3" name="tx463"/>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5" name="tx465"/>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6" name="tx466"/>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7" name="tx467"/>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8" name="tx468"/>
            <p:cNvSpPr/>
            <p:nvPr/>
          </p:nvSpPr>
          <p:spPr>
            <a:xfrm>
              <a:off x="631797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9" name="tx469"/>
            <p:cNvSpPr/>
            <p:nvPr/>
          </p:nvSpPr>
          <p:spPr>
            <a:xfrm>
              <a:off x="662903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0" name="tx470"/>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71" name="tx471"/>
            <p:cNvSpPr/>
            <p:nvPr/>
          </p:nvSpPr>
          <p:spPr>
            <a:xfrm>
              <a:off x="7251134"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72" name="tx472"/>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3" name="tx473"/>
            <p:cNvSpPr/>
            <p:nvPr/>
          </p:nvSpPr>
          <p:spPr>
            <a:xfrm>
              <a:off x="7894332"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4" name="tx474"/>
            <p:cNvSpPr/>
            <p:nvPr/>
          </p:nvSpPr>
          <p:spPr>
            <a:xfrm>
              <a:off x="8205385"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5" name="tx475"/>
            <p:cNvSpPr/>
            <p:nvPr/>
          </p:nvSpPr>
          <p:spPr>
            <a:xfrm>
              <a:off x="8516437"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6" name="tx476"/>
            <p:cNvSpPr/>
            <p:nvPr/>
          </p:nvSpPr>
          <p:spPr>
            <a:xfrm>
              <a:off x="8827489"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7" name="tx477"/>
            <p:cNvSpPr/>
            <p:nvPr/>
          </p:nvSpPr>
          <p:spPr>
            <a:xfrm>
              <a:off x="41617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78" name="tx478"/>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0" name="tx480"/>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1" name="tx481"/>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2" name="tx482"/>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4" name="tx484"/>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5" name="tx485"/>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6" name="tx486"/>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7" name="tx487"/>
            <p:cNvSpPr/>
            <p:nvPr/>
          </p:nvSpPr>
          <p:spPr>
            <a:xfrm>
              <a:off x="7272228"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8" name="tx488"/>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9" name="tx489"/>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0" name="tx490"/>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2" name="tx492"/>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3" name="tx493"/>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4" name="tx494"/>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5" name="tx495"/>
            <p:cNvSpPr/>
            <p:nvPr/>
          </p:nvSpPr>
          <p:spPr>
            <a:xfrm>
              <a:off x="1673286"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6" name="tx496"/>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7" name="tx497"/>
            <p:cNvSpPr/>
            <p:nvPr/>
          </p:nvSpPr>
          <p:spPr>
            <a:xfrm>
              <a:off x="2295391"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8" name="tx498"/>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9" name="tx499"/>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0" name="tx500"/>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1" name="tx501"/>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2" name="tx502"/>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3" name="tx503"/>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4" name="tx504"/>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5" name="tx505"/>
            <p:cNvSpPr/>
            <p:nvPr/>
          </p:nvSpPr>
          <p:spPr>
            <a:xfrm>
              <a:off x="4783809"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6" name="tx506"/>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7" name="tx507"/>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8" name="tx508"/>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9" name="tx509"/>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0" name="tx510"/>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1" name="tx511"/>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2" name="tx512"/>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3" name="tx513"/>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4" name="tx514"/>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5" name="tx515"/>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6" name="tx516"/>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7" name="tx517"/>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8" name="tx518"/>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9" name="tx519"/>
            <p:cNvSpPr/>
            <p:nvPr/>
          </p:nvSpPr>
          <p:spPr>
            <a:xfrm>
              <a:off x="322854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20" name="tx520"/>
            <p:cNvSpPr/>
            <p:nvPr/>
          </p:nvSpPr>
          <p:spPr>
            <a:xfrm>
              <a:off x="3539600"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1" name="tx521"/>
            <p:cNvSpPr/>
            <p:nvPr/>
          </p:nvSpPr>
          <p:spPr>
            <a:xfrm>
              <a:off x="3829559"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22" name="tx522"/>
            <p:cNvSpPr/>
            <p:nvPr/>
          </p:nvSpPr>
          <p:spPr>
            <a:xfrm>
              <a:off x="416170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3" name="tx523"/>
            <p:cNvSpPr/>
            <p:nvPr/>
          </p:nvSpPr>
          <p:spPr>
            <a:xfrm>
              <a:off x="447275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4" name="tx524"/>
            <p:cNvSpPr/>
            <p:nvPr/>
          </p:nvSpPr>
          <p:spPr>
            <a:xfrm>
              <a:off x="4783809"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5" name="tx525"/>
            <p:cNvSpPr/>
            <p:nvPr/>
          </p:nvSpPr>
          <p:spPr>
            <a:xfrm>
              <a:off x="509486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6" name="tx526"/>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7" name="tx527"/>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8" name="tx528"/>
            <p:cNvSpPr/>
            <p:nvPr/>
          </p:nvSpPr>
          <p:spPr>
            <a:xfrm>
              <a:off x="602801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9" name="tx529"/>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30" name="tx530"/>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1" name="tx531"/>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2" name="tx532"/>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3" name="tx533"/>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4" name="tx534"/>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5" name="tx535"/>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6" name="tx536"/>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7" name="tx537"/>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8" name="tx538"/>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39" name="tx539"/>
            <p:cNvSpPr/>
            <p:nvPr/>
          </p:nvSpPr>
          <p:spPr>
            <a:xfrm>
              <a:off x="8827489" y="54354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40" name="tx540"/>
            <p:cNvSpPr/>
            <p:nvPr/>
          </p:nvSpPr>
          <p:spPr>
            <a:xfrm>
              <a:off x="291749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541" name="tx541"/>
            <p:cNvSpPr/>
            <p:nvPr/>
          </p:nvSpPr>
          <p:spPr>
            <a:xfrm>
              <a:off x="7583280"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42" name="tx542"/>
            <p:cNvSpPr/>
            <p:nvPr/>
          </p:nvSpPr>
          <p:spPr>
            <a:xfrm>
              <a:off x="7894332"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43" name="tx543"/>
            <p:cNvSpPr/>
            <p:nvPr/>
          </p:nvSpPr>
          <p:spPr>
            <a:xfrm>
              <a:off x="820538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544" name="tx54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45" name="tx54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46" name="tx54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47" name="tx54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8" name="tx54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9" name="tx54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50" name="tx55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51" name="tx55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52" name="tx55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53" name="tx55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54" name="tx55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55" name="tx55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56" name="tx55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57" name="tx55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8" name="tx55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9" name="tx55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60" name="tx56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61" name="tx56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62" name="tx56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63" name="tx56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64" name="tx56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65" name="tx56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66" name="tx56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67" name="tx56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8" name="tx56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9" name="tx56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70" name="tx570"/>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71" name="tx571"/>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72" name="tx572"/>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73" name="tx573"/>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74" name="tx574"/>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75" name="tx575"/>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76" name="tx576"/>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77" name="tx577"/>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78" name="tx578"/>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9" name="tx579"/>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80" name="tx580"/>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81" name="tx581"/>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82" name="tx582"/>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83" name="tx583"/>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84" name="tx584"/>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585" name="pic585"/>
            <p:cNvPicPr/>
            <p:nvPr/>
          </p:nvPicPr>
          <p:blipFill>
            <a:blip r:embed="rId2" cstate="print"/>
            <a:stretch>
              <a:fillRect/>
            </a:stretch>
          </p:blipFill>
          <p:spPr>
            <a:xfrm>
              <a:off x="4862947" y="5838594"/>
              <a:ext cx="2160000" cy="219455"/>
            </a:xfrm>
            <a:prstGeom prst="rect">
              <a:avLst/>
            </a:prstGeom>
          </p:spPr>
        </p:pic>
        <p:sp>
          <p:nvSpPr>
            <p:cNvPr id="586" name="pl586"/>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7" name="pl587"/>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8" name="pl588"/>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9" name="pl589"/>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0" name="pl590"/>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1" name="pl591"/>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2" name="pl592"/>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3" name="pl593"/>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4" name="pl594"/>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5" name="pl595"/>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6" name="pl596"/>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7" name="pl597"/>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8" name="tx598"/>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9" name="tx599"/>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00" name="tx600"/>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01" name="tx601"/>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02" name="tx602"/>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03" name="tx603"/>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04" name="tx604"/>
            <p:cNvSpPr/>
            <p:nvPr/>
          </p:nvSpPr>
          <p:spPr>
            <a:xfrm>
              <a:off x="924840" y="1342252"/>
              <a:ext cx="321511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El Salvador, 2000-2025</a:t>
              </a:r>
            </a:p>
          </p:txBody>
        </p:sp>
        <p:sp>
          <p:nvSpPr>
            <p:cNvPr id="605" name="tx605"/>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606" name="tx606"/>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607" name="tx607"/>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6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12 de las 14 vacunas (el 86 %) del calendario alcanzaron una cobertura del 90 % o más. La cobertura vacunal osciló entre el 71 % y el 99 %.
Desde 2002, se han realizado estimaciones para 8 nuevas vacunas. La vacuna contra el VPI y el VPH es la más reciente de las notificadas (2021), y alcanzó una cobertura del 99 % y del 77 % en 2025.
En 2025, El Salvador no notificó ningún caso de desabastecimiento de vacunas o suministros.</a:t>
            </a:r>
          </a:p>
        </p:txBody>
      </p:sp>
      <p:sp>
        <p:nvSpPr>
          <p:cNvPr id="6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10 antígenos, se mantuvo sin cambios para uno y disminuyó para tres, lo que indica un progreso general en los resultados de la vacunación sistemática; 12 alcanzaron una cobertura de al menos el 90 %.</a:t>
            </a:r>
          </a:p>
        </p:txBody>
      </p:sp>
      <p:grpSp xmlns:pic="http://schemas.openxmlformats.org/drawingml/2006/picture">
        <p:nvGrpSpPr>
          <p:cNvPr id="610" name=""/>
          <p:cNvGrpSpPr/>
          <p:nvPr/>
        </p:nvGrpSpPr>
        <p:grpSpPr>
          <a:xfrm>
            <a:off x="292608" y="1005840"/>
            <a:ext cx="8595360" cy="28575"/>
            <a:chOff x="292608" y="1005840"/>
            <a:chExt cx="8595360" cy="28575"/>
          </a:xfrm>
        </p:grpSpPr>
        <p:sp>
          <p:nvSpPr>
            <p:cNvPr id="6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59124"/>
            </a:xfrm>
            <a:custGeom>
              <a:avLst/>
              <a:pathLst>
                <a:path w="6481656" h="359124">
                  <a:moveTo>
                    <a:pt x="0" y="0"/>
                  </a:moveTo>
                  <a:lnTo>
                    <a:pt x="259266" y="79805"/>
                  </a:lnTo>
                  <a:lnTo>
                    <a:pt x="518532" y="239416"/>
                  </a:lnTo>
                  <a:lnTo>
                    <a:pt x="777798" y="39902"/>
                  </a:lnTo>
                  <a:lnTo>
                    <a:pt x="1037065" y="119708"/>
                  </a:lnTo>
                  <a:lnTo>
                    <a:pt x="1296331" y="119708"/>
                  </a:lnTo>
                  <a:lnTo>
                    <a:pt x="1555597" y="39902"/>
                  </a:lnTo>
                  <a:lnTo>
                    <a:pt x="1814863" y="0"/>
                  </a:lnTo>
                  <a:lnTo>
                    <a:pt x="2074130" y="0"/>
                  </a:lnTo>
                  <a:lnTo>
                    <a:pt x="2333396" y="79805"/>
                  </a:lnTo>
                  <a:lnTo>
                    <a:pt x="2592662" y="359124"/>
                  </a:lnTo>
                  <a:lnTo>
                    <a:pt x="2851928" y="359124"/>
                  </a:lnTo>
                  <a:lnTo>
                    <a:pt x="3111195" y="79805"/>
                  </a:lnTo>
                  <a:lnTo>
                    <a:pt x="3370461" y="79805"/>
                  </a:lnTo>
                  <a:lnTo>
                    <a:pt x="3629727" y="39902"/>
                  </a:lnTo>
                  <a:lnTo>
                    <a:pt x="3888994" y="79805"/>
                  </a:lnTo>
                  <a:lnTo>
                    <a:pt x="4148260" y="0"/>
                  </a:lnTo>
                  <a:lnTo>
                    <a:pt x="4407526" y="79805"/>
                  </a:lnTo>
                  <a:lnTo>
                    <a:pt x="4666792" y="319221"/>
                  </a:lnTo>
                  <a:lnTo>
                    <a:pt x="4926059" y="119708"/>
                  </a:lnTo>
                  <a:lnTo>
                    <a:pt x="5185325" y="39902"/>
                  </a:lnTo>
                  <a:lnTo>
                    <a:pt x="5444591" y="79805"/>
                  </a:lnTo>
                  <a:lnTo>
                    <a:pt x="5703857" y="119708"/>
                  </a:lnTo>
                  <a:lnTo>
                    <a:pt x="5963124" y="119708"/>
                  </a:lnTo>
                  <a:lnTo>
                    <a:pt x="6222390" y="39902"/>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718249"/>
            </a:xfrm>
            <a:custGeom>
              <a:avLst/>
              <a:pathLst>
                <a:path w="6481656" h="718249">
                  <a:moveTo>
                    <a:pt x="0" y="0"/>
                  </a:moveTo>
                  <a:lnTo>
                    <a:pt x="259266" y="279319"/>
                  </a:lnTo>
                  <a:lnTo>
                    <a:pt x="518532" y="718249"/>
                  </a:lnTo>
                  <a:lnTo>
                    <a:pt x="777798" y="199513"/>
                  </a:lnTo>
                  <a:lnTo>
                    <a:pt x="1037065" y="359124"/>
                  </a:lnTo>
                  <a:lnTo>
                    <a:pt x="1296331" y="399027"/>
                  </a:lnTo>
                  <a:lnTo>
                    <a:pt x="1555597" y="119708"/>
                  </a:lnTo>
                  <a:lnTo>
                    <a:pt x="1814863" y="0"/>
                  </a:lnTo>
                  <a:lnTo>
                    <a:pt x="2074130" y="39902"/>
                  </a:lnTo>
                  <a:lnTo>
                    <a:pt x="2333396" y="319221"/>
                  </a:lnTo>
                  <a:lnTo>
                    <a:pt x="2592662" y="399027"/>
                  </a:lnTo>
                  <a:lnTo>
                    <a:pt x="2851928" y="399027"/>
                  </a:lnTo>
                  <a:lnTo>
                    <a:pt x="3111195" y="239416"/>
                  </a:lnTo>
                  <a:lnTo>
                    <a:pt x="3370461" y="279319"/>
                  </a:lnTo>
                  <a:lnTo>
                    <a:pt x="3629727" y="199513"/>
                  </a:lnTo>
                  <a:lnTo>
                    <a:pt x="3888994" y="199513"/>
                  </a:lnTo>
                  <a:lnTo>
                    <a:pt x="4148260" y="39902"/>
                  </a:lnTo>
                  <a:lnTo>
                    <a:pt x="4407526" y="279319"/>
                  </a:lnTo>
                  <a:lnTo>
                    <a:pt x="4666792" y="399027"/>
                  </a:lnTo>
                  <a:lnTo>
                    <a:pt x="4926059" y="119708"/>
                  </a:lnTo>
                  <a:lnTo>
                    <a:pt x="5185325" y="399027"/>
                  </a:lnTo>
                  <a:lnTo>
                    <a:pt x="5444591" y="79805"/>
                  </a:lnTo>
                  <a:lnTo>
                    <a:pt x="5703857" y="159610"/>
                  </a:lnTo>
                  <a:lnTo>
                    <a:pt x="5963124" y="119708"/>
                  </a:lnTo>
                  <a:lnTo>
                    <a:pt x="6222390" y="15961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758151"/>
            </a:xfrm>
            <a:custGeom>
              <a:avLst/>
              <a:pathLst>
                <a:path w="6481656" h="758151">
                  <a:moveTo>
                    <a:pt x="0" y="79805"/>
                  </a:moveTo>
                  <a:lnTo>
                    <a:pt x="259266" y="159610"/>
                  </a:lnTo>
                  <a:lnTo>
                    <a:pt x="518532" y="239416"/>
                  </a:lnTo>
                  <a:lnTo>
                    <a:pt x="777798" y="359124"/>
                  </a:lnTo>
                  <a:lnTo>
                    <a:pt x="1037065" y="239416"/>
                  </a:lnTo>
                  <a:lnTo>
                    <a:pt x="1296331" y="0"/>
                  </a:lnTo>
                  <a:lnTo>
                    <a:pt x="1555597" y="39902"/>
                  </a:lnTo>
                  <a:lnTo>
                    <a:pt x="1814863" y="0"/>
                  </a:lnTo>
                  <a:lnTo>
                    <a:pt x="2074130" y="159610"/>
                  </a:lnTo>
                  <a:lnTo>
                    <a:pt x="2333396" y="319221"/>
                  </a:lnTo>
                  <a:lnTo>
                    <a:pt x="2592662" y="279319"/>
                  </a:lnTo>
                  <a:lnTo>
                    <a:pt x="2851928" y="399027"/>
                  </a:lnTo>
                  <a:lnTo>
                    <a:pt x="3111195" y="239416"/>
                  </a:lnTo>
                  <a:lnTo>
                    <a:pt x="3370461" y="199513"/>
                  </a:lnTo>
                  <a:lnTo>
                    <a:pt x="3629727" y="119708"/>
                  </a:lnTo>
                  <a:lnTo>
                    <a:pt x="3888994" y="79805"/>
                  </a:lnTo>
                  <a:lnTo>
                    <a:pt x="4148260" y="39902"/>
                  </a:lnTo>
                  <a:lnTo>
                    <a:pt x="4407526" y="399027"/>
                  </a:lnTo>
                  <a:lnTo>
                    <a:pt x="4666792" y="478832"/>
                  </a:lnTo>
                  <a:lnTo>
                    <a:pt x="4926059" y="119708"/>
                  </a:lnTo>
                  <a:lnTo>
                    <a:pt x="5185325" y="598540"/>
                  </a:lnTo>
                  <a:lnTo>
                    <a:pt x="5444591" y="79805"/>
                  </a:lnTo>
                  <a:lnTo>
                    <a:pt x="5703857" y="758151"/>
                  </a:lnTo>
                  <a:lnTo>
                    <a:pt x="5963124" y="0"/>
                  </a:lnTo>
                  <a:lnTo>
                    <a:pt x="6222390" y="119708"/>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2216818" y="1478223"/>
              <a:ext cx="5703857" cy="1157178"/>
            </a:xfrm>
            <a:custGeom>
              <a:avLst/>
              <a:pathLst>
                <a:path w="5703857" h="1157178">
                  <a:moveTo>
                    <a:pt x="0" y="718249"/>
                  </a:moveTo>
                  <a:lnTo>
                    <a:pt x="259266" y="598540"/>
                  </a:lnTo>
                  <a:lnTo>
                    <a:pt x="518532" y="399027"/>
                  </a:lnTo>
                  <a:lnTo>
                    <a:pt x="777798" y="239416"/>
                  </a:lnTo>
                  <a:lnTo>
                    <a:pt x="1037065" y="359124"/>
                  </a:lnTo>
                  <a:lnTo>
                    <a:pt x="1296331" y="638443"/>
                  </a:lnTo>
                  <a:lnTo>
                    <a:pt x="1555597" y="518735"/>
                  </a:lnTo>
                  <a:lnTo>
                    <a:pt x="1814863" y="678346"/>
                  </a:lnTo>
                  <a:lnTo>
                    <a:pt x="2074130" y="558638"/>
                  </a:lnTo>
                  <a:lnTo>
                    <a:pt x="2333396" y="0"/>
                  </a:lnTo>
                  <a:lnTo>
                    <a:pt x="2592662" y="399027"/>
                  </a:lnTo>
                  <a:lnTo>
                    <a:pt x="2851928" y="399027"/>
                  </a:lnTo>
                  <a:lnTo>
                    <a:pt x="3111195" y="279319"/>
                  </a:lnTo>
                  <a:lnTo>
                    <a:pt x="3370461" y="319221"/>
                  </a:lnTo>
                  <a:lnTo>
                    <a:pt x="3629727" y="359124"/>
                  </a:lnTo>
                  <a:lnTo>
                    <a:pt x="3888994" y="399027"/>
                  </a:lnTo>
                  <a:lnTo>
                    <a:pt x="4148260" y="758151"/>
                  </a:lnTo>
                  <a:lnTo>
                    <a:pt x="4407526" y="1157178"/>
                  </a:lnTo>
                  <a:lnTo>
                    <a:pt x="4666792" y="598540"/>
                  </a:lnTo>
                  <a:lnTo>
                    <a:pt x="4926059" y="917762"/>
                  </a:lnTo>
                  <a:lnTo>
                    <a:pt x="5185325" y="957665"/>
                  </a:lnTo>
                  <a:lnTo>
                    <a:pt x="5444591" y="957665"/>
                  </a:lnTo>
                  <a:lnTo>
                    <a:pt x="5703857" y="95766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397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178441"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686" y="1083611"/>
              <a:ext cx="249255" cy="225927"/>
            </a:xfrm>
            <a:custGeom>
              <a:avLst/>
              <a:pathLst>
                <a:path w="249255" h="225927">
                  <a:moveTo>
                    <a:pt x="249255" y="0"/>
                  </a:moveTo>
                  <a:lnTo>
                    <a:pt x="0" y="225927"/>
                  </a:lnTo>
                </a:path>
              </a:pathLst>
            </a:custGeom>
          </p:spPr>
          <p:txBody>
            <a:bodyPr/>
            <a:lstStyle/>
            <a:p/>
          </p:txBody>
        </p:sp>
        <p:sp>
          <p:nvSpPr>
            <p:cNvPr id="42" name="pl42"/>
            <p:cNvSpPr/>
            <p:nvPr/>
          </p:nvSpPr>
          <p:spPr>
            <a:xfrm>
              <a:off x="7939060" y="1319753"/>
              <a:ext cx="240882" cy="14947"/>
            </a:xfrm>
            <a:custGeom>
              <a:avLst/>
              <a:pathLst>
                <a:path w="240882" h="14947">
                  <a:moveTo>
                    <a:pt x="240882" y="14947"/>
                  </a:moveTo>
                  <a:lnTo>
                    <a:pt x="0" y="0"/>
                  </a:lnTo>
                </a:path>
              </a:pathLst>
            </a:custGeom>
          </p:spPr>
          <p:txBody>
            <a:bodyPr/>
            <a:lstStyle/>
            <a:p/>
          </p:txBody>
        </p:sp>
        <p:sp>
          <p:nvSpPr>
            <p:cNvPr id="43" name="pl43"/>
            <p:cNvSpPr/>
            <p:nvPr/>
          </p:nvSpPr>
          <p:spPr>
            <a:xfrm>
              <a:off x="7930982" y="1367475"/>
              <a:ext cx="248960" cy="216452"/>
            </a:xfrm>
            <a:custGeom>
              <a:avLst/>
              <a:pathLst>
                <a:path w="248960" h="216452">
                  <a:moveTo>
                    <a:pt x="248960" y="216452"/>
                  </a:moveTo>
                  <a:lnTo>
                    <a:pt x="0" y="0"/>
                  </a:lnTo>
                </a:path>
              </a:pathLst>
            </a:custGeom>
          </p:spPr>
          <p:txBody>
            <a:bodyPr/>
            <a:lstStyle/>
            <a:p/>
          </p:txBody>
        </p:sp>
        <p:sp>
          <p:nvSpPr>
            <p:cNvPr id="44" name="pl44"/>
            <p:cNvSpPr/>
            <p:nvPr/>
          </p:nvSpPr>
          <p:spPr>
            <a:xfrm>
              <a:off x="7939163" y="2435889"/>
              <a:ext cx="240778" cy="2"/>
            </a:xfrm>
            <a:custGeom>
              <a:avLst/>
              <a:pathLst>
                <a:path w="240778" h="2">
                  <a:moveTo>
                    <a:pt x="240778" y="2"/>
                  </a:moveTo>
                  <a:lnTo>
                    <a:pt x="0" y="0"/>
                  </a:lnTo>
                </a:path>
              </a:pathLst>
            </a:custGeom>
          </p:spPr>
          <p:txBody>
            <a:bodyPr/>
            <a:lstStyle/>
            <a:p/>
          </p:txBody>
        </p:sp>
        <p:sp>
          <p:nvSpPr>
            <p:cNvPr id="45" name="pg45"/>
            <p:cNvSpPr/>
            <p:nvPr/>
          </p:nvSpPr>
          <p:spPr>
            <a:xfrm>
              <a:off x="8111362" y="9701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1102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4380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8464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51562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5647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1" name="pg51"/>
            <p:cNvSpPr/>
            <p:nvPr/>
          </p:nvSpPr>
          <p:spPr>
            <a:xfrm>
              <a:off x="8111362" y="234490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38574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48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El Salvador,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vacuna DTP1 (un indicador del acceso a los servicios de vacunación) fue del 98 %.
La cobertura de la vacuna DTP3 —un indicador del grado de eficacia con el que los países prestan servicios de vacunación a los niños— superó 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superó el objetivo del 95 %, mientras que la de la MCV2 se situó por debajo de dicho objetivo.
Entre 2024 y 2025, la cobertura de tres vacunas aumentó, la de ninguna disminuyó y la de una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1671853"/>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1279997"/>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1541234"/>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1421149"/>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1541234"/>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3892368"/>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1345306"/>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1194064"/>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(71%)</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(98%)</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(99%)</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89" name="tx689"/>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90" name="pt690"/>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03" name="tx703"/>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04" name="tx704"/>
            <p:cNvSpPr/>
            <p:nvPr/>
          </p:nvSpPr>
          <p:spPr>
            <a:xfrm>
              <a:off x="3377210" y="6568512"/>
              <a:ext cx="848612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slv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83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330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777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224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671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606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05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500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94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4044332"/>
              <a:ext cx="239888" cy="71665"/>
            </a:xfrm>
            <a:prstGeom prst="rect">
              <a:avLst/>
            </a:prstGeom>
            <a:solidFill>
              <a:srgbClr val="1CABE2">
                <a:alpha val="85098"/>
              </a:srgbClr>
            </a:solidFill>
          </p:spPr>
          <p:txBody>
            <a:bodyPr/>
            <a:lstStyle/>
            <a:p/>
          </p:txBody>
        </p:sp>
        <p:sp>
          <p:nvSpPr>
            <p:cNvPr id="27" name="rc27"/>
            <p:cNvSpPr/>
            <p:nvPr/>
          </p:nvSpPr>
          <p:spPr>
            <a:xfrm>
              <a:off x="1562816" y="3910289"/>
              <a:ext cx="239888" cy="205708"/>
            </a:xfrm>
            <a:prstGeom prst="rect">
              <a:avLst/>
            </a:prstGeom>
            <a:solidFill>
              <a:srgbClr val="1CABE2">
                <a:alpha val="85098"/>
              </a:srgbClr>
            </a:solidFill>
          </p:spPr>
          <p:txBody>
            <a:bodyPr/>
            <a:lstStyle/>
            <a:p/>
          </p:txBody>
        </p:sp>
        <p:sp>
          <p:nvSpPr>
            <p:cNvPr id="28" name="rc28"/>
            <p:cNvSpPr/>
            <p:nvPr/>
          </p:nvSpPr>
          <p:spPr>
            <a:xfrm>
              <a:off x="1829360" y="3660370"/>
              <a:ext cx="239888" cy="455626"/>
            </a:xfrm>
            <a:prstGeom prst="rect">
              <a:avLst/>
            </a:prstGeom>
            <a:solidFill>
              <a:srgbClr val="1CABE2">
                <a:alpha val="85098"/>
              </a:srgbClr>
            </a:solidFill>
          </p:spPr>
          <p:txBody>
            <a:bodyPr/>
            <a:lstStyle/>
            <a:p/>
          </p:txBody>
        </p:sp>
        <p:sp>
          <p:nvSpPr>
            <p:cNvPr id="29" name="rc29"/>
            <p:cNvSpPr/>
            <p:nvPr/>
          </p:nvSpPr>
          <p:spPr>
            <a:xfrm>
              <a:off x="2095903" y="3992199"/>
              <a:ext cx="239888" cy="123798"/>
            </a:xfrm>
            <a:prstGeom prst="rect">
              <a:avLst/>
            </a:prstGeom>
            <a:solidFill>
              <a:srgbClr val="1CABE2">
                <a:alpha val="85098"/>
              </a:srgbClr>
            </a:solidFill>
          </p:spPr>
          <p:txBody>
            <a:bodyPr/>
            <a:lstStyle/>
            <a:p/>
          </p:txBody>
        </p:sp>
        <p:sp>
          <p:nvSpPr>
            <p:cNvPr id="30" name="rc30"/>
            <p:cNvSpPr/>
            <p:nvPr/>
          </p:nvSpPr>
          <p:spPr>
            <a:xfrm>
              <a:off x="2362446" y="3879373"/>
              <a:ext cx="239888" cy="236623"/>
            </a:xfrm>
            <a:prstGeom prst="rect">
              <a:avLst/>
            </a:prstGeom>
            <a:solidFill>
              <a:srgbClr val="1CABE2">
                <a:alpha val="85098"/>
              </a:srgbClr>
            </a:solidFill>
          </p:spPr>
          <p:txBody>
            <a:bodyPr/>
            <a:lstStyle/>
            <a:p/>
          </p:txBody>
        </p:sp>
        <p:sp>
          <p:nvSpPr>
            <p:cNvPr id="31" name="rc31"/>
            <p:cNvSpPr/>
            <p:nvPr/>
          </p:nvSpPr>
          <p:spPr>
            <a:xfrm>
              <a:off x="2628989" y="3886567"/>
              <a:ext cx="239888" cy="229429"/>
            </a:xfrm>
            <a:prstGeom prst="rect">
              <a:avLst/>
            </a:prstGeom>
            <a:solidFill>
              <a:srgbClr val="1CABE2">
                <a:alpha val="85098"/>
              </a:srgbClr>
            </a:solidFill>
          </p:spPr>
          <p:txBody>
            <a:bodyPr/>
            <a:lstStyle/>
            <a:p/>
          </p:txBody>
        </p:sp>
        <p:sp>
          <p:nvSpPr>
            <p:cNvPr id="32" name="rc32"/>
            <p:cNvSpPr/>
            <p:nvPr/>
          </p:nvSpPr>
          <p:spPr>
            <a:xfrm>
              <a:off x="2895532" y="4003354"/>
              <a:ext cx="239888" cy="112643"/>
            </a:xfrm>
            <a:prstGeom prst="rect">
              <a:avLst/>
            </a:prstGeom>
            <a:solidFill>
              <a:srgbClr val="1CABE2">
                <a:alpha val="85098"/>
              </a:srgbClr>
            </a:solidFill>
          </p:spPr>
          <p:txBody>
            <a:bodyPr/>
            <a:lstStyle/>
            <a:p/>
          </p:txBody>
        </p:sp>
        <p:sp>
          <p:nvSpPr>
            <p:cNvPr id="33" name="rc33"/>
            <p:cNvSpPr/>
            <p:nvPr/>
          </p:nvSpPr>
          <p:spPr>
            <a:xfrm>
              <a:off x="3162075" y="4060632"/>
              <a:ext cx="239888" cy="55365"/>
            </a:xfrm>
            <a:prstGeom prst="rect">
              <a:avLst/>
            </a:prstGeom>
            <a:solidFill>
              <a:srgbClr val="1CABE2">
                <a:alpha val="85098"/>
              </a:srgbClr>
            </a:solidFill>
          </p:spPr>
          <p:txBody>
            <a:bodyPr/>
            <a:lstStyle/>
            <a:p/>
          </p:txBody>
        </p:sp>
        <p:sp>
          <p:nvSpPr>
            <p:cNvPr id="34" name="rc34"/>
            <p:cNvSpPr/>
            <p:nvPr/>
          </p:nvSpPr>
          <p:spPr>
            <a:xfrm>
              <a:off x="3428618" y="4061815"/>
              <a:ext cx="239888" cy="54181"/>
            </a:xfrm>
            <a:prstGeom prst="rect">
              <a:avLst/>
            </a:prstGeom>
            <a:solidFill>
              <a:srgbClr val="1CABE2">
                <a:alpha val="85098"/>
              </a:srgbClr>
            </a:solidFill>
          </p:spPr>
          <p:txBody>
            <a:bodyPr/>
            <a:lstStyle/>
            <a:p/>
          </p:txBody>
        </p:sp>
        <p:sp>
          <p:nvSpPr>
            <p:cNvPr id="35" name="rc35"/>
            <p:cNvSpPr/>
            <p:nvPr/>
          </p:nvSpPr>
          <p:spPr>
            <a:xfrm>
              <a:off x="3695161" y="3954590"/>
              <a:ext cx="239888" cy="161406"/>
            </a:xfrm>
            <a:prstGeom prst="rect">
              <a:avLst/>
            </a:prstGeom>
            <a:solidFill>
              <a:srgbClr val="1CABE2">
                <a:alpha val="85098"/>
              </a:srgbClr>
            </a:solidFill>
          </p:spPr>
          <p:txBody>
            <a:bodyPr/>
            <a:lstStyle/>
            <a:p/>
          </p:txBody>
        </p:sp>
        <p:sp>
          <p:nvSpPr>
            <p:cNvPr id="36" name="rc36"/>
            <p:cNvSpPr/>
            <p:nvPr/>
          </p:nvSpPr>
          <p:spPr>
            <a:xfrm>
              <a:off x="3961705" y="3579690"/>
              <a:ext cx="239888" cy="536307"/>
            </a:xfrm>
            <a:prstGeom prst="rect">
              <a:avLst/>
            </a:prstGeom>
            <a:solidFill>
              <a:srgbClr val="1CABE2">
                <a:alpha val="85098"/>
              </a:srgbClr>
            </a:solidFill>
          </p:spPr>
          <p:txBody>
            <a:bodyPr/>
            <a:lstStyle/>
            <a:p/>
          </p:txBody>
        </p:sp>
        <p:sp>
          <p:nvSpPr>
            <p:cNvPr id="37" name="rc37"/>
            <p:cNvSpPr/>
            <p:nvPr/>
          </p:nvSpPr>
          <p:spPr>
            <a:xfrm>
              <a:off x="4228248" y="3579371"/>
              <a:ext cx="239888" cy="536626"/>
            </a:xfrm>
            <a:prstGeom prst="rect">
              <a:avLst/>
            </a:prstGeom>
            <a:solidFill>
              <a:srgbClr val="1CABE2">
                <a:alpha val="85098"/>
              </a:srgbClr>
            </a:solidFill>
          </p:spPr>
          <p:txBody>
            <a:bodyPr/>
            <a:lstStyle/>
            <a:p/>
          </p:txBody>
        </p:sp>
        <p:sp>
          <p:nvSpPr>
            <p:cNvPr id="38" name="rc38"/>
            <p:cNvSpPr/>
            <p:nvPr/>
          </p:nvSpPr>
          <p:spPr>
            <a:xfrm>
              <a:off x="4494791" y="3956138"/>
              <a:ext cx="239888" cy="159858"/>
            </a:xfrm>
            <a:prstGeom prst="rect">
              <a:avLst/>
            </a:prstGeom>
            <a:solidFill>
              <a:srgbClr val="1CABE2">
                <a:alpha val="85098"/>
              </a:srgbClr>
            </a:solidFill>
          </p:spPr>
          <p:txBody>
            <a:bodyPr/>
            <a:lstStyle/>
            <a:p/>
          </p:txBody>
        </p:sp>
        <p:sp>
          <p:nvSpPr>
            <p:cNvPr id="39" name="rc39"/>
            <p:cNvSpPr/>
            <p:nvPr/>
          </p:nvSpPr>
          <p:spPr>
            <a:xfrm>
              <a:off x="4761334" y="3957095"/>
              <a:ext cx="239888" cy="158902"/>
            </a:xfrm>
            <a:prstGeom prst="rect">
              <a:avLst/>
            </a:prstGeom>
            <a:solidFill>
              <a:srgbClr val="1CABE2">
                <a:alpha val="85098"/>
              </a:srgbClr>
            </a:solidFill>
          </p:spPr>
          <p:txBody>
            <a:bodyPr/>
            <a:lstStyle/>
            <a:p/>
          </p:txBody>
        </p:sp>
        <p:sp>
          <p:nvSpPr>
            <p:cNvPr id="40" name="rc40"/>
            <p:cNvSpPr/>
            <p:nvPr/>
          </p:nvSpPr>
          <p:spPr>
            <a:xfrm>
              <a:off x="5027877" y="4010548"/>
              <a:ext cx="239888" cy="105449"/>
            </a:xfrm>
            <a:prstGeom prst="rect">
              <a:avLst/>
            </a:prstGeom>
            <a:solidFill>
              <a:srgbClr val="1CABE2">
                <a:alpha val="85098"/>
              </a:srgbClr>
            </a:solidFill>
          </p:spPr>
          <p:txBody>
            <a:bodyPr/>
            <a:lstStyle/>
            <a:p/>
          </p:txBody>
        </p:sp>
        <p:sp>
          <p:nvSpPr>
            <p:cNvPr id="41" name="rc41"/>
            <p:cNvSpPr/>
            <p:nvPr/>
          </p:nvSpPr>
          <p:spPr>
            <a:xfrm>
              <a:off x="5294420" y="3960828"/>
              <a:ext cx="239888" cy="155169"/>
            </a:xfrm>
            <a:prstGeom prst="rect">
              <a:avLst/>
            </a:prstGeom>
            <a:solidFill>
              <a:srgbClr val="1CABE2">
                <a:alpha val="85098"/>
              </a:srgbClr>
            </a:solidFill>
          </p:spPr>
          <p:txBody>
            <a:bodyPr/>
            <a:lstStyle/>
            <a:p/>
          </p:txBody>
        </p:sp>
        <p:sp>
          <p:nvSpPr>
            <p:cNvPr id="42" name="rc42"/>
            <p:cNvSpPr/>
            <p:nvPr/>
          </p:nvSpPr>
          <p:spPr>
            <a:xfrm>
              <a:off x="5560963" y="4066460"/>
              <a:ext cx="239888" cy="49537"/>
            </a:xfrm>
            <a:prstGeom prst="rect">
              <a:avLst/>
            </a:prstGeom>
            <a:solidFill>
              <a:srgbClr val="1CABE2">
                <a:alpha val="85098"/>
              </a:srgbClr>
            </a:solidFill>
          </p:spPr>
          <p:txBody>
            <a:bodyPr/>
            <a:lstStyle/>
            <a:p/>
          </p:txBody>
        </p:sp>
        <p:sp>
          <p:nvSpPr>
            <p:cNvPr id="43" name="rc43"/>
            <p:cNvSpPr/>
            <p:nvPr/>
          </p:nvSpPr>
          <p:spPr>
            <a:xfrm>
              <a:off x="5827506" y="3972165"/>
              <a:ext cx="239888" cy="143831"/>
            </a:xfrm>
            <a:prstGeom prst="rect">
              <a:avLst/>
            </a:prstGeom>
            <a:solidFill>
              <a:srgbClr val="1CABE2">
                <a:alpha val="85098"/>
              </a:srgbClr>
            </a:solidFill>
          </p:spPr>
          <p:txBody>
            <a:bodyPr/>
            <a:lstStyle/>
            <a:p/>
          </p:txBody>
        </p:sp>
        <p:sp>
          <p:nvSpPr>
            <p:cNvPr id="44" name="rc44"/>
            <p:cNvSpPr/>
            <p:nvPr/>
          </p:nvSpPr>
          <p:spPr>
            <a:xfrm>
              <a:off x="6094049" y="3695019"/>
              <a:ext cx="239888" cy="420978"/>
            </a:xfrm>
            <a:prstGeom prst="rect">
              <a:avLst/>
            </a:prstGeom>
            <a:solidFill>
              <a:srgbClr val="1CABE2">
                <a:alpha val="85098"/>
              </a:srgbClr>
            </a:solidFill>
          </p:spPr>
          <p:txBody>
            <a:bodyPr/>
            <a:lstStyle/>
            <a:p/>
          </p:txBody>
        </p:sp>
        <p:sp>
          <p:nvSpPr>
            <p:cNvPr id="45" name="rc45"/>
            <p:cNvSpPr/>
            <p:nvPr/>
          </p:nvSpPr>
          <p:spPr>
            <a:xfrm>
              <a:off x="6360593" y="3930004"/>
              <a:ext cx="239888" cy="185993"/>
            </a:xfrm>
            <a:prstGeom prst="rect">
              <a:avLst/>
            </a:prstGeom>
            <a:solidFill>
              <a:srgbClr val="1CABE2">
                <a:alpha val="85098"/>
              </a:srgbClr>
            </a:solidFill>
          </p:spPr>
          <p:txBody>
            <a:bodyPr/>
            <a:lstStyle/>
            <a:p/>
          </p:txBody>
        </p:sp>
        <p:sp>
          <p:nvSpPr>
            <p:cNvPr id="46" name="rc46"/>
            <p:cNvSpPr/>
            <p:nvPr/>
          </p:nvSpPr>
          <p:spPr>
            <a:xfrm>
              <a:off x="6627136" y="4024298"/>
              <a:ext cx="239888" cy="91699"/>
            </a:xfrm>
            <a:prstGeom prst="rect">
              <a:avLst/>
            </a:prstGeom>
            <a:solidFill>
              <a:srgbClr val="1CABE2">
                <a:alpha val="85098"/>
              </a:srgbClr>
            </a:solidFill>
          </p:spPr>
          <p:txBody>
            <a:bodyPr/>
            <a:lstStyle/>
            <a:p/>
          </p:txBody>
        </p:sp>
        <p:sp>
          <p:nvSpPr>
            <p:cNvPr id="47" name="rc47"/>
            <p:cNvSpPr/>
            <p:nvPr/>
          </p:nvSpPr>
          <p:spPr>
            <a:xfrm>
              <a:off x="6893679" y="3979223"/>
              <a:ext cx="239888" cy="136774"/>
            </a:xfrm>
            <a:prstGeom prst="rect">
              <a:avLst/>
            </a:prstGeom>
            <a:solidFill>
              <a:srgbClr val="1CABE2">
                <a:alpha val="85098"/>
              </a:srgbClr>
            </a:solidFill>
          </p:spPr>
          <p:txBody>
            <a:bodyPr/>
            <a:lstStyle/>
            <a:p/>
          </p:txBody>
        </p:sp>
        <p:sp>
          <p:nvSpPr>
            <p:cNvPr id="48" name="rc48"/>
            <p:cNvSpPr/>
            <p:nvPr/>
          </p:nvSpPr>
          <p:spPr>
            <a:xfrm>
              <a:off x="7160222" y="3935467"/>
              <a:ext cx="239888" cy="180529"/>
            </a:xfrm>
            <a:prstGeom prst="rect">
              <a:avLst/>
            </a:prstGeom>
            <a:solidFill>
              <a:srgbClr val="1CABE2">
                <a:alpha val="85098"/>
              </a:srgbClr>
            </a:solidFill>
          </p:spPr>
          <p:txBody>
            <a:bodyPr/>
            <a:lstStyle/>
            <a:p/>
          </p:txBody>
        </p:sp>
        <p:sp>
          <p:nvSpPr>
            <p:cNvPr id="49" name="rc49"/>
            <p:cNvSpPr/>
            <p:nvPr/>
          </p:nvSpPr>
          <p:spPr>
            <a:xfrm>
              <a:off x="7426765" y="3936424"/>
              <a:ext cx="239888" cy="179573"/>
            </a:xfrm>
            <a:prstGeom prst="rect">
              <a:avLst/>
            </a:prstGeom>
            <a:solidFill>
              <a:srgbClr val="1CABE2">
                <a:alpha val="85098"/>
              </a:srgbClr>
            </a:solidFill>
          </p:spPr>
          <p:txBody>
            <a:bodyPr/>
            <a:lstStyle/>
            <a:p/>
          </p:txBody>
        </p:sp>
        <p:sp>
          <p:nvSpPr>
            <p:cNvPr id="50" name="rc50"/>
            <p:cNvSpPr/>
            <p:nvPr/>
          </p:nvSpPr>
          <p:spPr>
            <a:xfrm>
              <a:off x="7693308" y="4026711"/>
              <a:ext cx="239888" cy="89285"/>
            </a:xfrm>
            <a:prstGeom prst="rect">
              <a:avLst/>
            </a:prstGeom>
            <a:solidFill>
              <a:srgbClr val="1CABE2">
                <a:alpha val="85098"/>
              </a:srgbClr>
            </a:solidFill>
          </p:spPr>
          <p:txBody>
            <a:bodyPr/>
            <a:lstStyle/>
            <a:p/>
          </p:txBody>
        </p:sp>
        <p:sp>
          <p:nvSpPr>
            <p:cNvPr id="51" name="rc51"/>
            <p:cNvSpPr/>
            <p:nvPr/>
          </p:nvSpPr>
          <p:spPr>
            <a:xfrm>
              <a:off x="7959851" y="4071787"/>
              <a:ext cx="239888" cy="44210"/>
            </a:xfrm>
            <a:prstGeom prst="rect">
              <a:avLst/>
            </a:prstGeom>
            <a:solidFill>
              <a:srgbClr val="1CABE2">
                <a:alpha val="85098"/>
              </a:srgbClr>
            </a:solidFill>
          </p:spPr>
          <p:txBody>
            <a:bodyPr/>
            <a:lstStyle/>
            <a:p/>
          </p:txBody>
        </p:sp>
        <p:sp>
          <p:nvSpPr>
            <p:cNvPr id="52" name="rc52"/>
            <p:cNvSpPr/>
            <p:nvPr/>
          </p:nvSpPr>
          <p:spPr>
            <a:xfrm>
              <a:off x="1296273" y="4044332"/>
              <a:ext cx="239888" cy="0"/>
            </a:xfrm>
            <a:prstGeom prst="rect">
              <a:avLst/>
            </a:prstGeom>
            <a:solidFill>
              <a:srgbClr val="B3B3B3">
                <a:alpha val="85098"/>
              </a:srgbClr>
            </a:solidFill>
          </p:spPr>
          <p:txBody>
            <a:bodyPr/>
            <a:lstStyle/>
            <a:p/>
          </p:txBody>
        </p:sp>
        <p:sp>
          <p:nvSpPr>
            <p:cNvPr id="53" name="rc53"/>
            <p:cNvSpPr/>
            <p:nvPr/>
          </p:nvSpPr>
          <p:spPr>
            <a:xfrm>
              <a:off x="1562816" y="3567396"/>
              <a:ext cx="239888" cy="342892"/>
            </a:xfrm>
            <a:prstGeom prst="rect">
              <a:avLst/>
            </a:prstGeom>
            <a:solidFill>
              <a:srgbClr val="B3B3B3">
                <a:alpha val="85098"/>
              </a:srgbClr>
            </a:solidFill>
          </p:spPr>
          <p:txBody>
            <a:bodyPr/>
            <a:lstStyle/>
            <a:p/>
          </p:txBody>
        </p:sp>
        <p:sp>
          <p:nvSpPr>
            <p:cNvPr id="54" name="rc54"/>
            <p:cNvSpPr/>
            <p:nvPr/>
          </p:nvSpPr>
          <p:spPr>
            <a:xfrm>
              <a:off x="1829360" y="2879289"/>
              <a:ext cx="239888" cy="781081"/>
            </a:xfrm>
            <a:prstGeom prst="rect">
              <a:avLst/>
            </a:prstGeom>
            <a:solidFill>
              <a:srgbClr val="B3B3B3">
                <a:alpha val="85098"/>
              </a:srgbClr>
            </a:solidFill>
          </p:spPr>
          <p:txBody>
            <a:bodyPr/>
            <a:lstStyle/>
            <a:p/>
          </p:txBody>
        </p:sp>
        <p:sp>
          <p:nvSpPr>
            <p:cNvPr id="55" name="rc55"/>
            <p:cNvSpPr/>
            <p:nvPr/>
          </p:nvSpPr>
          <p:spPr>
            <a:xfrm>
              <a:off x="2095903" y="3744557"/>
              <a:ext cx="239888" cy="247642"/>
            </a:xfrm>
            <a:prstGeom prst="rect">
              <a:avLst/>
            </a:prstGeom>
            <a:solidFill>
              <a:srgbClr val="B3B3B3">
                <a:alpha val="85098"/>
              </a:srgbClr>
            </a:solidFill>
          </p:spPr>
          <p:txBody>
            <a:bodyPr/>
            <a:lstStyle/>
            <a:p/>
          </p:txBody>
        </p:sp>
        <p:sp>
          <p:nvSpPr>
            <p:cNvPr id="56" name="rc56"/>
            <p:cNvSpPr/>
            <p:nvPr/>
          </p:nvSpPr>
          <p:spPr>
            <a:xfrm>
              <a:off x="2362446" y="3524506"/>
              <a:ext cx="239888" cy="354867"/>
            </a:xfrm>
            <a:prstGeom prst="rect">
              <a:avLst/>
            </a:prstGeom>
            <a:solidFill>
              <a:srgbClr val="B3B3B3">
                <a:alpha val="85098"/>
              </a:srgbClr>
            </a:solidFill>
          </p:spPr>
          <p:txBody>
            <a:bodyPr/>
            <a:lstStyle/>
            <a:p/>
          </p:txBody>
        </p:sp>
        <p:sp>
          <p:nvSpPr>
            <p:cNvPr id="57" name="rc57"/>
            <p:cNvSpPr/>
            <p:nvPr/>
          </p:nvSpPr>
          <p:spPr>
            <a:xfrm>
              <a:off x="2628989" y="3485031"/>
              <a:ext cx="239888" cy="401536"/>
            </a:xfrm>
            <a:prstGeom prst="rect">
              <a:avLst/>
            </a:prstGeom>
            <a:solidFill>
              <a:srgbClr val="B3B3B3">
                <a:alpha val="85098"/>
              </a:srgbClr>
            </a:solidFill>
          </p:spPr>
          <p:txBody>
            <a:bodyPr/>
            <a:lstStyle/>
            <a:p/>
          </p:txBody>
        </p:sp>
        <p:sp>
          <p:nvSpPr>
            <p:cNvPr id="58" name="rc58"/>
            <p:cNvSpPr/>
            <p:nvPr/>
          </p:nvSpPr>
          <p:spPr>
            <a:xfrm>
              <a:off x="2895532" y="3890711"/>
              <a:ext cx="239888" cy="112643"/>
            </a:xfrm>
            <a:prstGeom prst="rect">
              <a:avLst/>
            </a:prstGeom>
            <a:solidFill>
              <a:srgbClr val="B3B3B3">
                <a:alpha val="85098"/>
              </a:srgbClr>
            </a:solidFill>
          </p:spPr>
          <p:txBody>
            <a:bodyPr/>
            <a:lstStyle/>
            <a:p/>
          </p:txBody>
        </p:sp>
        <p:sp>
          <p:nvSpPr>
            <p:cNvPr id="59" name="rc59"/>
            <p:cNvSpPr/>
            <p:nvPr/>
          </p:nvSpPr>
          <p:spPr>
            <a:xfrm>
              <a:off x="3162075" y="4060632"/>
              <a:ext cx="239888" cy="0"/>
            </a:xfrm>
            <a:prstGeom prst="rect">
              <a:avLst/>
            </a:prstGeom>
            <a:solidFill>
              <a:srgbClr val="B3B3B3">
                <a:alpha val="85098"/>
              </a:srgbClr>
            </a:solidFill>
          </p:spPr>
          <p:txBody>
            <a:bodyPr/>
            <a:lstStyle/>
            <a:p/>
          </p:txBody>
        </p:sp>
        <p:sp>
          <p:nvSpPr>
            <p:cNvPr id="60" name="rc60"/>
            <p:cNvSpPr/>
            <p:nvPr/>
          </p:nvSpPr>
          <p:spPr>
            <a:xfrm>
              <a:off x="3428618" y="4007679"/>
              <a:ext cx="239888" cy="54136"/>
            </a:xfrm>
            <a:prstGeom prst="rect">
              <a:avLst/>
            </a:prstGeom>
            <a:solidFill>
              <a:srgbClr val="B3B3B3">
                <a:alpha val="85098"/>
              </a:srgbClr>
            </a:solidFill>
          </p:spPr>
          <p:txBody>
            <a:bodyPr/>
            <a:lstStyle/>
            <a:p/>
          </p:txBody>
        </p:sp>
        <p:sp>
          <p:nvSpPr>
            <p:cNvPr id="61" name="rc61"/>
            <p:cNvSpPr/>
            <p:nvPr/>
          </p:nvSpPr>
          <p:spPr>
            <a:xfrm>
              <a:off x="3695161" y="3631777"/>
              <a:ext cx="239888" cy="322813"/>
            </a:xfrm>
            <a:prstGeom prst="rect">
              <a:avLst/>
            </a:prstGeom>
            <a:solidFill>
              <a:srgbClr val="B3B3B3">
                <a:alpha val="85098"/>
              </a:srgbClr>
            </a:solidFill>
          </p:spPr>
          <p:txBody>
            <a:bodyPr/>
            <a:lstStyle/>
            <a:p/>
          </p:txBody>
        </p:sp>
        <p:sp>
          <p:nvSpPr>
            <p:cNvPr id="62" name="rc62"/>
            <p:cNvSpPr/>
            <p:nvPr/>
          </p:nvSpPr>
          <p:spPr>
            <a:xfrm>
              <a:off x="3961705" y="3526054"/>
              <a:ext cx="239888" cy="53635"/>
            </a:xfrm>
            <a:prstGeom prst="rect">
              <a:avLst/>
            </a:prstGeom>
            <a:solidFill>
              <a:srgbClr val="B3B3B3">
                <a:alpha val="85098"/>
              </a:srgbClr>
            </a:solidFill>
          </p:spPr>
          <p:txBody>
            <a:bodyPr/>
            <a:lstStyle/>
            <a:p/>
          </p:txBody>
        </p:sp>
        <p:sp>
          <p:nvSpPr>
            <p:cNvPr id="63" name="rc63"/>
            <p:cNvSpPr/>
            <p:nvPr/>
          </p:nvSpPr>
          <p:spPr>
            <a:xfrm>
              <a:off x="4228248" y="3525690"/>
              <a:ext cx="239888" cy="53680"/>
            </a:xfrm>
            <a:prstGeom prst="rect">
              <a:avLst/>
            </a:prstGeom>
            <a:solidFill>
              <a:srgbClr val="B3B3B3">
                <a:alpha val="85098"/>
              </a:srgbClr>
            </a:solidFill>
          </p:spPr>
          <p:txBody>
            <a:bodyPr/>
            <a:lstStyle/>
            <a:p/>
          </p:txBody>
        </p:sp>
        <p:sp>
          <p:nvSpPr>
            <p:cNvPr id="64" name="rc64"/>
            <p:cNvSpPr/>
            <p:nvPr/>
          </p:nvSpPr>
          <p:spPr>
            <a:xfrm>
              <a:off x="4494791" y="3743009"/>
              <a:ext cx="239888" cy="213129"/>
            </a:xfrm>
            <a:prstGeom prst="rect">
              <a:avLst/>
            </a:prstGeom>
            <a:solidFill>
              <a:srgbClr val="B3B3B3">
                <a:alpha val="85098"/>
              </a:srgbClr>
            </a:solidFill>
          </p:spPr>
          <p:txBody>
            <a:bodyPr/>
            <a:lstStyle/>
            <a:p/>
          </p:txBody>
        </p:sp>
        <p:sp>
          <p:nvSpPr>
            <p:cNvPr id="65" name="rc65"/>
            <p:cNvSpPr/>
            <p:nvPr/>
          </p:nvSpPr>
          <p:spPr>
            <a:xfrm>
              <a:off x="4761334" y="3692287"/>
              <a:ext cx="239888" cy="264807"/>
            </a:xfrm>
            <a:prstGeom prst="rect">
              <a:avLst/>
            </a:prstGeom>
            <a:solidFill>
              <a:srgbClr val="B3B3B3">
                <a:alpha val="85098"/>
              </a:srgbClr>
            </a:solidFill>
          </p:spPr>
          <p:txBody>
            <a:bodyPr/>
            <a:lstStyle/>
            <a:p/>
          </p:txBody>
        </p:sp>
        <p:sp>
          <p:nvSpPr>
            <p:cNvPr id="66" name="rc66"/>
            <p:cNvSpPr/>
            <p:nvPr/>
          </p:nvSpPr>
          <p:spPr>
            <a:xfrm>
              <a:off x="5027877" y="3799603"/>
              <a:ext cx="239888" cy="210944"/>
            </a:xfrm>
            <a:prstGeom prst="rect">
              <a:avLst/>
            </a:prstGeom>
            <a:solidFill>
              <a:srgbClr val="B3B3B3">
                <a:alpha val="85098"/>
              </a:srgbClr>
            </a:solidFill>
          </p:spPr>
          <p:txBody>
            <a:bodyPr/>
            <a:lstStyle/>
            <a:p/>
          </p:txBody>
        </p:sp>
        <p:sp>
          <p:nvSpPr>
            <p:cNvPr id="67" name="rc67"/>
            <p:cNvSpPr/>
            <p:nvPr/>
          </p:nvSpPr>
          <p:spPr>
            <a:xfrm>
              <a:off x="5294420" y="3805659"/>
              <a:ext cx="239888" cy="155169"/>
            </a:xfrm>
            <a:prstGeom prst="rect">
              <a:avLst/>
            </a:prstGeom>
            <a:solidFill>
              <a:srgbClr val="B3B3B3">
                <a:alpha val="85098"/>
              </a:srgbClr>
            </a:solidFill>
          </p:spPr>
          <p:txBody>
            <a:bodyPr/>
            <a:lstStyle/>
            <a:p/>
          </p:txBody>
        </p:sp>
        <p:sp>
          <p:nvSpPr>
            <p:cNvPr id="68" name="rc68"/>
            <p:cNvSpPr/>
            <p:nvPr/>
          </p:nvSpPr>
          <p:spPr>
            <a:xfrm>
              <a:off x="5560963" y="4016968"/>
              <a:ext cx="239888" cy="49492"/>
            </a:xfrm>
            <a:prstGeom prst="rect">
              <a:avLst/>
            </a:prstGeom>
            <a:solidFill>
              <a:srgbClr val="B3B3B3">
                <a:alpha val="85098"/>
              </a:srgbClr>
            </a:solidFill>
          </p:spPr>
          <p:txBody>
            <a:bodyPr/>
            <a:lstStyle/>
            <a:p/>
          </p:txBody>
        </p:sp>
        <p:sp>
          <p:nvSpPr>
            <p:cNvPr id="69" name="rc69"/>
            <p:cNvSpPr/>
            <p:nvPr/>
          </p:nvSpPr>
          <p:spPr>
            <a:xfrm>
              <a:off x="5827506" y="3732491"/>
              <a:ext cx="239888" cy="239674"/>
            </a:xfrm>
            <a:prstGeom prst="rect">
              <a:avLst/>
            </a:prstGeom>
            <a:solidFill>
              <a:srgbClr val="B3B3B3">
                <a:alpha val="85098"/>
              </a:srgbClr>
            </a:solidFill>
          </p:spPr>
          <p:txBody>
            <a:bodyPr/>
            <a:lstStyle/>
            <a:p/>
          </p:txBody>
        </p:sp>
        <p:sp>
          <p:nvSpPr>
            <p:cNvPr id="70" name="rc70"/>
            <p:cNvSpPr/>
            <p:nvPr/>
          </p:nvSpPr>
          <p:spPr>
            <a:xfrm>
              <a:off x="6094049" y="3601499"/>
              <a:ext cx="239888" cy="93520"/>
            </a:xfrm>
            <a:prstGeom prst="rect">
              <a:avLst/>
            </a:prstGeom>
            <a:solidFill>
              <a:srgbClr val="B3B3B3">
                <a:alpha val="85098"/>
              </a:srgbClr>
            </a:solidFill>
          </p:spPr>
          <p:txBody>
            <a:bodyPr/>
            <a:lstStyle/>
            <a:p/>
          </p:txBody>
        </p:sp>
        <p:sp>
          <p:nvSpPr>
            <p:cNvPr id="71" name="rc71"/>
            <p:cNvSpPr/>
            <p:nvPr/>
          </p:nvSpPr>
          <p:spPr>
            <a:xfrm>
              <a:off x="6360593" y="3930004"/>
              <a:ext cx="239888" cy="0"/>
            </a:xfrm>
            <a:prstGeom prst="rect">
              <a:avLst/>
            </a:prstGeom>
            <a:solidFill>
              <a:srgbClr val="B3B3B3">
                <a:alpha val="85098"/>
              </a:srgbClr>
            </a:solidFill>
          </p:spPr>
          <p:txBody>
            <a:bodyPr/>
            <a:lstStyle/>
            <a:p/>
          </p:txBody>
        </p:sp>
        <p:sp>
          <p:nvSpPr>
            <p:cNvPr id="72" name="rc72"/>
            <p:cNvSpPr/>
            <p:nvPr/>
          </p:nvSpPr>
          <p:spPr>
            <a:xfrm>
              <a:off x="6627136" y="3611652"/>
              <a:ext cx="239888" cy="412645"/>
            </a:xfrm>
            <a:prstGeom prst="rect">
              <a:avLst/>
            </a:prstGeom>
            <a:solidFill>
              <a:srgbClr val="B3B3B3">
                <a:alpha val="85098"/>
              </a:srgbClr>
            </a:solidFill>
          </p:spPr>
          <p:txBody>
            <a:bodyPr/>
            <a:lstStyle/>
            <a:p/>
          </p:txBody>
        </p:sp>
        <p:sp>
          <p:nvSpPr>
            <p:cNvPr id="73" name="rc73"/>
            <p:cNvSpPr/>
            <p:nvPr/>
          </p:nvSpPr>
          <p:spPr>
            <a:xfrm>
              <a:off x="6893679" y="3979223"/>
              <a:ext cx="239888" cy="0"/>
            </a:xfrm>
            <a:prstGeom prst="rect">
              <a:avLst/>
            </a:prstGeom>
            <a:solidFill>
              <a:srgbClr val="B3B3B3">
                <a:alpha val="85098"/>
              </a:srgbClr>
            </a:solidFill>
          </p:spPr>
          <p:txBody>
            <a:bodyPr/>
            <a:lstStyle/>
            <a:p/>
          </p:txBody>
        </p:sp>
        <p:sp>
          <p:nvSpPr>
            <p:cNvPr id="74" name="rc74"/>
            <p:cNvSpPr/>
            <p:nvPr/>
          </p:nvSpPr>
          <p:spPr>
            <a:xfrm>
              <a:off x="7160222" y="3890346"/>
              <a:ext cx="239888" cy="45121"/>
            </a:xfrm>
            <a:prstGeom prst="rect">
              <a:avLst/>
            </a:prstGeom>
            <a:solidFill>
              <a:srgbClr val="B3B3B3">
                <a:alpha val="85098"/>
              </a:srgbClr>
            </a:solidFill>
          </p:spPr>
          <p:txBody>
            <a:bodyPr/>
            <a:lstStyle/>
            <a:p/>
          </p:txBody>
        </p:sp>
        <p:sp>
          <p:nvSpPr>
            <p:cNvPr id="75" name="rc75"/>
            <p:cNvSpPr/>
            <p:nvPr/>
          </p:nvSpPr>
          <p:spPr>
            <a:xfrm>
              <a:off x="7426765" y="3936424"/>
              <a:ext cx="239888" cy="0"/>
            </a:xfrm>
            <a:prstGeom prst="rect">
              <a:avLst/>
            </a:prstGeom>
            <a:solidFill>
              <a:srgbClr val="B3B3B3">
                <a:alpha val="85098"/>
              </a:srgbClr>
            </a:solidFill>
          </p:spPr>
          <p:txBody>
            <a:bodyPr/>
            <a:lstStyle/>
            <a:p/>
          </p:txBody>
        </p:sp>
        <p:sp>
          <p:nvSpPr>
            <p:cNvPr id="76" name="rc76"/>
            <p:cNvSpPr/>
            <p:nvPr/>
          </p:nvSpPr>
          <p:spPr>
            <a:xfrm>
              <a:off x="7693308" y="3892760"/>
              <a:ext cx="239888" cy="133951"/>
            </a:xfrm>
            <a:prstGeom prst="rect">
              <a:avLst/>
            </a:prstGeom>
            <a:solidFill>
              <a:srgbClr val="B3B3B3">
                <a:alpha val="85098"/>
              </a:srgbClr>
            </a:solidFill>
          </p:spPr>
          <p:txBody>
            <a:bodyPr/>
            <a:lstStyle/>
            <a:p/>
          </p:txBody>
        </p:sp>
        <p:sp>
          <p:nvSpPr>
            <p:cNvPr id="77" name="rc77"/>
            <p:cNvSpPr/>
            <p:nvPr/>
          </p:nvSpPr>
          <p:spPr>
            <a:xfrm>
              <a:off x="7959851" y="4071787"/>
              <a:ext cx="239888" cy="0"/>
            </a:xfrm>
            <a:prstGeom prst="rect">
              <a:avLst/>
            </a:prstGeom>
            <a:solidFill>
              <a:srgbClr val="B3B3B3">
                <a:alpha val="85098"/>
              </a:srgbClr>
            </a:solidFill>
          </p:spPr>
          <p:txBody>
            <a:bodyPr/>
            <a:lstStyle/>
            <a:p/>
          </p:txBody>
        </p:sp>
        <p:sp>
          <p:nvSpPr>
            <p:cNvPr id="78" name="pl78"/>
            <p:cNvSpPr/>
            <p:nvPr/>
          </p:nvSpPr>
          <p:spPr>
            <a:xfrm>
              <a:off x="1416218" y="2075428"/>
              <a:ext cx="6663577" cy="185506"/>
            </a:xfrm>
            <a:custGeom>
              <a:avLst/>
              <a:pathLst>
                <a:path w="6663577" h="185506">
                  <a:moveTo>
                    <a:pt x="0" y="0"/>
                  </a:moveTo>
                  <a:lnTo>
                    <a:pt x="266543" y="41223"/>
                  </a:lnTo>
                  <a:lnTo>
                    <a:pt x="533086" y="123670"/>
                  </a:lnTo>
                  <a:lnTo>
                    <a:pt x="799629" y="20611"/>
                  </a:lnTo>
                  <a:lnTo>
                    <a:pt x="1066172" y="61835"/>
                  </a:lnTo>
                  <a:lnTo>
                    <a:pt x="1332715" y="61835"/>
                  </a:lnTo>
                  <a:lnTo>
                    <a:pt x="1599258" y="20611"/>
                  </a:lnTo>
                  <a:lnTo>
                    <a:pt x="1865801" y="0"/>
                  </a:lnTo>
                  <a:lnTo>
                    <a:pt x="2132344" y="0"/>
                  </a:lnTo>
                  <a:lnTo>
                    <a:pt x="2398888" y="41223"/>
                  </a:lnTo>
                  <a:lnTo>
                    <a:pt x="2665431" y="185506"/>
                  </a:lnTo>
                  <a:lnTo>
                    <a:pt x="2931974" y="185506"/>
                  </a:lnTo>
                  <a:lnTo>
                    <a:pt x="3198517" y="41223"/>
                  </a:lnTo>
                  <a:lnTo>
                    <a:pt x="3465060" y="41223"/>
                  </a:lnTo>
                  <a:lnTo>
                    <a:pt x="3731603" y="20611"/>
                  </a:lnTo>
                  <a:lnTo>
                    <a:pt x="3998146" y="41223"/>
                  </a:lnTo>
                  <a:lnTo>
                    <a:pt x="4264689" y="0"/>
                  </a:lnTo>
                  <a:lnTo>
                    <a:pt x="4531233" y="41223"/>
                  </a:lnTo>
                  <a:lnTo>
                    <a:pt x="4797776" y="164894"/>
                  </a:lnTo>
                  <a:lnTo>
                    <a:pt x="5064319" y="61835"/>
                  </a:lnTo>
                  <a:lnTo>
                    <a:pt x="5330862" y="20611"/>
                  </a:lnTo>
                  <a:lnTo>
                    <a:pt x="5597405" y="41223"/>
                  </a:lnTo>
                  <a:lnTo>
                    <a:pt x="5863948" y="61835"/>
                  </a:lnTo>
                  <a:lnTo>
                    <a:pt x="6130491" y="61835"/>
                  </a:lnTo>
                  <a:lnTo>
                    <a:pt x="6397034" y="20611"/>
                  </a:lnTo>
                  <a:lnTo>
                    <a:pt x="6663577" y="0"/>
                  </a:lnTo>
                </a:path>
              </a:pathLst>
            </a:custGeom>
            <a:ln w="27101" cap="flat">
              <a:solidFill>
                <a:srgbClr val="0058AB">
                  <a:alpha val="100000"/>
                </a:srgbClr>
              </a:solidFill>
              <a:prstDash val="solid"/>
              <a:round/>
            </a:ln>
          </p:spPr>
          <p:txBody>
            <a:bodyPr/>
            <a:lstStyle/>
            <a:p/>
          </p:txBody>
        </p:sp>
        <p:sp>
          <p:nvSpPr>
            <p:cNvPr id="79" name="pl79"/>
            <p:cNvSpPr/>
            <p:nvPr/>
          </p:nvSpPr>
          <p:spPr>
            <a:xfrm>
              <a:off x="1416218" y="2075428"/>
              <a:ext cx="6663577" cy="371012"/>
            </a:xfrm>
            <a:custGeom>
              <a:avLst/>
              <a:pathLst>
                <a:path w="6663577" h="371012">
                  <a:moveTo>
                    <a:pt x="0" y="0"/>
                  </a:moveTo>
                  <a:lnTo>
                    <a:pt x="266543" y="144282"/>
                  </a:lnTo>
                  <a:lnTo>
                    <a:pt x="533086" y="371012"/>
                  </a:lnTo>
                  <a:lnTo>
                    <a:pt x="799629" y="103059"/>
                  </a:lnTo>
                  <a:lnTo>
                    <a:pt x="1066172" y="185506"/>
                  </a:lnTo>
                  <a:lnTo>
                    <a:pt x="1332715" y="206118"/>
                  </a:lnTo>
                  <a:lnTo>
                    <a:pt x="1599258" y="61835"/>
                  </a:lnTo>
                  <a:lnTo>
                    <a:pt x="1865801" y="0"/>
                  </a:lnTo>
                  <a:lnTo>
                    <a:pt x="2132344" y="20611"/>
                  </a:lnTo>
                  <a:lnTo>
                    <a:pt x="2398888" y="164894"/>
                  </a:lnTo>
                  <a:lnTo>
                    <a:pt x="2665431" y="206118"/>
                  </a:lnTo>
                  <a:lnTo>
                    <a:pt x="2931974" y="206118"/>
                  </a:lnTo>
                  <a:lnTo>
                    <a:pt x="3198517" y="123670"/>
                  </a:lnTo>
                  <a:lnTo>
                    <a:pt x="3465060" y="144282"/>
                  </a:lnTo>
                  <a:lnTo>
                    <a:pt x="3731603" y="103059"/>
                  </a:lnTo>
                  <a:lnTo>
                    <a:pt x="3998146" y="103059"/>
                  </a:lnTo>
                  <a:lnTo>
                    <a:pt x="4264689" y="20611"/>
                  </a:lnTo>
                  <a:lnTo>
                    <a:pt x="4531233" y="144282"/>
                  </a:lnTo>
                  <a:lnTo>
                    <a:pt x="4797776" y="206118"/>
                  </a:lnTo>
                  <a:lnTo>
                    <a:pt x="5064319" y="61835"/>
                  </a:lnTo>
                  <a:lnTo>
                    <a:pt x="5330862" y="206118"/>
                  </a:lnTo>
                  <a:lnTo>
                    <a:pt x="5597405" y="41223"/>
                  </a:lnTo>
                  <a:lnTo>
                    <a:pt x="5863948" y="82447"/>
                  </a:lnTo>
                  <a:lnTo>
                    <a:pt x="6130491" y="61835"/>
                  </a:lnTo>
                  <a:lnTo>
                    <a:pt x="6397034" y="82447"/>
                  </a:lnTo>
                  <a:lnTo>
                    <a:pt x="6663577" y="0"/>
                  </a:lnTo>
                </a:path>
              </a:pathLst>
            </a:custGeom>
            <a:ln w="27101" cap="flat">
              <a:solidFill>
                <a:srgbClr val="F26A21">
                  <a:alpha val="100000"/>
                </a:srgbClr>
              </a:solidFill>
              <a:prstDash val="solid"/>
              <a:round/>
            </a:ln>
          </p:spPr>
          <p:txBody>
            <a:bodyPr/>
            <a:lstStyle/>
            <a:p/>
          </p:txBody>
        </p:sp>
        <p:sp>
          <p:nvSpPr>
            <p:cNvPr id="80" name="tx80"/>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68864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4021359"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695333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21987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48642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2688644"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3" name="tx93"/>
            <p:cNvSpPr/>
            <p:nvPr/>
          </p:nvSpPr>
          <p:spPr>
            <a:xfrm>
              <a:off x="4021359"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4" name="tx94"/>
            <p:cNvSpPr/>
            <p:nvPr/>
          </p:nvSpPr>
          <p:spPr>
            <a:xfrm>
              <a:off x="535407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5" name="tx95"/>
            <p:cNvSpPr/>
            <p:nvPr/>
          </p:nvSpPr>
          <p:spPr>
            <a:xfrm>
              <a:off x="642024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6" name="tx96"/>
            <p:cNvSpPr/>
            <p:nvPr/>
          </p:nvSpPr>
          <p:spPr>
            <a:xfrm>
              <a:off x="668679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7" name="tx97"/>
            <p:cNvSpPr/>
            <p:nvPr/>
          </p:nvSpPr>
          <p:spPr>
            <a:xfrm>
              <a:off x="695333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721987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9" name="tx99"/>
            <p:cNvSpPr/>
            <p:nvPr/>
          </p:nvSpPr>
          <p:spPr>
            <a:xfrm>
              <a:off x="748642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0" name="tx100"/>
            <p:cNvSpPr/>
            <p:nvPr/>
          </p:nvSpPr>
          <p:spPr>
            <a:xfrm>
              <a:off x="7752963"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1" name="tx101"/>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2" name="tx102"/>
            <p:cNvSpPr/>
            <p:nvPr/>
          </p:nvSpPr>
          <p:spPr>
            <a:xfrm>
              <a:off x="1340869" y="40397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2718789" y="3962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4" name="tx104"/>
            <p:cNvSpPr/>
            <p:nvPr/>
          </p:nvSpPr>
          <p:spPr>
            <a:xfrm>
              <a:off x="3976155" y="38074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105" name="tx105"/>
            <p:cNvSpPr/>
            <p:nvPr/>
          </p:nvSpPr>
          <p:spPr>
            <a:xfrm>
              <a:off x="5339016" y="39979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6" name="tx106"/>
            <p:cNvSpPr/>
            <p:nvPr/>
          </p:nvSpPr>
          <p:spPr>
            <a:xfrm>
              <a:off x="6405188" y="39838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7" name="tx107"/>
            <p:cNvSpPr/>
            <p:nvPr/>
          </p:nvSpPr>
          <p:spPr>
            <a:xfrm>
              <a:off x="6716935" y="40310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8" name="tx108"/>
            <p:cNvSpPr/>
            <p:nvPr/>
          </p:nvSpPr>
          <p:spPr>
            <a:xfrm>
              <a:off x="6983478" y="400711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9" name="tx109"/>
            <p:cNvSpPr/>
            <p:nvPr/>
          </p:nvSpPr>
          <p:spPr>
            <a:xfrm>
              <a:off x="7250022" y="398693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10" name="tx110"/>
            <p:cNvSpPr/>
            <p:nvPr/>
          </p:nvSpPr>
          <p:spPr>
            <a:xfrm>
              <a:off x="7471361" y="39857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1" name="tx111"/>
            <p:cNvSpPr/>
            <p:nvPr/>
          </p:nvSpPr>
          <p:spPr>
            <a:xfrm>
              <a:off x="7783108" y="40322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2" name="tx112"/>
            <p:cNvSpPr/>
            <p:nvPr/>
          </p:nvSpPr>
          <p:spPr>
            <a:xfrm>
              <a:off x="2673584" y="36453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3" name="tx113"/>
            <p:cNvSpPr/>
            <p:nvPr/>
          </p:nvSpPr>
          <p:spPr>
            <a:xfrm>
              <a:off x="4006300" y="35137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4" name="tx114"/>
            <p:cNvSpPr/>
            <p:nvPr/>
          </p:nvSpPr>
          <p:spPr>
            <a:xfrm>
              <a:off x="5339016" y="38427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5" name="tx115"/>
            <p:cNvSpPr/>
            <p:nvPr/>
          </p:nvSpPr>
          <p:spPr>
            <a:xfrm>
              <a:off x="6671731" y="37775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16" name="tx116"/>
            <p:cNvSpPr/>
            <p:nvPr/>
          </p:nvSpPr>
          <p:spPr>
            <a:xfrm>
              <a:off x="7737904" y="39192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7" name="tx117"/>
            <p:cNvSpPr/>
            <p:nvPr/>
          </p:nvSpPr>
          <p:spPr>
            <a:xfrm>
              <a:off x="1340869" y="39262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8" name="tx118"/>
            <p:cNvSpPr/>
            <p:nvPr/>
          </p:nvSpPr>
          <p:spPr>
            <a:xfrm>
              <a:off x="2643440" y="33669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19" name="tx119"/>
            <p:cNvSpPr/>
            <p:nvPr/>
          </p:nvSpPr>
          <p:spPr>
            <a:xfrm>
              <a:off x="4021359" y="3407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0" name="tx120"/>
            <p:cNvSpPr/>
            <p:nvPr/>
          </p:nvSpPr>
          <p:spPr>
            <a:xfrm>
              <a:off x="5339016" y="36876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21" name="tx121"/>
            <p:cNvSpPr/>
            <p:nvPr/>
          </p:nvSpPr>
          <p:spPr>
            <a:xfrm>
              <a:off x="6405188" y="38132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22" name="tx122"/>
            <p:cNvSpPr/>
            <p:nvPr/>
          </p:nvSpPr>
          <p:spPr>
            <a:xfrm>
              <a:off x="6641586" y="349493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a:t>
              </a:r>
            </a:p>
          </p:txBody>
        </p:sp>
        <p:sp>
          <p:nvSpPr>
            <p:cNvPr id="123" name="tx123"/>
            <p:cNvSpPr/>
            <p:nvPr/>
          </p:nvSpPr>
          <p:spPr>
            <a:xfrm>
              <a:off x="6983478" y="386113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4" name="tx124"/>
            <p:cNvSpPr/>
            <p:nvPr/>
          </p:nvSpPr>
          <p:spPr>
            <a:xfrm>
              <a:off x="7250022" y="377368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25" name="tx125"/>
            <p:cNvSpPr/>
            <p:nvPr/>
          </p:nvSpPr>
          <p:spPr>
            <a:xfrm>
              <a:off x="7471361" y="38183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26" name="tx126"/>
            <p:cNvSpPr/>
            <p:nvPr/>
          </p:nvSpPr>
          <p:spPr>
            <a:xfrm>
              <a:off x="7737904" y="37747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127" name="tx127"/>
            <p:cNvSpPr/>
            <p:nvPr/>
          </p:nvSpPr>
          <p:spPr>
            <a:xfrm>
              <a:off x="8017997" y="395507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28" name="tx128"/>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9" name="tx129"/>
            <p:cNvSpPr/>
            <p:nvPr/>
          </p:nvSpPr>
          <p:spPr>
            <a:xfrm>
              <a:off x="639902" y="360857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0" name="tx130"/>
            <p:cNvSpPr/>
            <p:nvPr/>
          </p:nvSpPr>
          <p:spPr>
            <a:xfrm>
              <a:off x="639902" y="315326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1" name="tx131"/>
            <p:cNvSpPr/>
            <p:nvPr/>
          </p:nvSpPr>
          <p:spPr>
            <a:xfrm>
              <a:off x="639902" y="2697890"/>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2" name="tx132"/>
            <p:cNvSpPr/>
            <p:nvPr/>
          </p:nvSpPr>
          <p:spPr>
            <a:xfrm>
              <a:off x="639902" y="224264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3" name="tx13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0" name="tx150"/>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1" name="pl151"/>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pl152"/>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3" name="tx153"/>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4" name="tx154"/>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5" name="rc155"/>
            <p:cNvSpPr/>
            <p:nvPr/>
          </p:nvSpPr>
          <p:spPr>
            <a:xfrm>
              <a:off x="4663170" y="4979579"/>
              <a:ext cx="201456" cy="201456"/>
            </a:xfrm>
            <a:prstGeom prst="rect">
              <a:avLst/>
            </a:prstGeom>
            <a:solidFill>
              <a:srgbClr val="B3B3B3">
                <a:alpha val="85098"/>
              </a:srgbClr>
            </a:solidFill>
          </p:spPr>
          <p:txBody>
            <a:bodyPr/>
            <a:lstStyle/>
            <a:p/>
          </p:txBody>
        </p:sp>
        <p:sp>
          <p:nvSpPr>
            <p:cNvPr id="156" name="rc156"/>
            <p:cNvSpPr/>
            <p:nvPr/>
          </p:nvSpPr>
          <p:spPr>
            <a:xfrm>
              <a:off x="5565324" y="4979579"/>
              <a:ext cx="201456" cy="201456"/>
            </a:xfrm>
            <a:prstGeom prst="rect">
              <a:avLst/>
            </a:prstGeom>
            <a:solidFill>
              <a:srgbClr val="1CABE2">
                <a:alpha val="85098"/>
              </a:srgbClr>
            </a:solidFill>
          </p:spPr>
          <p:txBody>
            <a:bodyPr/>
            <a:lstStyle/>
            <a:p/>
          </p:txBody>
        </p:sp>
        <p:sp>
          <p:nvSpPr>
            <p:cNvPr id="157" name="tx157"/>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8" name="tx158"/>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9" name="tx159"/>
            <p:cNvSpPr/>
            <p:nvPr/>
          </p:nvSpPr>
          <p:spPr>
            <a:xfrm>
              <a:off x="951100"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0" name="tx160"/>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2000-2025</a:t>
              </a:r>
            </a:p>
          </p:txBody>
        </p:sp>
        <p:sp>
          <p:nvSpPr>
            <p:cNvPr id="161" name="pl161"/>
            <p:cNvSpPr/>
            <p:nvPr/>
          </p:nvSpPr>
          <p:spPr>
            <a:xfrm>
              <a:off x="200027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082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1629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243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323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0428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1229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2030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2830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3631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726143"/>
              <a:ext cx="5751715" cy="119033"/>
            </a:xfrm>
            <a:prstGeom prst="rect">
              <a:avLst/>
            </a:prstGeom>
            <a:solidFill>
              <a:srgbClr val="1CABE2">
                <a:alpha val="85098"/>
              </a:srgbClr>
            </a:solidFill>
          </p:spPr>
          <p:txBody>
            <a:bodyPr/>
            <a:lstStyle/>
            <a:p/>
          </p:txBody>
        </p:sp>
        <p:sp>
          <p:nvSpPr>
            <p:cNvPr id="176" name="rc176"/>
            <p:cNvSpPr/>
            <p:nvPr/>
          </p:nvSpPr>
          <p:spPr>
            <a:xfrm>
              <a:off x="1296273" y="5577352"/>
              <a:ext cx="2761105" cy="119033"/>
            </a:xfrm>
            <a:prstGeom prst="rect">
              <a:avLst/>
            </a:prstGeom>
            <a:solidFill>
              <a:srgbClr val="1CABE2">
                <a:alpha val="85098"/>
              </a:srgbClr>
            </a:solidFill>
          </p:spPr>
          <p:txBody>
            <a:bodyPr/>
            <a:lstStyle/>
            <a:p/>
          </p:txBody>
        </p:sp>
        <p:sp>
          <p:nvSpPr>
            <p:cNvPr id="177" name="rc177"/>
            <p:cNvSpPr/>
            <p:nvPr/>
          </p:nvSpPr>
          <p:spPr>
            <a:xfrm>
              <a:off x="1296273" y="5428560"/>
              <a:ext cx="1367176" cy="119033"/>
            </a:xfrm>
            <a:prstGeom prst="rect">
              <a:avLst/>
            </a:prstGeom>
            <a:solidFill>
              <a:srgbClr val="1CABE2">
                <a:alpha val="85098"/>
              </a:srgbClr>
            </a:solidFill>
          </p:spPr>
          <p:txBody>
            <a:bodyPr/>
            <a:lstStyle/>
            <a:p/>
          </p:txBody>
        </p:sp>
        <p:sp>
          <p:nvSpPr>
            <p:cNvPr id="178" name="rc178"/>
            <p:cNvSpPr/>
            <p:nvPr/>
          </p:nvSpPr>
          <p:spPr>
            <a:xfrm>
              <a:off x="7047989" y="5726143"/>
              <a:ext cx="0" cy="119033"/>
            </a:xfrm>
            <a:prstGeom prst="rect">
              <a:avLst/>
            </a:prstGeom>
            <a:solidFill>
              <a:srgbClr val="B3B3B3">
                <a:alpha val="85098"/>
              </a:srgbClr>
            </a:solidFill>
          </p:spPr>
          <p:txBody>
            <a:bodyPr/>
            <a:lstStyle/>
            <a:p/>
          </p:txBody>
        </p:sp>
        <p:sp>
          <p:nvSpPr>
            <p:cNvPr id="179" name="rc179"/>
            <p:cNvSpPr/>
            <p:nvPr/>
          </p:nvSpPr>
          <p:spPr>
            <a:xfrm>
              <a:off x="4057378" y="5577352"/>
              <a:ext cx="4142361" cy="119033"/>
            </a:xfrm>
            <a:prstGeom prst="rect">
              <a:avLst/>
            </a:prstGeom>
            <a:solidFill>
              <a:srgbClr val="B3B3B3">
                <a:alpha val="85098"/>
              </a:srgbClr>
            </a:solidFill>
          </p:spPr>
          <p:txBody>
            <a:bodyPr/>
            <a:lstStyle/>
            <a:p/>
          </p:txBody>
        </p:sp>
        <p:sp>
          <p:nvSpPr>
            <p:cNvPr id="180" name="rc180"/>
            <p:cNvSpPr/>
            <p:nvPr/>
          </p:nvSpPr>
          <p:spPr>
            <a:xfrm>
              <a:off x="2663450" y="5428560"/>
              <a:ext cx="0" cy="119033"/>
            </a:xfrm>
            <a:prstGeom prst="rect">
              <a:avLst/>
            </a:prstGeom>
            <a:solidFill>
              <a:srgbClr val="B3B3B3">
                <a:alpha val="85098"/>
              </a:srgbClr>
            </a:solidFill>
          </p:spPr>
          <p:txBody>
            <a:bodyPr/>
            <a:lstStyle/>
            <a:p/>
          </p:txBody>
        </p:sp>
        <p:sp>
          <p:nvSpPr>
            <p:cNvPr id="181" name="tx181"/>
            <p:cNvSpPr/>
            <p:nvPr/>
          </p:nvSpPr>
          <p:spPr>
            <a:xfrm>
              <a:off x="7128361"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82" name="tx182"/>
            <p:cNvSpPr/>
            <p:nvPr/>
          </p:nvSpPr>
          <p:spPr>
            <a:xfrm>
              <a:off x="828011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a:t>
              </a:r>
            </a:p>
          </p:txBody>
        </p:sp>
        <p:sp>
          <p:nvSpPr>
            <p:cNvPr id="183" name="tx183"/>
            <p:cNvSpPr/>
            <p:nvPr/>
          </p:nvSpPr>
          <p:spPr>
            <a:xfrm>
              <a:off x="2729368"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4" name="tx184"/>
            <p:cNvSpPr/>
            <p:nvPr/>
          </p:nvSpPr>
          <p:spPr>
            <a:xfrm>
              <a:off x="4091759"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85" name="tx185"/>
            <p:cNvSpPr/>
            <p:nvPr/>
          </p:nvSpPr>
          <p:spPr>
            <a:xfrm>
              <a:off x="2644671" y="559514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86" name="tx186"/>
            <p:cNvSpPr/>
            <p:nvPr/>
          </p:nvSpPr>
          <p:spPr>
            <a:xfrm>
              <a:off x="1913943"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7" name="tx187"/>
            <p:cNvSpPr/>
            <p:nvPr/>
          </p:nvSpPr>
          <p:spPr>
            <a:xfrm>
              <a:off x="6933853"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8" name="tx188"/>
            <p:cNvSpPr/>
            <p:nvPr/>
          </p:nvSpPr>
          <p:spPr>
            <a:xfrm>
              <a:off x="6048187"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89" name="tx189"/>
            <p:cNvSpPr/>
            <p:nvPr/>
          </p:nvSpPr>
          <p:spPr>
            <a:xfrm>
              <a:off x="254931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90" name="tx19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2618845"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5" name="tx195"/>
            <p:cNvSpPr/>
            <p:nvPr/>
          </p:nvSpPr>
          <p:spPr>
            <a:xfrm>
              <a:off x="4026854"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6" name="tx196"/>
            <p:cNvSpPr/>
            <p:nvPr/>
          </p:nvSpPr>
          <p:spPr>
            <a:xfrm>
              <a:off x="5434863"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7" name="tx197"/>
            <p:cNvSpPr/>
            <p:nvPr/>
          </p:nvSpPr>
          <p:spPr>
            <a:xfrm>
              <a:off x="6842872"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8" name="tx198"/>
            <p:cNvSpPr/>
            <p:nvPr/>
          </p:nvSpPr>
          <p:spPr>
            <a:xfrm>
              <a:off x="8250880"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9" name="tx199"/>
            <p:cNvSpPr/>
            <p:nvPr/>
          </p:nvSpPr>
          <p:spPr>
            <a:xfrm>
              <a:off x="3187296"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200" name="tx200"/>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01" name="tx201"/>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202" name="tx202"/>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El Salvador.
En 2025, la cobertura de la vacuna DTP1 en El Salvador se mantuvo relativamente constante, con una variación inferior al 1 %, situándose en el 99 %. Hubo menos de 1.000 niños que no recibieron ninguna dosis de la vacuna DTP (niños sin ninguna dosis).
La cobertura de la DTP3 aumentó hasta el 99 % en 2025, lo que dejó a menos de 1 000 niños vulnerables a enfermedades prevenibles mediante vacunación.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99 % y la de la DTP3, del 99 %, lo que dejó a menos de 1.000 niños sin vacunar o con una vacunación incompleta, incluidos menos de 1.000 que no habían recibido ninguna dosis y menos de 100 con protección solo parcial.</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188883"/>
            </a:xfrm>
            <a:custGeom>
              <a:avLst/>
              <a:pathLst>
                <a:path w="3397293" h="188883">
                  <a:moveTo>
                    <a:pt x="0" y="0"/>
                  </a:moveTo>
                  <a:lnTo>
                    <a:pt x="135891" y="41974"/>
                  </a:lnTo>
                  <a:lnTo>
                    <a:pt x="271783" y="125922"/>
                  </a:lnTo>
                  <a:lnTo>
                    <a:pt x="407675" y="20987"/>
                  </a:lnTo>
                  <a:lnTo>
                    <a:pt x="543566" y="62961"/>
                  </a:lnTo>
                  <a:lnTo>
                    <a:pt x="679458" y="62961"/>
                  </a:lnTo>
                  <a:lnTo>
                    <a:pt x="815350" y="20987"/>
                  </a:lnTo>
                  <a:lnTo>
                    <a:pt x="951242" y="0"/>
                  </a:lnTo>
                  <a:lnTo>
                    <a:pt x="1087133" y="0"/>
                  </a:lnTo>
                  <a:lnTo>
                    <a:pt x="1223025" y="41974"/>
                  </a:lnTo>
                  <a:lnTo>
                    <a:pt x="1358917" y="188883"/>
                  </a:lnTo>
                  <a:lnTo>
                    <a:pt x="1494809" y="188883"/>
                  </a:lnTo>
                  <a:lnTo>
                    <a:pt x="1630700" y="41974"/>
                  </a:lnTo>
                  <a:lnTo>
                    <a:pt x="1766592" y="41974"/>
                  </a:lnTo>
                  <a:lnTo>
                    <a:pt x="1902484" y="20987"/>
                  </a:lnTo>
                  <a:lnTo>
                    <a:pt x="2038375" y="41974"/>
                  </a:lnTo>
                  <a:lnTo>
                    <a:pt x="2174267" y="0"/>
                  </a:lnTo>
                  <a:lnTo>
                    <a:pt x="2310159" y="41974"/>
                  </a:lnTo>
                  <a:lnTo>
                    <a:pt x="2446051" y="167896"/>
                  </a:lnTo>
                  <a:lnTo>
                    <a:pt x="2581942" y="62961"/>
                  </a:lnTo>
                  <a:lnTo>
                    <a:pt x="2717834" y="20987"/>
                  </a:lnTo>
                  <a:lnTo>
                    <a:pt x="2853726" y="41974"/>
                  </a:lnTo>
                  <a:lnTo>
                    <a:pt x="2989618" y="62961"/>
                  </a:lnTo>
                  <a:lnTo>
                    <a:pt x="3125509" y="62961"/>
                  </a:lnTo>
                  <a:lnTo>
                    <a:pt x="3261401" y="20987"/>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188883"/>
            </a:xfrm>
            <a:custGeom>
              <a:avLst/>
              <a:pathLst>
                <a:path w="3397293" h="188883">
                  <a:moveTo>
                    <a:pt x="0" y="0"/>
                  </a:moveTo>
                  <a:lnTo>
                    <a:pt x="135891" y="41974"/>
                  </a:lnTo>
                  <a:lnTo>
                    <a:pt x="271783" y="125922"/>
                  </a:lnTo>
                  <a:lnTo>
                    <a:pt x="407675" y="20987"/>
                  </a:lnTo>
                  <a:lnTo>
                    <a:pt x="543566" y="62961"/>
                  </a:lnTo>
                  <a:lnTo>
                    <a:pt x="679458" y="62961"/>
                  </a:lnTo>
                  <a:lnTo>
                    <a:pt x="815350" y="20987"/>
                  </a:lnTo>
                  <a:lnTo>
                    <a:pt x="951242" y="0"/>
                  </a:lnTo>
                  <a:lnTo>
                    <a:pt x="1087133" y="0"/>
                  </a:lnTo>
                  <a:lnTo>
                    <a:pt x="1223025" y="41974"/>
                  </a:lnTo>
                  <a:lnTo>
                    <a:pt x="1358917" y="188883"/>
                  </a:lnTo>
                  <a:lnTo>
                    <a:pt x="1494809" y="188883"/>
                  </a:lnTo>
                  <a:lnTo>
                    <a:pt x="1630700" y="41974"/>
                  </a:lnTo>
                  <a:lnTo>
                    <a:pt x="1766592" y="41974"/>
                  </a:lnTo>
                  <a:lnTo>
                    <a:pt x="1902484" y="20987"/>
                  </a:lnTo>
                  <a:lnTo>
                    <a:pt x="2038375" y="41974"/>
                  </a:lnTo>
                  <a:lnTo>
                    <a:pt x="2174267" y="0"/>
                  </a:lnTo>
                  <a:lnTo>
                    <a:pt x="2310159" y="41974"/>
                  </a:lnTo>
                  <a:lnTo>
                    <a:pt x="2446051" y="167896"/>
                  </a:lnTo>
                  <a:lnTo>
                    <a:pt x="2581942" y="62961"/>
                  </a:lnTo>
                  <a:lnTo>
                    <a:pt x="2717834" y="20987"/>
                  </a:lnTo>
                  <a:lnTo>
                    <a:pt x="2853726" y="41974"/>
                  </a:lnTo>
                  <a:lnTo>
                    <a:pt x="2989618" y="62961"/>
                  </a:lnTo>
                  <a:lnTo>
                    <a:pt x="3125509" y="62961"/>
                  </a:lnTo>
                  <a:lnTo>
                    <a:pt x="3261401" y="20987"/>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188883"/>
            </a:xfrm>
            <a:custGeom>
              <a:avLst/>
              <a:pathLst>
                <a:path w="3397293" h="188883">
                  <a:moveTo>
                    <a:pt x="0" y="0"/>
                  </a:moveTo>
                  <a:lnTo>
                    <a:pt x="135891" y="41974"/>
                  </a:lnTo>
                  <a:lnTo>
                    <a:pt x="271783" y="125922"/>
                  </a:lnTo>
                  <a:lnTo>
                    <a:pt x="407675" y="20987"/>
                  </a:lnTo>
                  <a:lnTo>
                    <a:pt x="543566" y="62961"/>
                  </a:lnTo>
                  <a:lnTo>
                    <a:pt x="679458" y="62961"/>
                  </a:lnTo>
                  <a:lnTo>
                    <a:pt x="815350" y="20987"/>
                  </a:lnTo>
                  <a:lnTo>
                    <a:pt x="951242" y="0"/>
                  </a:lnTo>
                  <a:lnTo>
                    <a:pt x="1087133" y="0"/>
                  </a:lnTo>
                  <a:lnTo>
                    <a:pt x="1223025" y="41974"/>
                  </a:lnTo>
                  <a:lnTo>
                    <a:pt x="1358917" y="188883"/>
                  </a:lnTo>
                  <a:lnTo>
                    <a:pt x="1494809" y="188883"/>
                  </a:lnTo>
                  <a:lnTo>
                    <a:pt x="1630700" y="41974"/>
                  </a:lnTo>
                  <a:lnTo>
                    <a:pt x="1766592" y="41974"/>
                  </a:lnTo>
                  <a:lnTo>
                    <a:pt x="1902484" y="20987"/>
                  </a:lnTo>
                  <a:lnTo>
                    <a:pt x="2038375" y="41974"/>
                  </a:lnTo>
                  <a:lnTo>
                    <a:pt x="2174267" y="0"/>
                  </a:lnTo>
                  <a:lnTo>
                    <a:pt x="2310159" y="41974"/>
                  </a:lnTo>
                  <a:lnTo>
                    <a:pt x="2446051" y="167896"/>
                  </a:lnTo>
                  <a:lnTo>
                    <a:pt x="2581942" y="62961"/>
                  </a:lnTo>
                  <a:lnTo>
                    <a:pt x="2717834" y="20987"/>
                  </a:lnTo>
                  <a:lnTo>
                    <a:pt x="2853726" y="41974"/>
                  </a:lnTo>
                  <a:lnTo>
                    <a:pt x="2989618" y="62961"/>
                  </a:lnTo>
                  <a:lnTo>
                    <a:pt x="3125509" y="62961"/>
                  </a:lnTo>
                  <a:lnTo>
                    <a:pt x="3261401" y="20987"/>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9297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297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5997"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45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0069" y="4886838"/>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60" name="tx60"/>
            <p:cNvSpPr/>
            <p:nvPr/>
          </p:nvSpPr>
          <p:spPr>
            <a:xfrm>
              <a:off x="293309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551"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42988" y="1414185"/>
              <a:ext cx="2753245"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El Salvador, 2000-2025</a:t>
              </a:r>
            </a:p>
          </p:txBody>
        </p:sp>
        <p:sp>
          <p:nvSpPr>
            <p:cNvPr id="63" name="pl63"/>
            <p:cNvSpPr/>
            <p:nvPr/>
          </p:nvSpPr>
          <p:spPr>
            <a:xfrm>
              <a:off x="5267799" y="36683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338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9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356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011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665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20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080747"/>
              <a:ext cx="3397293" cy="661093"/>
            </a:xfrm>
            <a:custGeom>
              <a:avLst/>
              <a:pathLst>
                <a:path w="3397293" h="661093">
                  <a:moveTo>
                    <a:pt x="0" y="0"/>
                  </a:moveTo>
                  <a:lnTo>
                    <a:pt x="135891" y="146909"/>
                  </a:lnTo>
                  <a:lnTo>
                    <a:pt x="271783" y="440728"/>
                  </a:lnTo>
                  <a:lnTo>
                    <a:pt x="407675" y="73454"/>
                  </a:lnTo>
                  <a:lnTo>
                    <a:pt x="543566" y="220364"/>
                  </a:lnTo>
                  <a:lnTo>
                    <a:pt x="679458" y="220364"/>
                  </a:lnTo>
                  <a:lnTo>
                    <a:pt x="815350" y="73454"/>
                  </a:lnTo>
                  <a:lnTo>
                    <a:pt x="951242" y="0"/>
                  </a:lnTo>
                  <a:lnTo>
                    <a:pt x="1087133" y="0"/>
                  </a:lnTo>
                  <a:lnTo>
                    <a:pt x="1223025" y="146909"/>
                  </a:lnTo>
                  <a:lnTo>
                    <a:pt x="1358917" y="661093"/>
                  </a:lnTo>
                  <a:lnTo>
                    <a:pt x="1494809" y="661093"/>
                  </a:lnTo>
                  <a:lnTo>
                    <a:pt x="1630700" y="146909"/>
                  </a:lnTo>
                  <a:lnTo>
                    <a:pt x="1766592" y="146909"/>
                  </a:lnTo>
                  <a:lnTo>
                    <a:pt x="1902484" y="73454"/>
                  </a:lnTo>
                  <a:lnTo>
                    <a:pt x="2038375" y="146909"/>
                  </a:lnTo>
                  <a:lnTo>
                    <a:pt x="2174267" y="0"/>
                  </a:lnTo>
                  <a:lnTo>
                    <a:pt x="2310159" y="146909"/>
                  </a:lnTo>
                  <a:lnTo>
                    <a:pt x="2446051" y="587638"/>
                  </a:lnTo>
                  <a:lnTo>
                    <a:pt x="2581942" y="220364"/>
                  </a:lnTo>
                  <a:lnTo>
                    <a:pt x="2717834" y="73454"/>
                  </a:lnTo>
                  <a:lnTo>
                    <a:pt x="2853726" y="146909"/>
                  </a:lnTo>
                  <a:lnTo>
                    <a:pt x="2989618" y="220364"/>
                  </a:lnTo>
                  <a:lnTo>
                    <a:pt x="3125509" y="220364"/>
                  </a:lnTo>
                  <a:lnTo>
                    <a:pt x="3261401" y="73454"/>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01112"/>
              <a:ext cx="3397293" cy="661093"/>
            </a:xfrm>
            <a:custGeom>
              <a:avLst/>
              <a:pathLst>
                <a:path w="3397293" h="661093">
                  <a:moveTo>
                    <a:pt x="0" y="661093"/>
                  </a:moveTo>
                  <a:lnTo>
                    <a:pt x="135891" y="587638"/>
                  </a:lnTo>
                  <a:lnTo>
                    <a:pt x="271783" y="587638"/>
                  </a:lnTo>
                  <a:lnTo>
                    <a:pt x="407675" y="514183"/>
                  </a:lnTo>
                  <a:lnTo>
                    <a:pt x="543566" y="440728"/>
                  </a:lnTo>
                  <a:lnTo>
                    <a:pt x="679458" y="367274"/>
                  </a:lnTo>
                  <a:lnTo>
                    <a:pt x="815350" y="293819"/>
                  </a:lnTo>
                  <a:lnTo>
                    <a:pt x="951242" y="293819"/>
                  </a:lnTo>
                  <a:lnTo>
                    <a:pt x="1087133" y="220364"/>
                  </a:lnTo>
                  <a:lnTo>
                    <a:pt x="1223025" y="146909"/>
                  </a:lnTo>
                  <a:lnTo>
                    <a:pt x="1358917" y="146909"/>
                  </a:lnTo>
                  <a:lnTo>
                    <a:pt x="1494809" y="73454"/>
                  </a:lnTo>
                  <a:lnTo>
                    <a:pt x="1630700" y="146909"/>
                  </a:lnTo>
                  <a:lnTo>
                    <a:pt x="1766592" y="146909"/>
                  </a:lnTo>
                  <a:lnTo>
                    <a:pt x="1902484" y="146909"/>
                  </a:lnTo>
                  <a:lnTo>
                    <a:pt x="2038375" y="146909"/>
                  </a:lnTo>
                  <a:lnTo>
                    <a:pt x="2174267" y="73454"/>
                  </a:lnTo>
                  <a:lnTo>
                    <a:pt x="2310159" y="73454"/>
                  </a:lnTo>
                  <a:lnTo>
                    <a:pt x="2446051" y="73454"/>
                  </a:lnTo>
                  <a:lnTo>
                    <a:pt x="2581942" y="0"/>
                  </a:lnTo>
                  <a:lnTo>
                    <a:pt x="2717834" y="220364"/>
                  </a:lnTo>
                  <a:lnTo>
                    <a:pt x="2853726" y="367274"/>
                  </a:lnTo>
                  <a:lnTo>
                    <a:pt x="2989618" y="146909"/>
                  </a:lnTo>
                  <a:lnTo>
                    <a:pt x="3125509" y="146909"/>
                  </a:lnTo>
                  <a:lnTo>
                    <a:pt x="3261401" y="146909"/>
                  </a:lnTo>
                  <a:lnTo>
                    <a:pt x="3397293" y="7345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93109"/>
              <a:ext cx="3397293" cy="1028367"/>
            </a:xfrm>
            <a:custGeom>
              <a:avLst/>
              <a:pathLst>
                <a:path w="3397293" h="1028367">
                  <a:moveTo>
                    <a:pt x="0" y="73454"/>
                  </a:moveTo>
                  <a:lnTo>
                    <a:pt x="135891" y="146909"/>
                  </a:lnTo>
                  <a:lnTo>
                    <a:pt x="271783" y="73454"/>
                  </a:lnTo>
                  <a:lnTo>
                    <a:pt x="407675" y="73454"/>
                  </a:lnTo>
                  <a:lnTo>
                    <a:pt x="543566" y="73454"/>
                  </a:lnTo>
                  <a:lnTo>
                    <a:pt x="679458" y="0"/>
                  </a:lnTo>
                  <a:lnTo>
                    <a:pt x="815350" y="73454"/>
                  </a:lnTo>
                  <a:lnTo>
                    <a:pt x="951242" y="146909"/>
                  </a:lnTo>
                  <a:lnTo>
                    <a:pt x="1087133" y="0"/>
                  </a:lnTo>
                  <a:lnTo>
                    <a:pt x="1223025" y="73454"/>
                  </a:lnTo>
                  <a:lnTo>
                    <a:pt x="1358917" y="73454"/>
                  </a:lnTo>
                  <a:lnTo>
                    <a:pt x="1494809" y="73454"/>
                  </a:lnTo>
                  <a:lnTo>
                    <a:pt x="1630700" y="73454"/>
                  </a:lnTo>
                  <a:lnTo>
                    <a:pt x="1766592" y="220364"/>
                  </a:lnTo>
                  <a:lnTo>
                    <a:pt x="1902484" y="146909"/>
                  </a:lnTo>
                  <a:lnTo>
                    <a:pt x="2038375" y="73454"/>
                  </a:lnTo>
                  <a:lnTo>
                    <a:pt x="2174267" y="146909"/>
                  </a:lnTo>
                  <a:lnTo>
                    <a:pt x="2310159" y="293819"/>
                  </a:lnTo>
                  <a:lnTo>
                    <a:pt x="2446051" y="514183"/>
                  </a:lnTo>
                  <a:lnTo>
                    <a:pt x="2581942" y="808003"/>
                  </a:lnTo>
                  <a:lnTo>
                    <a:pt x="2717834" y="881457"/>
                  </a:lnTo>
                  <a:lnTo>
                    <a:pt x="2853726" y="1028367"/>
                  </a:lnTo>
                  <a:lnTo>
                    <a:pt x="2989618" y="734548"/>
                  </a:lnTo>
                  <a:lnTo>
                    <a:pt x="3125509" y="734548"/>
                  </a:lnTo>
                  <a:lnTo>
                    <a:pt x="3261401" y="734548"/>
                  </a:lnTo>
                  <a:lnTo>
                    <a:pt x="3397293" y="587638"/>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011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080747"/>
              <a:ext cx="3397293" cy="661093"/>
            </a:xfrm>
            <a:custGeom>
              <a:avLst/>
              <a:pathLst>
                <a:path w="3397293" h="661093">
                  <a:moveTo>
                    <a:pt x="0" y="0"/>
                  </a:moveTo>
                  <a:lnTo>
                    <a:pt x="135891" y="146909"/>
                  </a:lnTo>
                  <a:lnTo>
                    <a:pt x="271783" y="440728"/>
                  </a:lnTo>
                  <a:lnTo>
                    <a:pt x="407675" y="73454"/>
                  </a:lnTo>
                  <a:lnTo>
                    <a:pt x="543566" y="220364"/>
                  </a:lnTo>
                  <a:lnTo>
                    <a:pt x="679458" y="220364"/>
                  </a:lnTo>
                  <a:lnTo>
                    <a:pt x="815350" y="73454"/>
                  </a:lnTo>
                  <a:lnTo>
                    <a:pt x="951242" y="0"/>
                  </a:lnTo>
                  <a:lnTo>
                    <a:pt x="1087133" y="0"/>
                  </a:lnTo>
                  <a:lnTo>
                    <a:pt x="1223025" y="146909"/>
                  </a:lnTo>
                  <a:lnTo>
                    <a:pt x="1358917" y="661093"/>
                  </a:lnTo>
                  <a:lnTo>
                    <a:pt x="1494809" y="661093"/>
                  </a:lnTo>
                  <a:lnTo>
                    <a:pt x="1630700" y="146909"/>
                  </a:lnTo>
                  <a:lnTo>
                    <a:pt x="1766592" y="146909"/>
                  </a:lnTo>
                  <a:lnTo>
                    <a:pt x="1902484" y="73454"/>
                  </a:lnTo>
                  <a:lnTo>
                    <a:pt x="2038375" y="146909"/>
                  </a:lnTo>
                  <a:lnTo>
                    <a:pt x="2174267" y="0"/>
                  </a:lnTo>
                  <a:lnTo>
                    <a:pt x="2310159" y="146909"/>
                  </a:lnTo>
                  <a:lnTo>
                    <a:pt x="2446051" y="587638"/>
                  </a:lnTo>
                  <a:lnTo>
                    <a:pt x="2581942" y="220364"/>
                  </a:lnTo>
                  <a:lnTo>
                    <a:pt x="2717834" y="73454"/>
                  </a:lnTo>
                  <a:lnTo>
                    <a:pt x="2853726" y="146909"/>
                  </a:lnTo>
                  <a:lnTo>
                    <a:pt x="2989618" y="220364"/>
                  </a:lnTo>
                  <a:lnTo>
                    <a:pt x="3125509" y="220364"/>
                  </a:lnTo>
                  <a:lnTo>
                    <a:pt x="3261401" y="73454"/>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22491"/>
              <a:ext cx="0" cy="558256"/>
            </a:xfrm>
            <a:custGeom>
              <a:avLst/>
              <a:pathLst>
                <a:path w="0" h="558256">
                  <a:moveTo>
                    <a:pt x="0" y="55825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22491"/>
              <a:ext cx="0" cy="778621"/>
            </a:xfrm>
            <a:custGeom>
              <a:avLst/>
              <a:pathLst>
                <a:path w="0" h="778621">
                  <a:moveTo>
                    <a:pt x="0" y="7786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22491"/>
              <a:ext cx="0" cy="1219350"/>
            </a:xfrm>
            <a:custGeom>
              <a:avLst/>
              <a:pathLst>
                <a:path w="0" h="1219350">
                  <a:moveTo>
                    <a:pt x="0" y="121935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22491"/>
              <a:ext cx="0" cy="705166"/>
            </a:xfrm>
            <a:custGeom>
              <a:avLst/>
              <a:pathLst>
                <a:path w="0" h="705166">
                  <a:moveTo>
                    <a:pt x="0" y="70516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22491"/>
              <a:ext cx="0" cy="778621"/>
            </a:xfrm>
            <a:custGeom>
              <a:avLst/>
              <a:pathLst>
                <a:path w="0" h="778621">
                  <a:moveTo>
                    <a:pt x="0" y="778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22491"/>
              <a:ext cx="0" cy="631711"/>
            </a:xfrm>
            <a:custGeom>
              <a:avLst/>
              <a:pathLst>
                <a:path w="0" h="631711">
                  <a:moveTo>
                    <a:pt x="0" y="63171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22491"/>
              <a:ext cx="0" cy="558256"/>
            </a:xfrm>
            <a:custGeom>
              <a:avLst/>
              <a:pathLst>
                <a:path w="0" h="558256">
                  <a:moveTo>
                    <a:pt x="0" y="55825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080747"/>
              <a:ext cx="3397293" cy="661093"/>
            </a:xfrm>
            <a:custGeom>
              <a:avLst/>
              <a:pathLst>
                <a:path w="3397293" h="661093">
                  <a:moveTo>
                    <a:pt x="0" y="0"/>
                  </a:moveTo>
                  <a:lnTo>
                    <a:pt x="135891" y="146909"/>
                  </a:lnTo>
                  <a:lnTo>
                    <a:pt x="271783" y="440728"/>
                  </a:lnTo>
                  <a:lnTo>
                    <a:pt x="407675" y="73454"/>
                  </a:lnTo>
                  <a:lnTo>
                    <a:pt x="543566" y="220364"/>
                  </a:lnTo>
                  <a:lnTo>
                    <a:pt x="679458" y="220364"/>
                  </a:lnTo>
                  <a:lnTo>
                    <a:pt x="815350" y="73454"/>
                  </a:lnTo>
                  <a:lnTo>
                    <a:pt x="951242" y="0"/>
                  </a:lnTo>
                  <a:lnTo>
                    <a:pt x="1087133" y="0"/>
                  </a:lnTo>
                  <a:lnTo>
                    <a:pt x="1223025" y="146909"/>
                  </a:lnTo>
                  <a:lnTo>
                    <a:pt x="1358917" y="661093"/>
                  </a:lnTo>
                  <a:lnTo>
                    <a:pt x="1494809" y="661093"/>
                  </a:lnTo>
                  <a:lnTo>
                    <a:pt x="1630700" y="146909"/>
                  </a:lnTo>
                  <a:lnTo>
                    <a:pt x="1766592" y="146909"/>
                  </a:lnTo>
                  <a:lnTo>
                    <a:pt x="1902484" y="73454"/>
                  </a:lnTo>
                  <a:lnTo>
                    <a:pt x="2038375" y="146909"/>
                  </a:lnTo>
                  <a:lnTo>
                    <a:pt x="2174267" y="0"/>
                  </a:lnTo>
                  <a:lnTo>
                    <a:pt x="2310159" y="146909"/>
                  </a:lnTo>
                  <a:lnTo>
                    <a:pt x="2446051" y="587638"/>
                  </a:lnTo>
                  <a:lnTo>
                    <a:pt x="2581942" y="220364"/>
                  </a:lnTo>
                  <a:lnTo>
                    <a:pt x="2717834" y="73454"/>
                  </a:lnTo>
                  <a:lnTo>
                    <a:pt x="2853726" y="146909"/>
                  </a:lnTo>
                  <a:lnTo>
                    <a:pt x="2989618" y="220364"/>
                  </a:lnTo>
                  <a:lnTo>
                    <a:pt x="3125509" y="220364"/>
                  </a:lnTo>
                  <a:lnTo>
                    <a:pt x="3261401" y="73454"/>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526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1" name="tx91"/>
            <p:cNvSpPr/>
            <p:nvPr/>
          </p:nvSpPr>
          <p:spPr>
            <a:xfrm>
              <a:off x="6086977"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748386" y="24526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445895" y="24539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539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24526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33354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402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83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489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144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79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0966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0966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8269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45151"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76768" y="4886838"/>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16" name="tx116"/>
            <p:cNvSpPr/>
            <p:nvPr/>
          </p:nvSpPr>
          <p:spPr>
            <a:xfrm>
              <a:off x="7249796"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1225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21333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00563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79794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9024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0948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90178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69409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8639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7321564" cy="110182"/>
            </a:xfrm>
            <a:prstGeom prst="rect">
              <a:avLst/>
            </a:prstGeom>
            <a:solidFill>
              <a:srgbClr val="1CABE2">
                <a:alpha val="80000"/>
              </a:srgbClr>
            </a:solidFill>
          </p:spPr>
          <p:txBody>
            <a:bodyPr/>
            <a:lstStyle/>
            <a:p/>
          </p:txBody>
        </p:sp>
        <p:sp>
          <p:nvSpPr>
            <p:cNvPr id="132" name="rc132"/>
            <p:cNvSpPr/>
            <p:nvPr/>
          </p:nvSpPr>
          <p:spPr>
            <a:xfrm>
              <a:off x="1317178" y="5634770"/>
              <a:ext cx="3514709" cy="110182"/>
            </a:xfrm>
            <a:prstGeom prst="rect">
              <a:avLst/>
            </a:prstGeom>
            <a:solidFill>
              <a:srgbClr val="1CABE2">
                <a:alpha val="80000"/>
              </a:srgbClr>
            </a:solidFill>
          </p:spPr>
          <p:txBody>
            <a:bodyPr/>
            <a:lstStyle/>
            <a:p/>
          </p:txBody>
        </p:sp>
        <p:sp>
          <p:nvSpPr>
            <p:cNvPr id="133" name="rc133"/>
            <p:cNvSpPr/>
            <p:nvPr/>
          </p:nvSpPr>
          <p:spPr>
            <a:xfrm>
              <a:off x="1317178" y="5497042"/>
              <a:ext cx="1740327" cy="110182"/>
            </a:xfrm>
            <a:prstGeom prst="rect">
              <a:avLst/>
            </a:prstGeom>
            <a:solidFill>
              <a:srgbClr val="1CABE2">
                <a:alpha val="80000"/>
              </a:srgbClr>
            </a:solidFill>
          </p:spPr>
          <p:txBody>
            <a:bodyPr/>
            <a:lstStyle/>
            <a:p/>
          </p:txBody>
        </p:sp>
        <p:sp>
          <p:nvSpPr>
            <p:cNvPr id="134" name="tx13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759892"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4552197"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6344501"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1" name="tx141"/>
            <p:cNvSpPr/>
            <p:nvPr/>
          </p:nvSpPr>
          <p:spPr>
            <a:xfrm>
              <a:off x="813680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2" name="tx142"/>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3" name="tx143"/>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4" name="tx144"/>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5" name="tx145"/>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El Salvador (99 %) fue 9 puntos porcentuales superior a la media mundial (90 %) y 10 puntos porcentuales superior a la media de todos los países de la Iniciativa « LACR » (89 %).
La cobertura nacional de la DTP1 fue 3 puntos porcentuales superior a la de 2019 (96 %).
Esto equivale a menos de 1 000 niños sin ninguna dosis en 2025, frente a los 4 000 niños sin ninguna dosis en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DTP1 en El Salvador fue del 99 %, lo que supone 3 puntos porcentuales más que en 2019 y supera tanto la media mundial como la regional.</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El Salvador ocupaba el puesto número 25 de 33 países en cuanto a la cobertura más baja de la vacuna DTP1 (teniendo en cuenta los empates).
El Salvador no figuraba entre los 10 países con mayor número de niños sin ninguna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Salvador presentaba la mayor cobertura y no figuraba entre los diez países de la región con mayor número de niños sin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F26A21">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El Salvador ocupaba el puesto número 14 de un total de 33 países, con 3.000 niños sin ninguna dosis.
En 2025, El Salvador ocupaba el puesto número 20 de un total de 33 países, con menos de 1.000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6174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1445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56717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381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9081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14352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365010"/>
              <a:ext cx="203168" cy="1320376"/>
            </a:xfrm>
            <a:prstGeom prst="rect">
              <a:avLst/>
            </a:prstGeom>
            <a:solidFill>
              <a:srgbClr val="80BD41">
                <a:alpha val="100000"/>
              </a:srgbClr>
            </a:solidFill>
          </p:spPr>
          <p:txBody>
            <a:bodyPr/>
            <a:lstStyle/>
            <a:p/>
          </p:txBody>
        </p:sp>
        <p:sp>
          <p:nvSpPr>
            <p:cNvPr id="26" name="rc26"/>
            <p:cNvSpPr/>
            <p:nvPr/>
          </p:nvSpPr>
          <p:spPr>
            <a:xfrm>
              <a:off x="1332670" y="3351674"/>
              <a:ext cx="203168" cy="13336"/>
            </a:xfrm>
            <a:prstGeom prst="rect">
              <a:avLst/>
            </a:prstGeom>
            <a:solidFill>
              <a:srgbClr val="0058AB">
                <a:alpha val="100000"/>
              </a:srgbClr>
            </a:solidFill>
          </p:spPr>
          <p:txBody>
            <a:bodyPr/>
            <a:lstStyle/>
            <a:p/>
          </p:txBody>
        </p:sp>
        <p:sp>
          <p:nvSpPr>
            <p:cNvPr id="27" name="rc27"/>
            <p:cNvSpPr/>
            <p:nvPr/>
          </p:nvSpPr>
          <p:spPr>
            <a:xfrm>
              <a:off x="1332670" y="3365010"/>
              <a:ext cx="203168" cy="0"/>
            </a:xfrm>
            <a:prstGeom prst="rect">
              <a:avLst/>
            </a:prstGeom>
            <a:solidFill>
              <a:srgbClr val="1CABE2">
                <a:alpha val="100000"/>
              </a:srgbClr>
            </a:solidFill>
          </p:spPr>
          <p:txBody>
            <a:bodyPr/>
            <a:lstStyle/>
            <a:p/>
          </p:txBody>
        </p:sp>
        <p:sp>
          <p:nvSpPr>
            <p:cNvPr id="28" name="rc28"/>
            <p:cNvSpPr/>
            <p:nvPr/>
          </p:nvSpPr>
          <p:spPr>
            <a:xfrm>
              <a:off x="1558413" y="3511404"/>
              <a:ext cx="203168" cy="1173982"/>
            </a:xfrm>
            <a:prstGeom prst="rect">
              <a:avLst/>
            </a:prstGeom>
            <a:solidFill>
              <a:srgbClr val="80BD41">
                <a:alpha val="100000"/>
              </a:srgbClr>
            </a:solidFill>
          </p:spPr>
          <p:txBody>
            <a:bodyPr/>
            <a:lstStyle/>
            <a:p/>
          </p:txBody>
        </p:sp>
        <p:sp>
          <p:nvSpPr>
            <p:cNvPr id="29" name="rc29"/>
            <p:cNvSpPr/>
            <p:nvPr/>
          </p:nvSpPr>
          <p:spPr>
            <a:xfrm>
              <a:off x="1558413" y="3409315"/>
              <a:ext cx="203168" cy="38280"/>
            </a:xfrm>
            <a:prstGeom prst="rect">
              <a:avLst/>
            </a:prstGeom>
            <a:solidFill>
              <a:srgbClr val="0058AB">
                <a:alpha val="100000"/>
              </a:srgbClr>
            </a:solidFill>
          </p:spPr>
          <p:txBody>
            <a:bodyPr/>
            <a:lstStyle/>
            <a:p/>
          </p:txBody>
        </p:sp>
        <p:sp>
          <p:nvSpPr>
            <p:cNvPr id="30" name="rc30"/>
            <p:cNvSpPr/>
            <p:nvPr/>
          </p:nvSpPr>
          <p:spPr>
            <a:xfrm>
              <a:off x="1558413" y="3447595"/>
              <a:ext cx="203168" cy="63809"/>
            </a:xfrm>
            <a:prstGeom prst="rect">
              <a:avLst/>
            </a:prstGeom>
            <a:solidFill>
              <a:srgbClr val="1CABE2">
                <a:alpha val="100000"/>
              </a:srgbClr>
            </a:solidFill>
          </p:spPr>
          <p:txBody>
            <a:bodyPr/>
            <a:lstStyle/>
            <a:p/>
          </p:txBody>
        </p:sp>
        <p:sp>
          <p:nvSpPr>
            <p:cNvPr id="31" name="rc31"/>
            <p:cNvSpPr/>
            <p:nvPr/>
          </p:nvSpPr>
          <p:spPr>
            <a:xfrm>
              <a:off x="1784155" y="3704264"/>
              <a:ext cx="203168" cy="981123"/>
            </a:xfrm>
            <a:prstGeom prst="rect">
              <a:avLst/>
            </a:prstGeom>
            <a:solidFill>
              <a:srgbClr val="80BD41">
                <a:alpha val="100000"/>
              </a:srgbClr>
            </a:solidFill>
          </p:spPr>
          <p:txBody>
            <a:bodyPr/>
            <a:lstStyle/>
            <a:p/>
          </p:txBody>
        </p:sp>
        <p:sp>
          <p:nvSpPr>
            <p:cNvPr id="32" name="rc32"/>
            <p:cNvSpPr/>
            <p:nvPr/>
          </p:nvSpPr>
          <p:spPr>
            <a:xfrm>
              <a:off x="1784155" y="3474124"/>
              <a:ext cx="203168" cy="84787"/>
            </a:xfrm>
            <a:prstGeom prst="rect">
              <a:avLst/>
            </a:prstGeom>
            <a:solidFill>
              <a:srgbClr val="0058AB">
                <a:alpha val="100000"/>
              </a:srgbClr>
            </a:solidFill>
          </p:spPr>
          <p:txBody>
            <a:bodyPr/>
            <a:lstStyle/>
            <a:p/>
          </p:txBody>
        </p:sp>
        <p:sp>
          <p:nvSpPr>
            <p:cNvPr id="33" name="rc33"/>
            <p:cNvSpPr/>
            <p:nvPr/>
          </p:nvSpPr>
          <p:spPr>
            <a:xfrm>
              <a:off x="1784155" y="3558912"/>
              <a:ext cx="203168" cy="145351"/>
            </a:xfrm>
            <a:prstGeom prst="rect">
              <a:avLst/>
            </a:prstGeom>
            <a:solidFill>
              <a:srgbClr val="1CABE2">
                <a:alpha val="100000"/>
              </a:srgbClr>
            </a:solidFill>
          </p:spPr>
          <p:txBody>
            <a:bodyPr/>
            <a:lstStyle/>
            <a:p/>
          </p:txBody>
        </p:sp>
        <p:sp>
          <p:nvSpPr>
            <p:cNvPr id="34" name="rc34"/>
            <p:cNvSpPr/>
            <p:nvPr/>
          </p:nvSpPr>
          <p:spPr>
            <a:xfrm>
              <a:off x="2009898" y="3602462"/>
              <a:ext cx="203168" cy="1082924"/>
            </a:xfrm>
            <a:prstGeom prst="rect">
              <a:avLst/>
            </a:prstGeom>
            <a:solidFill>
              <a:srgbClr val="80BD41">
                <a:alpha val="100000"/>
              </a:srgbClr>
            </a:solidFill>
          </p:spPr>
          <p:txBody>
            <a:bodyPr/>
            <a:lstStyle/>
            <a:p/>
          </p:txBody>
        </p:sp>
        <p:sp>
          <p:nvSpPr>
            <p:cNvPr id="35" name="rc35"/>
            <p:cNvSpPr/>
            <p:nvPr/>
          </p:nvSpPr>
          <p:spPr>
            <a:xfrm>
              <a:off x="2009898" y="3533341"/>
              <a:ext cx="203168" cy="23037"/>
            </a:xfrm>
            <a:prstGeom prst="rect">
              <a:avLst/>
            </a:prstGeom>
            <a:solidFill>
              <a:srgbClr val="0058AB">
                <a:alpha val="100000"/>
              </a:srgbClr>
            </a:solidFill>
          </p:spPr>
          <p:txBody>
            <a:bodyPr/>
            <a:lstStyle/>
            <a:p/>
          </p:txBody>
        </p:sp>
        <p:sp>
          <p:nvSpPr>
            <p:cNvPr id="36" name="rc36"/>
            <p:cNvSpPr/>
            <p:nvPr/>
          </p:nvSpPr>
          <p:spPr>
            <a:xfrm>
              <a:off x="2009898" y="3556378"/>
              <a:ext cx="203168" cy="46083"/>
            </a:xfrm>
            <a:prstGeom prst="rect">
              <a:avLst/>
            </a:prstGeom>
            <a:solidFill>
              <a:srgbClr val="1CABE2">
                <a:alpha val="100000"/>
              </a:srgbClr>
            </a:solidFill>
          </p:spPr>
          <p:txBody>
            <a:bodyPr/>
            <a:lstStyle/>
            <a:p/>
          </p:txBody>
        </p:sp>
        <p:sp>
          <p:nvSpPr>
            <p:cNvPr id="37" name="rc37"/>
            <p:cNvSpPr/>
            <p:nvPr/>
          </p:nvSpPr>
          <p:spPr>
            <a:xfrm>
              <a:off x="2235640" y="3694723"/>
              <a:ext cx="203168" cy="990663"/>
            </a:xfrm>
            <a:prstGeom prst="rect">
              <a:avLst/>
            </a:prstGeom>
            <a:solidFill>
              <a:srgbClr val="80BD41">
                <a:alpha val="100000"/>
              </a:srgbClr>
            </a:solidFill>
          </p:spPr>
          <p:txBody>
            <a:bodyPr/>
            <a:lstStyle/>
            <a:p/>
          </p:txBody>
        </p:sp>
        <p:sp>
          <p:nvSpPr>
            <p:cNvPr id="38" name="rc38"/>
            <p:cNvSpPr/>
            <p:nvPr/>
          </p:nvSpPr>
          <p:spPr>
            <a:xfrm>
              <a:off x="2235640" y="3584652"/>
              <a:ext cx="203168" cy="44033"/>
            </a:xfrm>
            <a:prstGeom prst="rect">
              <a:avLst/>
            </a:prstGeom>
            <a:solidFill>
              <a:srgbClr val="0058AB">
                <a:alpha val="100000"/>
              </a:srgbClr>
            </a:solidFill>
          </p:spPr>
          <p:txBody>
            <a:bodyPr/>
            <a:lstStyle/>
            <a:p/>
          </p:txBody>
        </p:sp>
        <p:sp>
          <p:nvSpPr>
            <p:cNvPr id="39" name="rc39"/>
            <p:cNvSpPr/>
            <p:nvPr/>
          </p:nvSpPr>
          <p:spPr>
            <a:xfrm>
              <a:off x="2235640" y="3628686"/>
              <a:ext cx="203168" cy="66037"/>
            </a:xfrm>
            <a:prstGeom prst="rect">
              <a:avLst/>
            </a:prstGeom>
            <a:solidFill>
              <a:srgbClr val="1CABE2">
                <a:alpha val="100000"/>
              </a:srgbClr>
            </a:solidFill>
          </p:spPr>
          <p:txBody>
            <a:bodyPr/>
            <a:lstStyle/>
            <a:p/>
          </p:txBody>
        </p:sp>
        <p:sp>
          <p:nvSpPr>
            <p:cNvPr id="40" name="rc40"/>
            <p:cNvSpPr/>
            <p:nvPr/>
          </p:nvSpPr>
          <p:spPr>
            <a:xfrm>
              <a:off x="2461382" y="3735384"/>
              <a:ext cx="203168" cy="950002"/>
            </a:xfrm>
            <a:prstGeom prst="rect">
              <a:avLst/>
            </a:prstGeom>
            <a:solidFill>
              <a:srgbClr val="80BD41">
                <a:alpha val="100000"/>
              </a:srgbClr>
            </a:solidFill>
          </p:spPr>
          <p:txBody>
            <a:bodyPr/>
            <a:lstStyle/>
            <a:p/>
          </p:txBody>
        </p:sp>
        <p:sp>
          <p:nvSpPr>
            <p:cNvPr id="41" name="rc41"/>
            <p:cNvSpPr/>
            <p:nvPr/>
          </p:nvSpPr>
          <p:spPr>
            <a:xfrm>
              <a:off x="2461382" y="3617967"/>
              <a:ext cx="203168" cy="42694"/>
            </a:xfrm>
            <a:prstGeom prst="rect">
              <a:avLst/>
            </a:prstGeom>
            <a:solidFill>
              <a:srgbClr val="0058AB">
                <a:alpha val="100000"/>
              </a:srgbClr>
            </a:solidFill>
          </p:spPr>
          <p:txBody>
            <a:bodyPr/>
            <a:lstStyle/>
            <a:p/>
          </p:txBody>
        </p:sp>
        <p:sp>
          <p:nvSpPr>
            <p:cNvPr id="42" name="rc42"/>
            <p:cNvSpPr/>
            <p:nvPr/>
          </p:nvSpPr>
          <p:spPr>
            <a:xfrm>
              <a:off x="2461382" y="3660662"/>
              <a:ext cx="203168" cy="74722"/>
            </a:xfrm>
            <a:prstGeom prst="rect">
              <a:avLst/>
            </a:prstGeom>
            <a:solidFill>
              <a:srgbClr val="1CABE2">
                <a:alpha val="100000"/>
              </a:srgbClr>
            </a:solidFill>
          </p:spPr>
          <p:txBody>
            <a:bodyPr/>
            <a:lstStyle/>
            <a:p/>
          </p:txBody>
        </p:sp>
        <p:sp>
          <p:nvSpPr>
            <p:cNvPr id="43" name="rc43"/>
            <p:cNvSpPr/>
            <p:nvPr/>
          </p:nvSpPr>
          <p:spPr>
            <a:xfrm>
              <a:off x="2687125" y="3679319"/>
              <a:ext cx="203168" cy="1006067"/>
            </a:xfrm>
            <a:prstGeom prst="rect">
              <a:avLst/>
            </a:prstGeom>
            <a:solidFill>
              <a:srgbClr val="80BD41">
                <a:alpha val="100000"/>
              </a:srgbClr>
            </a:solidFill>
          </p:spPr>
          <p:txBody>
            <a:bodyPr/>
            <a:lstStyle/>
            <a:p/>
          </p:txBody>
        </p:sp>
        <p:sp>
          <p:nvSpPr>
            <p:cNvPr id="44" name="rc44"/>
            <p:cNvSpPr/>
            <p:nvPr/>
          </p:nvSpPr>
          <p:spPr>
            <a:xfrm>
              <a:off x="2687125" y="3637396"/>
              <a:ext cx="203168" cy="20961"/>
            </a:xfrm>
            <a:prstGeom prst="rect">
              <a:avLst/>
            </a:prstGeom>
            <a:solidFill>
              <a:srgbClr val="0058AB">
                <a:alpha val="100000"/>
              </a:srgbClr>
            </a:solidFill>
          </p:spPr>
          <p:txBody>
            <a:bodyPr/>
            <a:lstStyle/>
            <a:p/>
          </p:txBody>
        </p:sp>
        <p:sp>
          <p:nvSpPr>
            <p:cNvPr id="45" name="rc45"/>
            <p:cNvSpPr/>
            <p:nvPr/>
          </p:nvSpPr>
          <p:spPr>
            <a:xfrm>
              <a:off x="2687125" y="3658358"/>
              <a:ext cx="203168" cy="20961"/>
            </a:xfrm>
            <a:prstGeom prst="rect">
              <a:avLst/>
            </a:prstGeom>
            <a:solidFill>
              <a:srgbClr val="1CABE2">
                <a:alpha val="100000"/>
              </a:srgbClr>
            </a:solidFill>
          </p:spPr>
          <p:txBody>
            <a:bodyPr/>
            <a:lstStyle/>
            <a:p/>
          </p:txBody>
        </p:sp>
        <p:sp>
          <p:nvSpPr>
            <p:cNvPr id="46" name="rc46"/>
            <p:cNvSpPr/>
            <p:nvPr/>
          </p:nvSpPr>
          <p:spPr>
            <a:xfrm>
              <a:off x="2912867" y="3665771"/>
              <a:ext cx="203168" cy="1019615"/>
            </a:xfrm>
            <a:prstGeom prst="rect">
              <a:avLst/>
            </a:prstGeom>
            <a:solidFill>
              <a:srgbClr val="80BD41">
                <a:alpha val="100000"/>
              </a:srgbClr>
            </a:solidFill>
          </p:spPr>
          <p:txBody>
            <a:bodyPr/>
            <a:lstStyle/>
            <a:p/>
          </p:txBody>
        </p:sp>
        <p:sp>
          <p:nvSpPr>
            <p:cNvPr id="47" name="rc47"/>
            <p:cNvSpPr/>
            <p:nvPr/>
          </p:nvSpPr>
          <p:spPr>
            <a:xfrm>
              <a:off x="2912867" y="3655468"/>
              <a:ext cx="203168" cy="10302"/>
            </a:xfrm>
            <a:prstGeom prst="rect">
              <a:avLst/>
            </a:prstGeom>
            <a:solidFill>
              <a:srgbClr val="0058AB">
                <a:alpha val="100000"/>
              </a:srgbClr>
            </a:solidFill>
          </p:spPr>
          <p:txBody>
            <a:bodyPr/>
            <a:lstStyle/>
            <a:p/>
          </p:txBody>
        </p:sp>
        <p:sp>
          <p:nvSpPr>
            <p:cNvPr id="48" name="rc48"/>
            <p:cNvSpPr/>
            <p:nvPr/>
          </p:nvSpPr>
          <p:spPr>
            <a:xfrm>
              <a:off x="2912867" y="3665771"/>
              <a:ext cx="203168" cy="0"/>
            </a:xfrm>
            <a:prstGeom prst="rect">
              <a:avLst/>
            </a:prstGeom>
            <a:solidFill>
              <a:srgbClr val="1CABE2">
                <a:alpha val="100000"/>
              </a:srgbClr>
            </a:solidFill>
          </p:spPr>
          <p:txBody>
            <a:bodyPr/>
            <a:lstStyle/>
            <a:p/>
          </p:txBody>
        </p:sp>
        <p:sp>
          <p:nvSpPr>
            <p:cNvPr id="49" name="rc49"/>
            <p:cNvSpPr/>
            <p:nvPr/>
          </p:nvSpPr>
          <p:spPr>
            <a:xfrm>
              <a:off x="3138609" y="3697612"/>
              <a:ext cx="203168" cy="987774"/>
            </a:xfrm>
            <a:prstGeom prst="rect">
              <a:avLst/>
            </a:prstGeom>
            <a:solidFill>
              <a:srgbClr val="80BD41">
                <a:alpha val="100000"/>
              </a:srgbClr>
            </a:solidFill>
          </p:spPr>
          <p:txBody>
            <a:bodyPr/>
            <a:lstStyle/>
            <a:p/>
          </p:txBody>
        </p:sp>
        <p:sp>
          <p:nvSpPr>
            <p:cNvPr id="50" name="rc50"/>
            <p:cNvSpPr/>
            <p:nvPr/>
          </p:nvSpPr>
          <p:spPr>
            <a:xfrm>
              <a:off x="3138609" y="3677455"/>
              <a:ext cx="203168" cy="10082"/>
            </a:xfrm>
            <a:prstGeom prst="rect">
              <a:avLst/>
            </a:prstGeom>
            <a:solidFill>
              <a:srgbClr val="0058AB">
                <a:alpha val="100000"/>
              </a:srgbClr>
            </a:solidFill>
          </p:spPr>
          <p:txBody>
            <a:bodyPr/>
            <a:lstStyle/>
            <a:p/>
          </p:txBody>
        </p:sp>
        <p:sp>
          <p:nvSpPr>
            <p:cNvPr id="51" name="rc51"/>
            <p:cNvSpPr/>
            <p:nvPr/>
          </p:nvSpPr>
          <p:spPr>
            <a:xfrm>
              <a:off x="3138609" y="3687538"/>
              <a:ext cx="203168" cy="10074"/>
            </a:xfrm>
            <a:prstGeom prst="rect">
              <a:avLst/>
            </a:prstGeom>
            <a:solidFill>
              <a:srgbClr val="1CABE2">
                <a:alpha val="100000"/>
              </a:srgbClr>
            </a:solidFill>
          </p:spPr>
          <p:txBody>
            <a:bodyPr/>
            <a:lstStyle/>
            <a:p/>
          </p:txBody>
        </p:sp>
        <p:sp>
          <p:nvSpPr>
            <p:cNvPr id="52" name="rc52"/>
            <p:cNvSpPr/>
            <p:nvPr/>
          </p:nvSpPr>
          <p:spPr>
            <a:xfrm>
              <a:off x="3364352" y="3774326"/>
              <a:ext cx="203168" cy="911061"/>
            </a:xfrm>
            <a:prstGeom prst="rect">
              <a:avLst/>
            </a:prstGeom>
            <a:solidFill>
              <a:srgbClr val="80BD41">
                <a:alpha val="100000"/>
              </a:srgbClr>
            </a:solidFill>
          </p:spPr>
          <p:txBody>
            <a:bodyPr/>
            <a:lstStyle/>
            <a:p/>
          </p:txBody>
        </p:sp>
        <p:sp>
          <p:nvSpPr>
            <p:cNvPr id="53" name="rc53"/>
            <p:cNvSpPr/>
            <p:nvPr/>
          </p:nvSpPr>
          <p:spPr>
            <a:xfrm>
              <a:off x="3364352" y="3684217"/>
              <a:ext cx="203168" cy="30036"/>
            </a:xfrm>
            <a:prstGeom prst="rect">
              <a:avLst/>
            </a:prstGeom>
            <a:solidFill>
              <a:srgbClr val="0058AB">
                <a:alpha val="100000"/>
              </a:srgbClr>
            </a:solidFill>
          </p:spPr>
          <p:txBody>
            <a:bodyPr/>
            <a:lstStyle/>
            <a:p/>
          </p:txBody>
        </p:sp>
        <p:sp>
          <p:nvSpPr>
            <p:cNvPr id="54" name="rc54"/>
            <p:cNvSpPr/>
            <p:nvPr/>
          </p:nvSpPr>
          <p:spPr>
            <a:xfrm>
              <a:off x="3364352" y="3714253"/>
              <a:ext cx="203168" cy="60072"/>
            </a:xfrm>
            <a:prstGeom prst="rect">
              <a:avLst/>
            </a:prstGeom>
            <a:solidFill>
              <a:srgbClr val="1CABE2">
                <a:alpha val="100000"/>
              </a:srgbClr>
            </a:solidFill>
          </p:spPr>
          <p:txBody>
            <a:bodyPr/>
            <a:lstStyle/>
            <a:p/>
          </p:txBody>
        </p:sp>
        <p:sp>
          <p:nvSpPr>
            <p:cNvPr id="55" name="rc55"/>
            <p:cNvSpPr/>
            <p:nvPr/>
          </p:nvSpPr>
          <p:spPr>
            <a:xfrm>
              <a:off x="3590094" y="3797135"/>
              <a:ext cx="203168" cy="888252"/>
            </a:xfrm>
            <a:prstGeom prst="rect">
              <a:avLst/>
            </a:prstGeom>
            <a:solidFill>
              <a:srgbClr val="80BD41">
                <a:alpha val="100000"/>
              </a:srgbClr>
            </a:solidFill>
          </p:spPr>
          <p:txBody>
            <a:bodyPr/>
            <a:lstStyle/>
            <a:p/>
          </p:txBody>
        </p:sp>
        <p:sp>
          <p:nvSpPr>
            <p:cNvPr id="56" name="rc56"/>
            <p:cNvSpPr/>
            <p:nvPr/>
          </p:nvSpPr>
          <p:spPr>
            <a:xfrm>
              <a:off x="3590094" y="3687352"/>
              <a:ext cx="203168" cy="99801"/>
            </a:xfrm>
            <a:prstGeom prst="rect">
              <a:avLst/>
            </a:prstGeom>
            <a:solidFill>
              <a:srgbClr val="0058AB">
                <a:alpha val="100000"/>
              </a:srgbClr>
            </a:solidFill>
          </p:spPr>
          <p:txBody>
            <a:bodyPr/>
            <a:lstStyle/>
            <a:p/>
          </p:txBody>
        </p:sp>
        <p:sp>
          <p:nvSpPr>
            <p:cNvPr id="57" name="rc57"/>
            <p:cNvSpPr/>
            <p:nvPr/>
          </p:nvSpPr>
          <p:spPr>
            <a:xfrm>
              <a:off x="3590094" y="3787154"/>
              <a:ext cx="203168" cy="9981"/>
            </a:xfrm>
            <a:prstGeom prst="rect">
              <a:avLst/>
            </a:prstGeom>
            <a:solidFill>
              <a:srgbClr val="1CABE2">
                <a:alpha val="100000"/>
              </a:srgbClr>
            </a:solidFill>
          </p:spPr>
          <p:txBody>
            <a:bodyPr/>
            <a:lstStyle/>
            <a:p/>
          </p:txBody>
        </p:sp>
        <p:sp>
          <p:nvSpPr>
            <p:cNvPr id="58" name="rc58"/>
            <p:cNvSpPr/>
            <p:nvPr/>
          </p:nvSpPr>
          <p:spPr>
            <a:xfrm>
              <a:off x="3815836" y="3796626"/>
              <a:ext cx="203168" cy="888760"/>
            </a:xfrm>
            <a:prstGeom prst="rect">
              <a:avLst/>
            </a:prstGeom>
            <a:solidFill>
              <a:srgbClr val="80BD41">
                <a:alpha val="100000"/>
              </a:srgbClr>
            </a:solidFill>
          </p:spPr>
          <p:txBody>
            <a:bodyPr/>
            <a:lstStyle/>
            <a:p/>
          </p:txBody>
        </p:sp>
        <p:sp>
          <p:nvSpPr>
            <p:cNvPr id="59" name="rc59"/>
            <p:cNvSpPr/>
            <p:nvPr/>
          </p:nvSpPr>
          <p:spPr>
            <a:xfrm>
              <a:off x="3815836" y="3686776"/>
              <a:ext cx="203168" cy="99861"/>
            </a:xfrm>
            <a:prstGeom prst="rect">
              <a:avLst/>
            </a:prstGeom>
            <a:solidFill>
              <a:srgbClr val="0058AB">
                <a:alpha val="100000"/>
              </a:srgbClr>
            </a:solidFill>
          </p:spPr>
          <p:txBody>
            <a:bodyPr/>
            <a:lstStyle/>
            <a:p/>
          </p:txBody>
        </p:sp>
        <p:sp>
          <p:nvSpPr>
            <p:cNvPr id="60" name="rc60"/>
            <p:cNvSpPr/>
            <p:nvPr/>
          </p:nvSpPr>
          <p:spPr>
            <a:xfrm>
              <a:off x="3815836" y="3786637"/>
              <a:ext cx="203168" cy="9989"/>
            </a:xfrm>
            <a:prstGeom prst="rect">
              <a:avLst/>
            </a:prstGeom>
            <a:solidFill>
              <a:srgbClr val="1CABE2">
                <a:alpha val="100000"/>
              </a:srgbClr>
            </a:solidFill>
          </p:spPr>
          <p:txBody>
            <a:bodyPr/>
            <a:lstStyle/>
            <a:p/>
          </p:txBody>
        </p:sp>
        <p:sp>
          <p:nvSpPr>
            <p:cNvPr id="61" name="rc61"/>
            <p:cNvSpPr/>
            <p:nvPr/>
          </p:nvSpPr>
          <p:spPr>
            <a:xfrm>
              <a:off x="4041579" y="3763243"/>
              <a:ext cx="203168" cy="922143"/>
            </a:xfrm>
            <a:prstGeom prst="rect">
              <a:avLst/>
            </a:prstGeom>
            <a:solidFill>
              <a:srgbClr val="80BD41">
                <a:alpha val="100000"/>
              </a:srgbClr>
            </a:solidFill>
          </p:spPr>
          <p:txBody>
            <a:bodyPr/>
            <a:lstStyle/>
            <a:p/>
          </p:txBody>
        </p:sp>
        <p:sp>
          <p:nvSpPr>
            <p:cNvPr id="62" name="rc62"/>
            <p:cNvSpPr/>
            <p:nvPr/>
          </p:nvSpPr>
          <p:spPr>
            <a:xfrm>
              <a:off x="4041579" y="3693833"/>
              <a:ext cx="203168" cy="29748"/>
            </a:xfrm>
            <a:prstGeom prst="rect">
              <a:avLst/>
            </a:prstGeom>
            <a:solidFill>
              <a:srgbClr val="0058AB">
                <a:alpha val="100000"/>
              </a:srgbClr>
            </a:solidFill>
          </p:spPr>
          <p:txBody>
            <a:bodyPr/>
            <a:lstStyle/>
            <a:p/>
          </p:txBody>
        </p:sp>
        <p:sp>
          <p:nvSpPr>
            <p:cNvPr id="63" name="rc63"/>
            <p:cNvSpPr/>
            <p:nvPr/>
          </p:nvSpPr>
          <p:spPr>
            <a:xfrm>
              <a:off x="4041579" y="3723582"/>
              <a:ext cx="203168" cy="39661"/>
            </a:xfrm>
            <a:prstGeom prst="rect">
              <a:avLst/>
            </a:prstGeom>
            <a:solidFill>
              <a:srgbClr val="1CABE2">
                <a:alpha val="100000"/>
              </a:srgbClr>
            </a:solidFill>
          </p:spPr>
          <p:txBody>
            <a:bodyPr/>
            <a:lstStyle/>
            <a:p/>
          </p:txBody>
        </p:sp>
        <p:sp>
          <p:nvSpPr>
            <p:cNvPr id="64" name="rc64"/>
            <p:cNvSpPr/>
            <p:nvPr/>
          </p:nvSpPr>
          <p:spPr>
            <a:xfrm>
              <a:off x="4267321" y="3778596"/>
              <a:ext cx="203168" cy="906790"/>
            </a:xfrm>
            <a:prstGeom prst="rect">
              <a:avLst/>
            </a:prstGeom>
            <a:solidFill>
              <a:srgbClr val="80BD41">
                <a:alpha val="100000"/>
              </a:srgbClr>
            </a:solidFill>
          </p:spPr>
          <p:txBody>
            <a:bodyPr/>
            <a:lstStyle/>
            <a:p/>
          </p:txBody>
        </p:sp>
        <p:sp>
          <p:nvSpPr>
            <p:cNvPr id="65" name="rc65"/>
            <p:cNvSpPr/>
            <p:nvPr/>
          </p:nvSpPr>
          <p:spPr>
            <a:xfrm>
              <a:off x="4267321" y="3699747"/>
              <a:ext cx="203168" cy="29570"/>
            </a:xfrm>
            <a:prstGeom prst="rect">
              <a:avLst/>
            </a:prstGeom>
            <a:solidFill>
              <a:srgbClr val="0058AB">
                <a:alpha val="100000"/>
              </a:srgbClr>
            </a:solidFill>
          </p:spPr>
          <p:txBody>
            <a:bodyPr/>
            <a:lstStyle/>
            <a:p/>
          </p:txBody>
        </p:sp>
        <p:sp>
          <p:nvSpPr>
            <p:cNvPr id="66" name="rc66"/>
            <p:cNvSpPr/>
            <p:nvPr/>
          </p:nvSpPr>
          <p:spPr>
            <a:xfrm>
              <a:off x="4267321" y="3729318"/>
              <a:ext cx="203168" cy="49278"/>
            </a:xfrm>
            <a:prstGeom prst="rect">
              <a:avLst/>
            </a:prstGeom>
            <a:solidFill>
              <a:srgbClr val="1CABE2">
                <a:alpha val="100000"/>
              </a:srgbClr>
            </a:solidFill>
          </p:spPr>
          <p:txBody>
            <a:bodyPr/>
            <a:lstStyle/>
            <a:p/>
          </p:txBody>
        </p:sp>
        <p:sp>
          <p:nvSpPr>
            <p:cNvPr id="67" name="rc67"/>
            <p:cNvSpPr/>
            <p:nvPr/>
          </p:nvSpPr>
          <p:spPr>
            <a:xfrm>
              <a:off x="4493063" y="3763031"/>
              <a:ext cx="203168" cy="922355"/>
            </a:xfrm>
            <a:prstGeom prst="rect">
              <a:avLst/>
            </a:prstGeom>
            <a:solidFill>
              <a:srgbClr val="80BD41">
                <a:alpha val="100000"/>
              </a:srgbClr>
            </a:solidFill>
          </p:spPr>
          <p:txBody>
            <a:bodyPr/>
            <a:lstStyle/>
            <a:p/>
          </p:txBody>
        </p:sp>
        <p:sp>
          <p:nvSpPr>
            <p:cNvPr id="68" name="rc68"/>
            <p:cNvSpPr/>
            <p:nvPr/>
          </p:nvSpPr>
          <p:spPr>
            <a:xfrm>
              <a:off x="4493063" y="3704153"/>
              <a:ext cx="203168" cy="19623"/>
            </a:xfrm>
            <a:prstGeom prst="rect">
              <a:avLst/>
            </a:prstGeom>
            <a:solidFill>
              <a:srgbClr val="0058AB">
                <a:alpha val="100000"/>
              </a:srgbClr>
            </a:solidFill>
          </p:spPr>
          <p:txBody>
            <a:bodyPr/>
            <a:lstStyle/>
            <a:p/>
          </p:txBody>
        </p:sp>
        <p:sp>
          <p:nvSpPr>
            <p:cNvPr id="69" name="rc69"/>
            <p:cNvSpPr/>
            <p:nvPr/>
          </p:nvSpPr>
          <p:spPr>
            <a:xfrm>
              <a:off x="4493063" y="3723777"/>
              <a:ext cx="203168" cy="39254"/>
            </a:xfrm>
            <a:prstGeom prst="rect">
              <a:avLst/>
            </a:prstGeom>
            <a:solidFill>
              <a:srgbClr val="1CABE2">
                <a:alpha val="100000"/>
              </a:srgbClr>
            </a:solidFill>
          </p:spPr>
          <p:txBody>
            <a:bodyPr/>
            <a:lstStyle/>
            <a:p/>
          </p:txBody>
        </p:sp>
        <p:sp>
          <p:nvSpPr>
            <p:cNvPr id="70" name="rc70"/>
            <p:cNvSpPr/>
            <p:nvPr/>
          </p:nvSpPr>
          <p:spPr>
            <a:xfrm>
              <a:off x="4718806" y="3780646"/>
              <a:ext cx="203168" cy="904740"/>
            </a:xfrm>
            <a:prstGeom prst="rect">
              <a:avLst/>
            </a:prstGeom>
            <a:solidFill>
              <a:srgbClr val="80BD41">
                <a:alpha val="100000"/>
              </a:srgbClr>
            </a:solidFill>
          </p:spPr>
          <p:txBody>
            <a:bodyPr/>
            <a:lstStyle/>
            <a:p/>
          </p:txBody>
        </p:sp>
        <p:sp>
          <p:nvSpPr>
            <p:cNvPr id="71" name="rc71"/>
            <p:cNvSpPr/>
            <p:nvPr/>
          </p:nvSpPr>
          <p:spPr>
            <a:xfrm>
              <a:off x="4718806" y="3722895"/>
              <a:ext cx="203168" cy="28875"/>
            </a:xfrm>
            <a:prstGeom prst="rect">
              <a:avLst/>
            </a:prstGeom>
            <a:solidFill>
              <a:srgbClr val="0058AB">
                <a:alpha val="100000"/>
              </a:srgbClr>
            </a:solidFill>
          </p:spPr>
          <p:txBody>
            <a:bodyPr/>
            <a:lstStyle/>
            <a:p/>
          </p:txBody>
        </p:sp>
        <p:sp>
          <p:nvSpPr>
            <p:cNvPr id="72" name="rc72"/>
            <p:cNvSpPr/>
            <p:nvPr/>
          </p:nvSpPr>
          <p:spPr>
            <a:xfrm>
              <a:off x="4718806" y="3751771"/>
              <a:ext cx="203168" cy="28875"/>
            </a:xfrm>
            <a:prstGeom prst="rect">
              <a:avLst/>
            </a:prstGeom>
            <a:solidFill>
              <a:srgbClr val="1CABE2">
                <a:alpha val="100000"/>
              </a:srgbClr>
            </a:solidFill>
          </p:spPr>
          <p:txBody>
            <a:bodyPr/>
            <a:lstStyle/>
            <a:p/>
          </p:txBody>
        </p:sp>
        <p:sp>
          <p:nvSpPr>
            <p:cNvPr id="73" name="rc73"/>
            <p:cNvSpPr/>
            <p:nvPr/>
          </p:nvSpPr>
          <p:spPr>
            <a:xfrm>
              <a:off x="4944548" y="3782366"/>
              <a:ext cx="203168" cy="903020"/>
            </a:xfrm>
            <a:prstGeom prst="rect">
              <a:avLst/>
            </a:prstGeom>
            <a:solidFill>
              <a:srgbClr val="80BD41">
                <a:alpha val="100000"/>
              </a:srgbClr>
            </a:solidFill>
          </p:spPr>
          <p:txBody>
            <a:bodyPr/>
            <a:lstStyle/>
            <a:p/>
          </p:txBody>
        </p:sp>
        <p:sp>
          <p:nvSpPr>
            <p:cNvPr id="74" name="rc74"/>
            <p:cNvSpPr/>
            <p:nvPr/>
          </p:nvSpPr>
          <p:spPr>
            <a:xfrm>
              <a:off x="4944548" y="3763938"/>
              <a:ext cx="203168" cy="9218"/>
            </a:xfrm>
            <a:prstGeom prst="rect">
              <a:avLst/>
            </a:prstGeom>
            <a:solidFill>
              <a:srgbClr val="0058AB">
                <a:alpha val="100000"/>
              </a:srgbClr>
            </a:solidFill>
          </p:spPr>
          <p:txBody>
            <a:bodyPr/>
            <a:lstStyle/>
            <a:p/>
          </p:txBody>
        </p:sp>
        <p:sp>
          <p:nvSpPr>
            <p:cNvPr id="75" name="rc75"/>
            <p:cNvSpPr/>
            <p:nvPr/>
          </p:nvSpPr>
          <p:spPr>
            <a:xfrm>
              <a:off x="4944548" y="3773156"/>
              <a:ext cx="203168" cy="9209"/>
            </a:xfrm>
            <a:prstGeom prst="rect">
              <a:avLst/>
            </a:prstGeom>
            <a:solidFill>
              <a:srgbClr val="1CABE2">
                <a:alpha val="100000"/>
              </a:srgbClr>
            </a:solidFill>
          </p:spPr>
          <p:txBody>
            <a:bodyPr/>
            <a:lstStyle/>
            <a:p/>
          </p:txBody>
        </p:sp>
        <p:sp>
          <p:nvSpPr>
            <p:cNvPr id="76" name="rc76"/>
            <p:cNvSpPr/>
            <p:nvPr/>
          </p:nvSpPr>
          <p:spPr>
            <a:xfrm>
              <a:off x="5170291" y="3864697"/>
              <a:ext cx="203168" cy="820689"/>
            </a:xfrm>
            <a:prstGeom prst="rect">
              <a:avLst/>
            </a:prstGeom>
            <a:solidFill>
              <a:srgbClr val="80BD41">
                <a:alpha val="100000"/>
              </a:srgbClr>
            </a:solidFill>
          </p:spPr>
          <p:txBody>
            <a:bodyPr/>
            <a:lstStyle/>
            <a:p/>
          </p:txBody>
        </p:sp>
        <p:sp>
          <p:nvSpPr>
            <p:cNvPr id="77" name="rc77"/>
            <p:cNvSpPr/>
            <p:nvPr/>
          </p:nvSpPr>
          <p:spPr>
            <a:xfrm>
              <a:off x="5170291" y="3793330"/>
              <a:ext cx="203168" cy="26765"/>
            </a:xfrm>
            <a:prstGeom prst="rect">
              <a:avLst/>
            </a:prstGeom>
            <a:solidFill>
              <a:srgbClr val="0058AB">
                <a:alpha val="100000"/>
              </a:srgbClr>
            </a:solidFill>
          </p:spPr>
          <p:txBody>
            <a:bodyPr/>
            <a:lstStyle/>
            <a:p/>
          </p:txBody>
        </p:sp>
        <p:sp>
          <p:nvSpPr>
            <p:cNvPr id="78" name="rc78"/>
            <p:cNvSpPr/>
            <p:nvPr/>
          </p:nvSpPr>
          <p:spPr>
            <a:xfrm>
              <a:off x="5170291" y="3820096"/>
              <a:ext cx="203168" cy="44601"/>
            </a:xfrm>
            <a:prstGeom prst="rect">
              <a:avLst/>
            </a:prstGeom>
            <a:solidFill>
              <a:srgbClr val="1CABE2">
                <a:alpha val="100000"/>
              </a:srgbClr>
            </a:solidFill>
          </p:spPr>
          <p:txBody>
            <a:bodyPr/>
            <a:lstStyle/>
            <a:p/>
          </p:txBody>
        </p:sp>
        <p:sp>
          <p:nvSpPr>
            <p:cNvPr id="79" name="rc79"/>
            <p:cNvSpPr/>
            <p:nvPr/>
          </p:nvSpPr>
          <p:spPr>
            <a:xfrm>
              <a:off x="5396033" y="3910705"/>
              <a:ext cx="203168" cy="774681"/>
            </a:xfrm>
            <a:prstGeom prst="rect">
              <a:avLst/>
            </a:prstGeom>
            <a:solidFill>
              <a:srgbClr val="80BD41">
                <a:alpha val="100000"/>
              </a:srgbClr>
            </a:solidFill>
          </p:spPr>
          <p:txBody>
            <a:bodyPr/>
            <a:lstStyle/>
            <a:p/>
          </p:txBody>
        </p:sp>
        <p:sp>
          <p:nvSpPr>
            <p:cNvPr id="80" name="rc80"/>
            <p:cNvSpPr/>
            <p:nvPr/>
          </p:nvSpPr>
          <p:spPr>
            <a:xfrm>
              <a:off x="5396033" y="3814961"/>
              <a:ext cx="203168" cy="78340"/>
            </a:xfrm>
            <a:prstGeom prst="rect">
              <a:avLst/>
            </a:prstGeom>
            <a:solidFill>
              <a:srgbClr val="0058AB">
                <a:alpha val="100000"/>
              </a:srgbClr>
            </a:solidFill>
          </p:spPr>
          <p:txBody>
            <a:bodyPr/>
            <a:lstStyle/>
            <a:p/>
          </p:txBody>
        </p:sp>
        <p:sp>
          <p:nvSpPr>
            <p:cNvPr id="81" name="rc81"/>
            <p:cNvSpPr/>
            <p:nvPr/>
          </p:nvSpPr>
          <p:spPr>
            <a:xfrm>
              <a:off x="5396033" y="3893301"/>
              <a:ext cx="203168" cy="17403"/>
            </a:xfrm>
            <a:prstGeom prst="rect">
              <a:avLst/>
            </a:prstGeom>
            <a:solidFill>
              <a:srgbClr val="1CABE2">
                <a:alpha val="100000"/>
              </a:srgbClr>
            </a:solidFill>
          </p:spPr>
          <p:txBody>
            <a:bodyPr/>
            <a:lstStyle/>
            <a:p/>
          </p:txBody>
        </p:sp>
        <p:sp>
          <p:nvSpPr>
            <p:cNvPr id="82" name="rc82"/>
            <p:cNvSpPr/>
            <p:nvPr/>
          </p:nvSpPr>
          <p:spPr>
            <a:xfrm>
              <a:off x="5621775" y="3854792"/>
              <a:ext cx="203168" cy="830594"/>
            </a:xfrm>
            <a:prstGeom prst="rect">
              <a:avLst/>
            </a:prstGeom>
            <a:solidFill>
              <a:srgbClr val="80BD41">
                <a:alpha val="100000"/>
              </a:srgbClr>
            </a:solidFill>
          </p:spPr>
          <p:txBody>
            <a:bodyPr/>
            <a:lstStyle/>
            <a:p/>
          </p:txBody>
        </p:sp>
        <p:sp>
          <p:nvSpPr>
            <p:cNvPr id="83" name="rc83"/>
            <p:cNvSpPr/>
            <p:nvPr/>
          </p:nvSpPr>
          <p:spPr>
            <a:xfrm>
              <a:off x="5621775" y="3820181"/>
              <a:ext cx="203168" cy="34611"/>
            </a:xfrm>
            <a:prstGeom prst="rect">
              <a:avLst/>
            </a:prstGeom>
            <a:solidFill>
              <a:srgbClr val="0058AB">
                <a:alpha val="100000"/>
              </a:srgbClr>
            </a:solidFill>
          </p:spPr>
          <p:txBody>
            <a:bodyPr/>
            <a:lstStyle/>
            <a:p/>
          </p:txBody>
        </p:sp>
        <p:sp>
          <p:nvSpPr>
            <p:cNvPr id="84" name="rc84"/>
            <p:cNvSpPr/>
            <p:nvPr/>
          </p:nvSpPr>
          <p:spPr>
            <a:xfrm>
              <a:off x="5621775" y="3854792"/>
              <a:ext cx="203168" cy="0"/>
            </a:xfrm>
            <a:prstGeom prst="rect">
              <a:avLst/>
            </a:prstGeom>
            <a:solidFill>
              <a:srgbClr val="1CABE2">
                <a:alpha val="100000"/>
              </a:srgbClr>
            </a:solidFill>
          </p:spPr>
          <p:txBody>
            <a:bodyPr/>
            <a:lstStyle/>
            <a:p/>
          </p:txBody>
        </p:sp>
        <p:sp>
          <p:nvSpPr>
            <p:cNvPr id="85" name="rc85"/>
            <p:cNvSpPr/>
            <p:nvPr/>
          </p:nvSpPr>
          <p:spPr>
            <a:xfrm>
              <a:off x="5847518" y="3925990"/>
              <a:ext cx="203168" cy="759396"/>
            </a:xfrm>
            <a:prstGeom prst="rect">
              <a:avLst/>
            </a:prstGeom>
            <a:solidFill>
              <a:srgbClr val="80BD41">
                <a:alpha val="100000"/>
              </a:srgbClr>
            </a:solidFill>
          </p:spPr>
          <p:txBody>
            <a:bodyPr/>
            <a:lstStyle/>
            <a:p/>
          </p:txBody>
        </p:sp>
        <p:sp>
          <p:nvSpPr>
            <p:cNvPr id="86" name="rc86"/>
            <p:cNvSpPr/>
            <p:nvPr/>
          </p:nvSpPr>
          <p:spPr>
            <a:xfrm>
              <a:off x="5847518" y="3832136"/>
              <a:ext cx="203168" cy="17064"/>
            </a:xfrm>
            <a:prstGeom prst="rect">
              <a:avLst/>
            </a:prstGeom>
            <a:solidFill>
              <a:srgbClr val="0058AB">
                <a:alpha val="100000"/>
              </a:srgbClr>
            </a:solidFill>
          </p:spPr>
          <p:txBody>
            <a:bodyPr/>
            <a:lstStyle/>
            <a:p/>
          </p:txBody>
        </p:sp>
        <p:sp>
          <p:nvSpPr>
            <p:cNvPr id="87" name="rc87"/>
            <p:cNvSpPr/>
            <p:nvPr/>
          </p:nvSpPr>
          <p:spPr>
            <a:xfrm>
              <a:off x="5847518" y="3849200"/>
              <a:ext cx="203168" cy="76789"/>
            </a:xfrm>
            <a:prstGeom prst="rect">
              <a:avLst/>
            </a:prstGeom>
            <a:solidFill>
              <a:srgbClr val="1CABE2">
                <a:alpha val="100000"/>
              </a:srgbClr>
            </a:solidFill>
          </p:spPr>
          <p:txBody>
            <a:bodyPr/>
            <a:lstStyle/>
            <a:p/>
          </p:txBody>
        </p:sp>
        <p:sp>
          <p:nvSpPr>
            <p:cNvPr id="88" name="rc88"/>
            <p:cNvSpPr/>
            <p:nvPr/>
          </p:nvSpPr>
          <p:spPr>
            <a:xfrm>
              <a:off x="6073260" y="3862460"/>
              <a:ext cx="203168" cy="822926"/>
            </a:xfrm>
            <a:prstGeom prst="rect">
              <a:avLst/>
            </a:prstGeom>
            <a:solidFill>
              <a:srgbClr val="80BD41">
                <a:alpha val="100000"/>
              </a:srgbClr>
            </a:solidFill>
          </p:spPr>
          <p:txBody>
            <a:bodyPr/>
            <a:lstStyle/>
            <a:p/>
          </p:txBody>
        </p:sp>
        <p:sp>
          <p:nvSpPr>
            <p:cNvPr id="89" name="rc89"/>
            <p:cNvSpPr/>
            <p:nvPr/>
          </p:nvSpPr>
          <p:spPr>
            <a:xfrm>
              <a:off x="6073260" y="3837008"/>
              <a:ext cx="203168" cy="25452"/>
            </a:xfrm>
            <a:prstGeom prst="rect">
              <a:avLst/>
            </a:prstGeom>
            <a:solidFill>
              <a:srgbClr val="0058AB">
                <a:alpha val="100000"/>
              </a:srgbClr>
            </a:solidFill>
          </p:spPr>
          <p:txBody>
            <a:bodyPr/>
            <a:lstStyle/>
            <a:p/>
          </p:txBody>
        </p:sp>
        <p:sp>
          <p:nvSpPr>
            <p:cNvPr id="90" name="rc90"/>
            <p:cNvSpPr/>
            <p:nvPr/>
          </p:nvSpPr>
          <p:spPr>
            <a:xfrm>
              <a:off x="6073260" y="3862460"/>
              <a:ext cx="203168" cy="0"/>
            </a:xfrm>
            <a:prstGeom prst="rect">
              <a:avLst/>
            </a:prstGeom>
            <a:solidFill>
              <a:srgbClr val="1CABE2">
                <a:alpha val="100000"/>
              </a:srgbClr>
            </a:solidFill>
          </p:spPr>
          <p:txBody>
            <a:bodyPr/>
            <a:lstStyle/>
            <a:p/>
          </p:txBody>
        </p:sp>
        <p:sp>
          <p:nvSpPr>
            <p:cNvPr id="91" name="rc91"/>
            <p:cNvSpPr/>
            <p:nvPr/>
          </p:nvSpPr>
          <p:spPr>
            <a:xfrm>
              <a:off x="6299002" y="3887515"/>
              <a:ext cx="203168" cy="797872"/>
            </a:xfrm>
            <a:prstGeom prst="rect">
              <a:avLst/>
            </a:prstGeom>
            <a:solidFill>
              <a:srgbClr val="80BD41">
                <a:alpha val="100000"/>
              </a:srgbClr>
            </a:solidFill>
          </p:spPr>
          <p:txBody>
            <a:bodyPr/>
            <a:lstStyle/>
            <a:p/>
          </p:txBody>
        </p:sp>
        <p:sp>
          <p:nvSpPr>
            <p:cNvPr id="92" name="rc92"/>
            <p:cNvSpPr/>
            <p:nvPr/>
          </p:nvSpPr>
          <p:spPr>
            <a:xfrm>
              <a:off x="6299002" y="3845523"/>
              <a:ext cx="203168" cy="33594"/>
            </a:xfrm>
            <a:prstGeom prst="rect">
              <a:avLst/>
            </a:prstGeom>
            <a:solidFill>
              <a:srgbClr val="0058AB">
                <a:alpha val="100000"/>
              </a:srgbClr>
            </a:solidFill>
          </p:spPr>
          <p:txBody>
            <a:bodyPr/>
            <a:lstStyle/>
            <a:p/>
          </p:txBody>
        </p:sp>
        <p:sp>
          <p:nvSpPr>
            <p:cNvPr id="93" name="rc93"/>
            <p:cNvSpPr/>
            <p:nvPr/>
          </p:nvSpPr>
          <p:spPr>
            <a:xfrm>
              <a:off x="6299002" y="3879118"/>
              <a:ext cx="203168" cy="8396"/>
            </a:xfrm>
            <a:prstGeom prst="rect">
              <a:avLst/>
            </a:prstGeom>
            <a:solidFill>
              <a:srgbClr val="1CABE2">
                <a:alpha val="100000"/>
              </a:srgbClr>
            </a:solidFill>
          </p:spPr>
          <p:txBody>
            <a:bodyPr/>
            <a:lstStyle/>
            <a:p/>
          </p:txBody>
        </p:sp>
        <p:sp>
          <p:nvSpPr>
            <p:cNvPr id="94" name="rc94"/>
            <p:cNvSpPr/>
            <p:nvPr/>
          </p:nvSpPr>
          <p:spPr>
            <a:xfrm>
              <a:off x="6524745" y="3883329"/>
              <a:ext cx="203168" cy="802057"/>
            </a:xfrm>
            <a:prstGeom prst="rect">
              <a:avLst/>
            </a:prstGeom>
            <a:solidFill>
              <a:srgbClr val="80BD41">
                <a:alpha val="100000"/>
              </a:srgbClr>
            </a:solidFill>
          </p:spPr>
          <p:txBody>
            <a:bodyPr/>
            <a:lstStyle/>
            <a:p/>
          </p:txBody>
        </p:sp>
        <p:sp>
          <p:nvSpPr>
            <p:cNvPr id="95" name="rc95"/>
            <p:cNvSpPr/>
            <p:nvPr/>
          </p:nvSpPr>
          <p:spPr>
            <a:xfrm>
              <a:off x="6524745" y="3849912"/>
              <a:ext cx="203168" cy="33416"/>
            </a:xfrm>
            <a:prstGeom prst="rect">
              <a:avLst/>
            </a:prstGeom>
            <a:solidFill>
              <a:srgbClr val="0058AB">
                <a:alpha val="100000"/>
              </a:srgbClr>
            </a:solidFill>
          </p:spPr>
          <p:txBody>
            <a:bodyPr/>
            <a:lstStyle/>
            <a:p/>
          </p:txBody>
        </p:sp>
        <p:sp>
          <p:nvSpPr>
            <p:cNvPr id="96" name="rc96"/>
            <p:cNvSpPr/>
            <p:nvPr/>
          </p:nvSpPr>
          <p:spPr>
            <a:xfrm>
              <a:off x="6524745" y="3883329"/>
              <a:ext cx="203168" cy="0"/>
            </a:xfrm>
            <a:prstGeom prst="rect">
              <a:avLst/>
            </a:prstGeom>
            <a:solidFill>
              <a:srgbClr val="1CABE2">
                <a:alpha val="100000"/>
              </a:srgbClr>
            </a:solidFill>
          </p:spPr>
          <p:txBody>
            <a:bodyPr/>
            <a:lstStyle/>
            <a:p/>
          </p:txBody>
        </p:sp>
        <p:sp>
          <p:nvSpPr>
            <p:cNvPr id="97" name="rc97"/>
            <p:cNvSpPr/>
            <p:nvPr/>
          </p:nvSpPr>
          <p:spPr>
            <a:xfrm>
              <a:off x="6750487" y="3896114"/>
              <a:ext cx="203168" cy="789272"/>
            </a:xfrm>
            <a:prstGeom prst="rect">
              <a:avLst/>
            </a:prstGeom>
            <a:solidFill>
              <a:srgbClr val="80BD41">
                <a:alpha val="100000"/>
              </a:srgbClr>
            </a:solidFill>
          </p:spPr>
          <p:txBody>
            <a:bodyPr/>
            <a:lstStyle/>
            <a:p/>
          </p:txBody>
        </p:sp>
        <p:sp>
          <p:nvSpPr>
            <p:cNvPr id="98" name="rc98"/>
            <p:cNvSpPr/>
            <p:nvPr/>
          </p:nvSpPr>
          <p:spPr>
            <a:xfrm>
              <a:off x="6750487" y="3854572"/>
              <a:ext cx="203168" cy="16615"/>
            </a:xfrm>
            <a:prstGeom prst="rect">
              <a:avLst/>
            </a:prstGeom>
            <a:solidFill>
              <a:srgbClr val="0058AB">
                <a:alpha val="100000"/>
              </a:srgbClr>
            </a:solidFill>
          </p:spPr>
          <p:txBody>
            <a:bodyPr/>
            <a:lstStyle/>
            <a:p/>
          </p:txBody>
        </p:sp>
        <p:sp>
          <p:nvSpPr>
            <p:cNvPr id="99" name="rc99"/>
            <p:cNvSpPr/>
            <p:nvPr/>
          </p:nvSpPr>
          <p:spPr>
            <a:xfrm>
              <a:off x="6750487" y="3871187"/>
              <a:ext cx="203168" cy="24927"/>
            </a:xfrm>
            <a:prstGeom prst="rect">
              <a:avLst/>
            </a:prstGeom>
            <a:solidFill>
              <a:srgbClr val="1CABE2">
                <a:alpha val="100000"/>
              </a:srgbClr>
            </a:solidFill>
          </p:spPr>
          <p:txBody>
            <a:bodyPr/>
            <a:lstStyle/>
            <a:p/>
          </p:txBody>
        </p:sp>
        <p:sp>
          <p:nvSpPr>
            <p:cNvPr id="100" name="rc100"/>
            <p:cNvSpPr/>
            <p:nvPr/>
          </p:nvSpPr>
          <p:spPr>
            <a:xfrm>
              <a:off x="6976229" y="3870789"/>
              <a:ext cx="203168" cy="814597"/>
            </a:xfrm>
            <a:prstGeom prst="rect">
              <a:avLst/>
            </a:prstGeom>
            <a:solidFill>
              <a:srgbClr val="80BD41">
                <a:alpha val="100000"/>
              </a:srgbClr>
            </a:solidFill>
          </p:spPr>
          <p:txBody>
            <a:bodyPr/>
            <a:lstStyle/>
            <a:p/>
          </p:txBody>
        </p:sp>
        <p:sp>
          <p:nvSpPr>
            <p:cNvPr id="101" name="rc101"/>
            <p:cNvSpPr/>
            <p:nvPr/>
          </p:nvSpPr>
          <p:spPr>
            <a:xfrm>
              <a:off x="6976229" y="3862562"/>
              <a:ext cx="203168" cy="8227"/>
            </a:xfrm>
            <a:prstGeom prst="rect">
              <a:avLst/>
            </a:prstGeom>
            <a:solidFill>
              <a:srgbClr val="0058AB">
                <a:alpha val="100000"/>
              </a:srgbClr>
            </a:solidFill>
          </p:spPr>
          <p:txBody>
            <a:bodyPr/>
            <a:lstStyle/>
            <a:p/>
          </p:txBody>
        </p:sp>
        <p:sp>
          <p:nvSpPr>
            <p:cNvPr id="102" name="rc102"/>
            <p:cNvSpPr/>
            <p:nvPr/>
          </p:nvSpPr>
          <p:spPr>
            <a:xfrm>
              <a:off x="6976229" y="3870789"/>
              <a:ext cx="203168" cy="0"/>
            </a:xfrm>
            <a:prstGeom prst="rect">
              <a:avLst/>
            </a:prstGeom>
            <a:solidFill>
              <a:srgbClr val="1CABE2">
                <a:alpha val="100000"/>
              </a:srgbClr>
            </a:solidFill>
          </p:spPr>
          <p:txBody>
            <a:bodyPr/>
            <a:lstStyle/>
            <a:p/>
          </p:txBody>
        </p:sp>
        <p:sp>
          <p:nvSpPr>
            <p:cNvPr id="103" name="rc103"/>
            <p:cNvSpPr/>
            <p:nvPr/>
          </p:nvSpPr>
          <p:spPr>
            <a:xfrm>
              <a:off x="7201972" y="3870306"/>
              <a:ext cx="203168" cy="9546"/>
            </a:xfrm>
            <a:prstGeom prst="rect">
              <a:avLst/>
            </a:prstGeom>
            <a:solidFill>
              <a:srgbClr val="F26A21">
                <a:alpha val="100000"/>
              </a:srgbClr>
            </a:solidFill>
          </p:spPr>
          <p:txBody>
            <a:bodyPr/>
            <a:lstStyle/>
            <a:p/>
          </p:txBody>
        </p:sp>
        <p:sp>
          <p:nvSpPr>
            <p:cNvPr id="104" name="rc104"/>
            <p:cNvSpPr/>
            <p:nvPr/>
          </p:nvSpPr>
          <p:spPr>
            <a:xfrm>
              <a:off x="7201972" y="3879853"/>
              <a:ext cx="203168" cy="805534"/>
            </a:xfrm>
            <a:prstGeom prst="rect">
              <a:avLst/>
            </a:prstGeom>
            <a:solidFill>
              <a:srgbClr val="FFC20E">
                <a:alpha val="100000"/>
              </a:srgbClr>
            </a:solidFill>
          </p:spPr>
          <p:txBody>
            <a:bodyPr/>
            <a:lstStyle/>
            <a:p/>
          </p:txBody>
        </p:sp>
        <p:sp>
          <p:nvSpPr>
            <p:cNvPr id="105" name="rc105"/>
            <p:cNvSpPr/>
            <p:nvPr/>
          </p:nvSpPr>
          <p:spPr>
            <a:xfrm>
              <a:off x="7427714" y="3877212"/>
              <a:ext cx="203168" cy="11077"/>
            </a:xfrm>
            <a:prstGeom prst="rect">
              <a:avLst/>
            </a:prstGeom>
            <a:solidFill>
              <a:srgbClr val="F26A21">
                <a:alpha val="100000"/>
              </a:srgbClr>
            </a:solidFill>
          </p:spPr>
          <p:txBody>
            <a:bodyPr/>
            <a:lstStyle/>
            <a:p/>
          </p:txBody>
        </p:sp>
        <p:sp>
          <p:nvSpPr>
            <p:cNvPr id="106" name="rc106"/>
            <p:cNvSpPr/>
            <p:nvPr/>
          </p:nvSpPr>
          <p:spPr>
            <a:xfrm>
              <a:off x="7427714" y="3888289"/>
              <a:ext cx="203168" cy="797098"/>
            </a:xfrm>
            <a:prstGeom prst="rect">
              <a:avLst/>
            </a:prstGeom>
            <a:solidFill>
              <a:srgbClr val="FFC20E">
                <a:alpha val="100000"/>
              </a:srgbClr>
            </a:solidFill>
          </p:spPr>
          <p:txBody>
            <a:bodyPr/>
            <a:lstStyle/>
            <a:p/>
          </p:txBody>
        </p:sp>
        <p:sp>
          <p:nvSpPr>
            <p:cNvPr id="107" name="rc107"/>
            <p:cNvSpPr/>
            <p:nvPr/>
          </p:nvSpPr>
          <p:spPr>
            <a:xfrm>
              <a:off x="7653457" y="3884159"/>
              <a:ext cx="203168" cy="12853"/>
            </a:xfrm>
            <a:prstGeom prst="rect">
              <a:avLst/>
            </a:prstGeom>
            <a:solidFill>
              <a:srgbClr val="F26A21">
                <a:alpha val="100000"/>
              </a:srgbClr>
            </a:solidFill>
          </p:spPr>
          <p:txBody>
            <a:bodyPr/>
            <a:lstStyle/>
            <a:p/>
          </p:txBody>
        </p:sp>
        <p:sp>
          <p:nvSpPr>
            <p:cNvPr id="108" name="rc108"/>
            <p:cNvSpPr/>
            <p:nvPr/>
          </p:nvSpPr>
          <p:spPr>
            <a:xfrm>
              <a:off x="7653457" y="3897013"/>
              <a:ext cx="203168" cy="788374"/>
            </a:xfrm>
            <a:prstGeom prst="rect">
              <a:avLst/>
            </a:prstGeom>
            <a:solidFill>
              <a:srgbClr val="FFC20E">
                <a:alpha val="100000"/>
              </a:srgbClr>
            </a:solidFill>
          </p:spPr>
          <p:txBody>
            <a:bodyPr/>
            <a:lstStyle/>
            <a:p/>
          </p:txBody>
        </p:sp>
        <p:sp>
          <p:nvSpPr>
            <p:cNvPr id="109" name="rc109"/>
            <p:cNvSpPr/>
            <p:nvPr/>
          </p:nvSpPr>
          <p:spPr>
            <a:xfrm>
              <a:off x="7879199" y="3891234"/>
              <a:ext cx="203168" cy="14914"/>
            </a:xfrm>
            <a:prstGeom prst="rect">
              <a:avLst/>
            </a:prstGeom>
            <a:solidFill>
              <a:srgbClr val="F26A21">
                <a:alpha val="100000"/>
              </a:srgbClr>
            </a:solidFill>
          </p:spPr>
          <p:txBody>
            <a:bodyPr/>
            <a:lstStyle/>
            <a:p/>
          </p:txBody>
        </p:sp>
        <p:sp>
          <p:nvSpPr>
            <p:cNvPr id="110" name="rc110"/>
            <p:cNvSpPr/>
            <p:nvPr/>
          </p:nvSpPr>
          <p:spPr>
            <a:xfrm>
              <a:off x="7879199" y="3906148"/>
              <a:ext cx="203168" cy="779238"/>
            </a:xfrm>
            <a:prstGeom prst="rect">
              <a:avLst/>
            </a:prstGeom>
            <a:solidFill>
              <a:srgbClr val="FFC20E">
                <a:alpha val="100000"/>
              </a:srgbClr>
            </a:solidFill>
          </p:spPr>
          <p:txBody>
            <a:bodyPr/>
            <a:lstStyle/>
            <a:p/>
          </p:txBody>
        </p:sp>
        <p:sp>
          <p:nvSpPr>
            <p:cNvPr id="111" name="rc111"/>
            <p:cNvSpPr/>
            <p:nvPr/>
          </p:nvSpPr>
          <p:spPr>
            <a:xfrm>
              <a:off x="8104941" y="3899622"/>
              <a:ext cx="203168" cy="17305"/>
            </a:xfrm>
            <a:prstGeom prst="rect">
              <a:avLst/>
            </a:prstGeom>
            <a:solidFill>
              <a:srgbClr val="F26A21">
                <a:alpha val="100000"/>
              </a:srgbClr>
            </a:solidFill>
          </p:spPr>
          <p:txBody>
            <a:bodyPr/>
            <a:lstStyle/>
            <a:p/>
          </p:txBody>
        </p:sp>
        <p:sp>
          <p:nvSpPr>
            <p:cNvPr id="112" name="rc112"/>
            <p:cNvSpPr/>
            <p:nvPr/>
          </p:nvSpPr>
          <p:spPr>
            <a:xfrm>
              <a:off x="8104941" y="3916928"/>
              <a:ext cx="203168" cy="768458"/>
            </a:xfrm>
            <a:prstGeom prst="rect">
              <a:avLst/>
            </a:prstGeom>
            <a:solidFill>
              <a:srgbClr val="FFC20E">
                <a:alpha val="100000"/>
              </a:srgbClr>
            </a:solidFill>
          </p:spPr>
          <p:txBody>
            <a:bodyPr/>
            <a:lstStyle/>
            <a:p/>
          </p:txBody>
        </p:sp>
        <p:sp>
          <p:nvSpPr>
            <p:cNvPr id="113" name="pl113"/>
            <p:cNvSpPr/>
            <p:nvPr/>
          </p:nvSpPr>
          <p:spPr>
            <a:xfrm>
              <a:off x="1434255" y="2071041"/>
              <a:ext cx="5643558" cy="237667"/>
            </a:xfrm>
            <a:custGeom>
              <a:avLst/>
              <a:pathLst>
                <a:path w="5643558" h="237667">
                  <a:moveTo>
                    <a:pt x="0" y="0"/>
                  </a:moveTo>
                  <a:lnTo>
                    <a:pt x="225742" y="52815"/>
                  </a:lnTo>
                  <a:lnTo>
                    <a:pt x="451484" y="158445"/>
                  </a:lnTo>
                  <a:lnTo>
                    <a:pt x="677227" y="26407"/>
                  </a:lnTo>
                  <a:lnTo>
                    <a:pt x="902969" y="79222"/>
                  </a:lnTo>
                  <a:lnTo>
                    <a:pt x="1128711" y="79222"/>
                  </a:lnTo>
                  <a:lnTo>
                    <a:pt x="1354454" y="26407"/>
                  </a:lnTo>
                  <a:lnTo>
                    <a:pt x="1580196" y="0"/>
                  </a:lnTo>
                  <a:lnTo>
                    <a:pt x="1805938" y="0"/>
                  </a:lnTo>
                  <a:lnTo>
                    <a:pt x="2031681" y="52815"/>
                  </a:lnTo>
                  <a:lnTo>
                    <a:pt x="2257423" y="237667"/>
                  </a:lnTo>
                  <a:lnTo>
                    <a:pt x="2483165" y="237667"/>
                  </a:lnTo>
                  <a:lnTo>
                    <a:pt x="2708908" y="52815"/>
                  </a:lnTo>
                  <a:lnTo>
                    <a:pt x="2934650" y="52815"/>
                  </a:lnTo>
                  <a:lnTo>
                    <a:pt x="3160393" y="26407"/>
                  </a:lnTo>
                  <a:lnTo>
                    <a:pt x="3386135" y="52815"/>
                  </a:lnTo>
                  <a:lnTo>
                    <a:pt x="3611877" y="0"/>
                  </a:lnTo>
                  <a:lnTo>
                    <a:pt x="3837620" y="52815"/>
                  </a:lnTo>
                  <a:lnTo>
                    <a:pt x="4063362" y="211260"/>
                  </a:lnTo>
                  <a:lnTo>
                    <a:pt x="4289104" y="79222"/>
                  </a:lnTo>
                  <a:lnTo>
                    <a:pt x="4514847" y="26407"/>
                  </a:lnTo>
                  <a:lnTo>
                    <a:pt x="4740589" y="52815"/>
                  </a:lnTo>
                  <a:lnTo>
                    <a:pt x="4966331" y="79222"/>
                  </a:lnTo>
                  <a:lnTo>
                    <a:pt x="5192074" y="79222"/>
                  </a:lnTo>
                  <a:lnTo>
                    <a:pt x="5417816" y="26407"/>
                  </a:lnTo>
                  <a:lnTo>
                    <a:pt x="5643558" y="0"/>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71041"/>
              <a:ext cx="5643558" cy="475335"/>
            </a:xfrm>
            <a:custGeom>
              <a:avLst/>
              <a:pathLst>
                <a:path w="5643558" h="475335">
                  <a:moveTo>
                    <a:pt x="0" y="0"/>
                  </a:moveTo>
                  <a:lnTo>
                    <a:pt x="225742" y="184852"/>
                  </a:lnTo>
                  <a:lnTo>
                    <a:pt x="451484" y="475335"/>
                  </a:lnTo>
                  <a:lnTo>
                    <a:pt x="677227" y="132037"/>
                  </a:lnTo>
                  <a:lnTo>
                    <a:pt x="902969" y="237667"/>
                  </a:lnTo>
                  <a:lnTo>
                    <a:pt x="1128711" y="264075"/>
                  </a:lnTo>
                  <a:lnTo>
                    <a:pt x="1354454" y="79222"/>
                  </a:lnTo>
                  <a:lnTo>
                    <a:pt x="1580196" y="0"/>
                  </a:lnTo>
                  <a:lnTo>
                    <a:pt x="1805938" y="26407"/>
                  </a:lnTo>
                  <a:lnTo>
                    <a:pt x="2031681" y="211260"/>
                  </a:lnTo>
                  <a:lnTo>
                    <a:pt x="2257423" y="264075"/>
                  </a:lnTo>
                  <a:lnTo>
                    <a:pt x="2483165" y="264075"/>
                  </a:lnTo>
                  <a:lnTo>
                    <a:pt x="2708908" y="158445"/>
                  </a:lnTo>
                  <a:lnTo>
                    <a:pt x="2934650" y="184852"/>
                  </a:lnTo>
                  <a:lnTo>
                    <a:pt x="3160393" y="132037"/>
                  </a:lnTo>
                  <a:lnTo>
                    <a:pt x="3386135" y="132037"/>
                  </a:lnTo>
                  <a:lnTo>
                    <a:pt x="3611877" y="26407"/>
                  </a:lnTo>
                  <a:lnTo>
                    <a:pt x="3837620" y="184852"/>
                  </a:lnTo>
                  <a:lnTo>
                    <a:pt x="4063362" y="264075"/>
                  </a:lnTo>
                  <a:lnTo>
                    <a:pt x="4289104" y="79222"/>
                  </a:lnTo>
                  <a:lnTo>
                    <a:pt x="4514847" y="264075"/>
                  </a:lnTo>
                  <a:lnTo>
                    <a:pt x="4740589" y="52815"/>
                  </a:lnTo>
                  <a:lnTo>
                    <a:pt x="4966331" y="105630"/>
                  </a:lnTo>
                  <a:lnTo>
                    <a:pt x="5192074" y="79222"/>
                  </a:lnTo>
                  <a:lnTo>
                    <a:pt x="5417816" y="105630"/>
                  </a:lnTo>
                  <a:lnTo>
                    <a:pt x="5643558" y="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49463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3623350"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8" name="tx118"/>
            <p:cNvSpPr/>
            <p:nvPr/>
          </p:nvSpPr>
          <p:spPr>
            <a:xfrm>
              <a:off x="475206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565503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10651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33225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55800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78374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36592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2494638"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3623350"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9" name="tx129"/>
            <p:cNvSpPr/>
            <p:nvPr/>
          </p:nvSpPr>
          <p:spPr>
            <a:xfrm>
              <a:off x="4752062"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5655031"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880773"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2" name="tx132"/>
            <p:cNvSpPr/>
            <p:nvPr/>
          </p:nvSpPr>
          <p:spPr>
            <a:xfrm>
              <a:off x="610651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33225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55800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678374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700948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8067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29333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208610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1" name="tx161"/>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2" name="rc162"/>
            <p:cNvSpPr/>
            <p:nvPr/>
          </p:nvSpPr>
          <p:spPr>
            <a:xfrm>
              <a:off x="1071314" y="5522891"/>
              <a:ext cx="201455" cy="201456"/>
            </a:xfrm>
            <a:prstGeom prst="rect">
              <a:avLst/>
            </a:prstGeom>
            <a:solidFill>
              <a:srgbClr val="80BD41">
                <a:alpha val="100000"/>
              </a:srgbClr>
            </a:solidFill>
          </p:spPr>
          <p:txBody>
            <a:bodyPr/>
            <a:lstStyle/>
            <a:p/>
          </p:txBody>
        </p:sp>
        <p:sp>
          <p:nvSpPr>
            <p:cNvPr id="163" name="rc163"/>
            <p:cNvSpPr/>
            <p:nvPr/>
          </p:nvSpPr>
          <p:spPr>
            <a:xfrm>
              <a:off x="2975038" y="5522891"/>
              <a:ext cx="201456" cy="201456"/>
            </a:xfrm>
            <a:prstGeom prst="rect">
              <a:avLst/>
            </a:prstGeom>
            <a:solidFill>
              <a:srgbClr val="1CABE2">
                <a:alpha val="100000"/>
              </a:srgbClr>
            </a:solidFill>
          </p:spPr>
          <p:txBody>
            <a:bodyPr/>
            <a:lstStyle/>
            <a:p/>
          </p:txBody>
        </p:sp>
        <p:sp>
          <p:nvSpPr>
            <p:cNvPr id="164" name="rc164"/>
            <p:cNvSpPr/>
            <p:nvPr/>
          </p:nvSpPr>
          <p:spPr>
            <a:xfrm>
              <a:off x="4063414" y="5522891"/>
              <a:ext cx="201456" cy="201456"/>
            </a:xfrm>
            <a:prstGeom prst="rect">
              <a:avLst/>
            </a:prstGeom>
            <a:solidFill>
              <a:srgbClr val="0058AB">
                <a:alpha val="100000"/>
              </a:srgbClr>
            </a:solidFill>
          </p:spPr>
          <p:txBody>
            <a:bodyPr/>
            <a:lstStyle/>
            <a:p/>
          </p:txBody>
        </p:sp>
        <p:sp>
          <p:nvSpPr>
            <p:cNvPr id="165" name="rc165"/>
            <p:cNvSpPr/>
            <p:nvPr/>
          </p:nvSpPr>
          <p:spPr>
            <a:xfrm>
              <a:off x="5081939" y="5522891"/>
              <a:ext cx="201456" cy="201456"/>
            </a:xfrm>
            <a:prstGeom prst="rect">
              <a:avLst/>
            </a:prstGeom>
            <a:solidFill>
              <a:srgbClr val="FFC20E">
                <a:alpha val="100000"/>
              </a:srgbClr>
            </a:solidFill>
          </p:spPr>
          <p:txBody>
            <a:bodyPr/>
            <a:lstStyle/>
            <a:p/>
          </p:txBody>
        </p:sp>
        <p:sp>
          <p:nvSpPr>
            <p:cNvPr id="166" name="rc166"/>
            <p:cNvSpPr/>
            <p:nvPr/>
          </p:nvSpPr>
          <p:spPr>
            <a:xfrm>
              <a:off x="7079320" y="5522891"/>
              <a:ext cx="201455" cy="201456"/>
            </a:xfrm>
            <a:prstGeom prst="rect">
              <a:avLst/>
            </a:prstGeom>
            <a:solidFill>
              <a:srgbClr val="F26A21">
                <a:alpha val="100000"/>
              </a:srgbClr>
            </a:solidFill>
          </p:spPr>
          <p:txBody>
            <a:bodyPr/>
            <a:lstStyle/>
            <a:p/>
          </p:txBody>
        </p:sp>
        <p:sp>
          <p:nvSpPr>
            <p:cNvPr id="167" name="tx167"/>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8" name="tx168"/>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9" name="tx169"/>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0" name="tx170"/>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1" name="tx171"/>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2" name="pl172"/>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5" name="tx175"/>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6" name="tx176"/>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77" name="tx177"/>
            <p:cNvSpPr/>
            <p:nvPr/>
          </p:nvSpPr>
          <p:spPr>
            <a:xfrm>
              <a:off x="983899" y="1511762"/>
              <a:ext cx="85828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El Salvador</a:t>
              </a:r>
            </a:p>
          </p:txBody>
        </p:sp>
        <p:sp>
          <p:nvSpPr>
            <p:cNvPr id="178" name="tx178"/>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79" name="tx179"/>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0" name="tx180"/>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sin ninguna dosis registrado en 2019. Este gráfico muestra el número anual de niños que deben vacunarse para alcanzar el objetivo relativo a los niños sin ninguna dosis.
Se prevé que El Salvador experimente un descenso en el número de lactantes que sobreviven para 2030. Para alcanzar el objetivo de «cero dosis» de IA2030, los esfuerzos actuales serían suficientes; sin embargo, los países deben reforzar sus medidas más allá de los objetivos fijados.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El Salvador va por buen camino para reducir a la mitad el número de niños que no han recibido ninguna dosis para 2030, pero para mantener este progreso será necesario seguir reforzando los sistemas de vacunación.</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3025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1997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0969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9941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2511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31483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50455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69427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4510269"/>
              <a:ext cx="215906" cy="425127"/>
            </a:xfrm>
            <a:prstGeom prst="rect">
              <a:avLst/>
            </a:prstGeom>
            <a:solidFill>
              <a:srgbClr val="0058AB">
                <a:alpha val="100000"/>
              </a:srgbClr>
            </a:solidFill>
          </p:spPr>
          <p:txBody>
            <a:bodyPr/>
            <a:lstStyle/>
            <a:p/>
          </p:txBody>
        </p:sp>
        <p:sp>
          <p:nvSpPr>
            <p:cNvPr id="42" name="rc42"/>
            <p:cNvSpPr/>
            <p:nvPr/>
          </p:nvSpPr>
          <p:spPr>
            <a:xfrm>
              <a:off x="1530867" y="3715113"/>
              <a:ext cx="215906" cy="1220283"/>
            </a:xfrm>
            <a:prstGeom prst="rect">
              <a:avLst/>
            </a:prstGeom>
            <a:solidFill>
              <a:srgbClr val="0058AB">
                <a:alpha val="100000"/>
              </a:srgbClr>
            </a:solidFill>
          </p:spPr>
          <p:txBody>
            <a:bodyPr/>
            <a:lstStyle/>
            <a:p/>
          </p:txBody>
        </p:sp>
        <p:sp>
          <p:nvSpPr>
            <p:cNvPr id="43" name="rc43"/>
            <p:cNvSpPr/>
            <p:nvPr/>
          </p:nvSpPr>
          <p:spPr>
            <a:xfrm>
              <a:off x="1770763" y="2232568"/>
              <a:ext cx="215906" cy="2702828"/>
            </a:xfrm>
            <a:prstGeom prst="rect">
              <a:avLst/>
            </a:prstGeom>
            <a:solidFill>
              <a:srgbClr val="0058AB">
                <a:alpha val="100000"/>
              </a:srgbClr>
            </a:solidFill>
          </p:spPr>
          <p:txBody>
            <a:bodyPr/>
            <a:lstStyle/>
            <a:p/>
          </p:txBody>
        </p:sp>
        <p:sp>
          <p:nvSpPr>
            <p:cNvPr id="44" name="rc44"/>
            <p:cNvSpPr/>
            <p:nvPr/>
          </p:nvSpPr>
          <p:spPr>
            <a:xfrm>
              <a:off x="2010660" y="4201012"/>
              <a:ext cx="215906" cy="734384"/>
            </a:xfrm>
            <a:prstGeom prst="rect">
              <a:avLst/>
            </a:prstGeom>
            <a:solidFill>
              <a:srgbClr val="0058AB">
                <a:alpha val="100000"/>
              </a:srgbClr>
            </a:solidFill>
          </p:spPr>
          <p:txBody>
            <a:bodyPr/>
            <a:lstStyle/>
            <a:p/>
          </p:txBody>
        </p:sp>
        <p:sp>
          <p:nvSpPr>
            <p:cNvPr id="45" name="rc45"/>
            <p:cNvSpPr/>
            <p:nvPr/>
          </p:nvSpPr>
          <p:spPr>
            <a:xfrm>
              <a:off x="2250556" y="3531720"/>
              <a:ext cx="215906" cy="1403677"/>
            </a:xfrm>
            <a:prstGeom prst="rect">
              <a:avLst/>
            </a:prstGeom>
            <a:solidFill>
              <a:srgbClr val="0058AB">
                <a:alpha val="100000"/>
              </a:srgbClr>
            </a:solidFill>
          </p:spPr>
          <p:txBody>
            <a:bodyPr/>
            <a:lstStyle/>
            <a:p/>
          </p:txBody>
        </p:sp>
        <p:sp>
          <p:nvSpPr>
            <p:cNvPr id="46" name="rc46"/>
            <p:cNvSpPr/>
            <p:nvPr/>
          </p:nvSpPr>
          <p:spPr>
            <a:xfrm>
              <a:off x="2490453" y="3574394"/>
              <a:ext cx="215906" cy="1361002"/>
            </a:xfrm>
            <a:prstGeom prst="rect">
              <a:avLst/>
            </a:prstGeom>
            <a:solidFill>
              <a:srgbClr val="0058AB">
                <a:alpha val="100000"/>
              </a:srgbClr>
            </a:solidFill>
          </p:spPr>
          <p:txBody>
            <a:bodyPr/>
            <a:lstStyle/>
            <a:p/>
          </p:txBody>
        </p:sp>
        <p:sp>
          <p:nvSpPr>
            <p:cNvPr id="47" name="rc47"/>
            <p:cNvSpPr/>
            <p:nvPr/>
          </p:nvSpPr>
          <p:spPr>
            <a:xfrm>
              <a:off x="2730349" y="4267185"/>
              <a:ext cx="215906" cy="668211"/>
            </a:xfrm>
            <a:prstGeom prst="rect">
              <a:avLst/>
            </a:prstGeom>
            <a:solidFill>
              <a:srgbClr val="0058AB">
                <a:alpha val="100000"/>
              </a:srgbClr>
            </a:solidFill>
          </p:spPr>
          <p:txBody>
            <a:bodyPr/>
            <a:lstStyle/>
            <a:p/>
          </p:txBody>
        </p:sp>
        <p:sp>
          <p:nvSpPr>
            <p:cNvPr id="48" name="rc48"/>
            <p:cNvSpPr/>
            <p:nvPr/>
          </p:nvSpPr>
          <p:spPr>
            <a:xfrm>
              <a:off x="2970245" y="4606963"/>
              <a:ext cx="215906" cy="328434"/>
            </a:xfrm>
            <a:prstGeom prst="rect">
              <a:avLst/>
            </a:prstGeom>
            <a:solidFill>
              <a:srgbClr val="0058AB">
                <a:alpha val="100000"/>
              </a:srgbClr>
            </a:solidFill>
          </p:spPr>
          <p:txBody>
            <a:bodyPr/>
            <a:lstStyle/>
            <a:p/>
          </p:txBody>
        </p:sp>
        <p:sp>
          <p:nvSpPr>
            <p:cNvPr id="49" name="rc49"/>
            <p:cNvSpPr/>
            <p:nvPr/>
          </p:nvSpPr>
          <p:spPr>
            <a:xfrm>
              <a:off x="3210142" y="4613985"/>
              <a:ext cx="215906" cy="321411"/>
            </a:xfrm>
            <a:prstGeom prst="rect">
              <a:avLst/>
            </a:prstGeom>
            <a:solidFill>
              <a:srgbClr val="0058AB">
                <a:alpha val="100000"/>
              </a:srgbClr>
            </a:solidFill>
          </p:spPr>
          <p:txBody>
            <a:bodyPr/>
            <a:lstStyle/>
            <a:p/>
          </p:txBody>
        </p:sp>
        <p:sp>
          <p:nvSpPr>
            <p:cNvPr id="50" name="rc50"/>
            <p:cNvSpPr/>
            <p:nvPr/>
          </p:nvSpPr>
          <p:spPr>
            <a:xfrm>
              <a:off x="3450038" y="3977914"/>
              <a:ext cx="215906" cy="957482"/>
            </a:xfrm>
            <a:prstGeom prst="rect">
              <a:avLst/>
            </a:prstGeom>
            <a:solidFill>
              <a:srgbClr val="0058AB">
                <a:alpha val="100000"/>
              </a:srgbClr>
            </a:solidFill>
          </p:spPr>
          <p:txBody>
            <a:bodyPr/>
            <a:lstStyle/>
            <a:p/>
          </p:txBody>
        </p:sp>
        <p:sp>
          <p:nvSpPr>
            <p:cNvPr id="51" name="rc51"/>
            <p:cNvSpPr/>
            <p:nvPr/>
          </p:nvSpPr>
          <p:spPr>
            <a:xfrm>
              <a:off x="3689935" y="1753962"/>
              <a:ext cx="215906" cy="3181434"/>
            </a:xfrm>
            <a:prstGeom prst="rect">
              <a:avLst/>
            </a:prstGeom>
            <a:solidFill>
              <a:srgbClr val="0058AB">
                <a:alpha val="100000"/>
              </a:srgbClr>
            </a:solidFill>
          </p:spPr>
          <p:txBody>
            <a:bodyPr/>
            <a:lstStyle/>
            <a:p/>
          </p:txBody>
        </p:sp>
        <p:sp>
          <p:nvSpPr>
            <p:cNvPr id="52" name="rc52"/>
            <p:cNvSpPr/>
            <p:nvPr/>
          </p:nvSpPr>
          <p:spPr>
            <a:xfrm>
              <a:off x="3929831" y="1752072"/>
              <a:ext cx="215906" cy="3183325"/>
            </a:xfrm>
            <a:prstGeom prst="rect">
              <a:avLst/>
            </a:prstGeom>
            <a:solidFill>
              <a:srgbClr val="0058AB">
                <a:alpha val="100000"/>
              </a:srgbClr>
            </a:solidFill>
          </p:spPr>
          <p:txBody>
            <a:bodyPr/>
            <a:lstStyle/>
            <a:p/>
          </p:txBody>
        </p:sp>
        <p:sp>
          <p:nvSpPr>
            <p:cNvPr id="53" name="rc53"/>
            <p:cNvSpPr/>
            <p:nvPr/>
          </p:nvSpPr>
          <p:spPr>
            <a:xfrm>
              <a:off x="4169728" y="3987098"/>
              <a:ext cx="215906" cy="948299"/>
            </a:xfrm>
            <a:prstGeom prst="rect">
              <a:avLst/>
            </a:prstGeom>
            <a:solidFill>
              <a:srgbClr val="0058AB">
                <a:alpha val="100000"/>
              </a:srgbClr>
            </a:solidFill>
          </p:spPr>
          <p:txBody>
            <a:bodyPr/>
            <a:lstStyle/>
            <a:p/>
          </p:txBody>
        </p:sp>
        <p:sp>
          <p:nvSpPr>
            <p:cNvPr id="54" name="rc54"/>
            <p:cNvSpPr/>
            <p:nvPr/>
          </p:nvSpPr>
          <p:spPr>
            <a:xfrm>
              <a:off x="4409624" y="3992770"/>
              <a:ext cx="215906" cy="942627"/>
            </a:xfrm>
            <a:prstGeom prst="rect">
              <a:avLst/>
            </a:prstGeom>
            <a:solidFill>
              <a:srgbClr val="0058AB">
                <a:alpha val="100000"/>
              </a:srgbClr>
            </a:solidFill>
          </p:spPr>
          <p:txBody>
            <a:bodyPr/>
            <a:lstStyle/>
            <a:p/>
          </p:txBody>
        </p:sp>
        <p:sp>
          <p:nvSpPr>
            <p:cNvPr id="55" name="rc55"/>
            <p:cNvSpPr/>
            <p:nvPr/>
          </p:nvSpPr>
          <p:spPr>
            <a:xfrm>
              <a:off x="4649521" y="4309860"/>
              <a:ext cx="215906" cy="625537"/>
            </a:xfrm>
            <a:prstGeom prst="rect">
              <a:avLst/>
            </a:prstGeom>
            <a:solidFill>
              <a:srgbClr val="0058AB">
                <a:alpha val="100000"/>
              </a:srgbClr>
            </a:solidFill>
          </p:spPr>
          <p:txBody>
            <a:bodyPr/>
            <a:lstStyle/>
            <a:p/>
          </p:txBody>
        </p:sp>
        <p:sp>
          <p:nvSpPr>
            <p:cNvPr id="56" name="rc56"/>
            <p:cNvSpPr/>
            <p:nvPr/>
          </p:nvSpPr>
          <p:spPr>
            <a:xfrm>
              <a:off x="4889417" y="4014917"/>
              <a:ext cx="215906" cy="920479"/>
            </a:xfrm>
            <a:prstGeom prst="rect">
              <a:avLst/>
            </a:prstGeom>
            <a:solidFill>
              <a:srgbClr val="0058AB">
                <a:alpha val="100000"/>
              </a:srgbClr>
            </a:solidFill>
          </p:spPr>
          <p:txBody>
            <a:bodyPr/>
            <a:lstStyle/>
            <a:p/>
          </p:txBody>
        </p:sp>
        <p:sp>
          <p:nvSpPr>
            <p:cNvPr id="57" name="rc57"/>
            <p:cNvSpPr/>
            <p:nvPr/>
          </p:nvSpPr>
          <p:spPr>
            <a:xfrm>
              <a:off x="5129313" y="4641535"/>
              <a:ext cx="215906" cy="293862"/>
            </a:xfrm>
            <a:prstGeom prst="rect">
              <a:avLst/>
            </a:prstGeom>
            <a:solidFill>
              <a:srgbClr val="0058AB">
                <a:alpha val="100000"/>
              </a:srgbClr>
            </a:solidFill>
          </p:spPr>
          <p:txBody>
            <a:bodyPr/>
            <a:lstStyle/>
            <a:p/>
          </p:txBody>
        </p:sp>
        <p:sp>
          <p:nvSpPr>
            <p:cNvPr id="58" name="rc58"/>
            <p:cNvSpPr/>
            <p:nvPr/>
          </p:nvSpPr>
          <p:spPr>
            <a:xfrm>
              <a:off x="5369210" y="4082171"/>
              <a:ext cx="215906" cy="853226"/>
            </a:xfrm>
            <a:prstGeom prst="rect">
              <a:avLst/>
            </a:prstGeom>
            <a:solidFill>
              <a:srgbClr val="0058AB">
                <a:alpha val="100000"/>
              </a:srgbClr>
            </a:solidFill>
          </p:spPr>
          <p:txBody>
            <a:bodyPr/>
            <a:lstStyle/>
            <a:p/>
          </p:txBody>
        </p:sp>
        <p:sp>
          <p:nvSpPr>
            <p:cNvPr id="59" name="rc59"/>
            <p:cNvSpPr/>
            <p:nvPr/>
          </p:nvSpPr>
          <p:spPr>
            <a:xfrm>
              <a:off x="5609106" y="2438110"/>
              <a:ext cx="215906" cy="2497286"/>
            </a:xfrm>
            <a:prstGeom prst="rect">
              <a:avLst/>
            </a:prstGeom>
            <a:solidFill>
              <a:srgbClr val="0058AB">
                <a:alpha val="100000"/>
              </a:srgbClr>
            </a:solidFill>
          </p:spPr>
          <p:txBody>
            <a:bodyPr/>
            <a:lstStyle/>
            <a:p/>
          </p:txBody>
        </p:sp>
        <p:sp>
          <p:nvSpPr>
            <p:cNvPr id="60" name="rc60"/>
            <p:cNvSpPr/>
            <p:nvPr/>
          </p:nvSpPr>
          <p:spPr>
            <a:xfrm>
              <a:off x="5849003" y="3832064"/>
              <a:ext cx="215906" cy="1103333"/>
            </a:xfrm>
            <a:prstGeom prst="rect">
              <a:avLst/>
            </a:prstGeom>
            <a:solidFill>
              <a:srgbClr val="0058AB">
                <a:alpha val="100000"/>
              </a:srgbClr>
            </a:solidFill>
          </p:spPr>
          <p:txBody>
            <a:bodyPr/>
            <a:lstStyle/>
            <a:p/>
          </p:txBody>
        </p:sp>
        <p:sp>
          <p:nvSpPr>
            <p:cNvPr id="61" name="rc61"/>
            <p:cNvSpPr/>
            <p:nvPr/>
          </p:nvSpPr>
          <p:spPr>
            <a:xfrm>
              <a:off x="6088899" y="4391428"/>
              <a:ext cx="215906" cy="543968"/>
            </a:xfrm>
            <a:prstGeom prst="rect">
              <a:avLst/>
            </a:prstGeom>
            <a:solidFill>
              <a:srgbClr val="0058AB">
                <a:alpha val="100000"/>
              </a:srgbClr>
            </a:solidFill>
          </p:spPr>
          <p:txBody>
            <a:bodyPr/>
            <a:lstStyle/>
            <a:p/>
          </p:txBody>
        </p:sp>
        <p:sp>
          <p:nvSpPr>
            <p:cNvPr id="62" name="rc62"/>
            <p:cNvSpPr/>
            <p:nvPr/>
          </p:nvSpPr>
          <p:spPr>
            <a:xfrm>
              <a:off x="6328796" y="4124035"/>
              <a:ext cx="215906" cy="811361"/>
            </a:xfrm>
            <a:prstGeom prst="rect">
              <a:avLst/>
            </a:prstGeom>
            <a:solidFill>
              <a:srgbClr val="0058AB">
                <a:alpha val="100000"/>
              </a:srgbClr>
            </a:solidFill>
          </p:spPr>
          <p:txBody>
            <a:bodyPr/>
            <a:lstStyle/>
            <a:p/>
          </p:txBody>
        </p:sp>
        <p:sp>
          <p:nvSpPr>
            <p:cNvPr id="63" name="rc63"/>
            <p:cNvSpPr/>
            <p:nvPr/>
          </p:nvSpPr>
          <p:spPr>
            <a:xfrm>
              <a:off x="6568692" y="3864475"/>
              <a:ext cx="215906" cy="1070921"/>
            </a:xfrm>
            <a:prstGeom prst="rect">
              <a:avLst/>
            </a:prstGeom>
            <a:solidFill>
              <a:srgbClr val="0058AB">
                <a:alpha val="100000"/>
              </a:srgbClr>
            </a:solidFill>
          </p:spPr>
          <p:txBody>
            <a:bodyPr/>
            <a:lstStyle/>
            <a:p/>
          </p:txBody>
        </p:sp>
        <p:sp>
          <p:nvSpPr>
            <p:cNvPr id="64" name="rc64"/>
            <p:cNvSpPr/>
            <p:nvPr/>
          </p:nvSpPr>
          <p:spPr>
            <a:xfrm>
              <a:off x="6808589" y="3870147"/>
              <a:ext cx="215906" cy="1065249"/>
            </a:xfrm>
            <a:prstGeom prst="rect">
              <a:avLst/>
            </a:prstGeom>
            <a:solidFill>
              <a:srgbClr val="0058AB">
                <a:alpha val="100000"/>
              </a:srgbClr>
            </a:solidFill>
          </p:spPr>
          <p:txBody>
            <a:bodyPr/>
            <a:lstStyle/>
            <a:p/>
          </p:txBody>
        </p:sp>
        <p:sp>
          <p:nvSpPr>
            <p:cNvPr id="65" name="rc65"/>
            <p:cNvSpPr/>
            <p:nvPr/>
          </p:nvSpPr>
          <p:spPr>
            <a:xfrm>
              <a:off x="7048485" y="4405743"/>
              <a:ext cx="215906" cy="529653"/>
            </a:xfrm>
            <a:prstGeom prst="rect">
              <a:avLst/>
            </a:prstGeom>
            <a:solidFill>
              <a:srgbClr val="0058AB">
                <a:alpha val="100000"/>
              </a:srgbClr>
            </a:solidFill>
          </p:spPr>
          <p:txBody>
            <a:bodyPr/>
            <a:lstStyle/>
            <a:p/>
          </p:txBody>
        </p:sp>
        <p:sp>
          <p:nvSpPr>
            <p:cNvPr id="66" name="rc66"/>
            <p:cNvSpPr/>
            <p:nvPr/>
          </p:nvSpPr>
          <p:spPr>
            <a:xfrm>
              <a:off x="7288381" y="4673136"/>
              <a:ext cx="215906" cy="262261"/>
            </a:xfrm>
            <a:prstGeom prst="rect">
              <a:avLst/>
            </a:prstGeom>
            <a:solidFill>
              <a:srgbClr val="0058AB">
                <a:alpha val="100000"/>
              </a:srgbClr>
            </a:solidFill>
          </p:spPr>
          <p:txBody>
            <a:bodyPr/>
            <a:lstStyle/>
            <a:p/>
          </p:txBody>
        </p:sp>
        <p:sp>
          <p:nvSpPr>
            <p:cNvPr id="67" name="rc67"/>
            <p:cNvSpPr/>
            <p:nvPr/>
          </p:nvSpPr>
          <p:spPr>
            <a:xfrm>
              <a:off x="8487864" y="4383865"/>
              <a:ext cx="215906" cy="551531"/>
            </a:xfrm>
            <a:prstGeom prst="rect">
              <a:avLst/>
            </a:prstGeom>
            <a:solidFill>
              <a:srgbClr val="69DBFF">
                <a:alpha val="100000"/>
              </a:srgbClr>
            </a:solidFill>
          </p:spPr>
          <p:txBody>
            <a:bodyPr/>
            <a:lstStyle/>
            <a:p/>
          </p:txBody>
        </p:sp>
        <p:sp>
          <p:nvSpPr>
            <p:cNvPr id="68" name="pl68"/>
            <p:cNvSpPr/>
            <p:nvPr/>
          </p:nvSpPr>
          <p:spPr>
            <a:xfrm>
              <a:off x="6196853" y="3832064"/>
              <a:ext cx="2398964" cy="551666"/>
            </a:xfrm>
            <a:custGeom>
              <a:avLst/>
              <a:pathLst>
                <a:path w="2398964" h="551666">
                  <a:moveTo>
                    <a:pt x="0" y="0"/>
                  </a:moveTo>
                  <a:lnTo>
                    <a:pt x="239896" y="55166"/>
                  </a:lnTo>
                  <a:lnTo>
                    <a:pt x="479792" y="110333"/>
                  </a:lnTo>
                  <a:lnTo>
                    <a:pt x="719689" y="165499"/>
                  </a:lnTo>
                  <a:lnTo>
                    <a:pt x="959585" y="220666"/>
                  </a:lnTo>
                  <a:lnTo>
                    <a:pt x="1199482" y="275833"/>
                  </a:lnTo>
                  <a:lnTo>
                    <a:pt x="1439378" y="330999"/>
                  </a:lnTo>
                  <a:lnTo>
                    <a:pt x="1679275" y="386166"/>
                  </a:lnTo>
                  <a:lnTo>
                    <a:pt x="1919171" y="441333"/>
                  </a:lnTo>
                  <a:lnTo>
                    <a:pt x="2159067" y="496499"/>
                  </a:lnTo>
                  <a:lnTo>
                    <a:pt x="2398964" y="551666"/>
                  </a:lnTo>
                </a:path>
              </a:pathLst>
            </a:custGeom>
            <a:ln w="13550" cap="flat">
              <a:solidFill>
                <a:srgbClr val="000000">
                  <a:alpha val="100000"/>
                </a:srgbClr>
              </a:solidFill>
              <a:prstDash val="solid"/>
              <a:round/>
            </a:ln>
          </p:spPr>
          <p:txBody>
            <a:bodyPr/>
            <a:lstStyle/>
            <a:p/>
          </p:txBody>
        </p:sp>
        <p:sp>
          <p:nvSpPr>
            <p:cNvPr id="69" name="pt69"/>
            <p:cNvSpPr/>
            <p:nvPr/>
          </p:nvSpPr>
          <p:spPr>
            <a:xfrm>
              <a:off x="6172027" y="38072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38624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39175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39727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0279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0830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1382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1934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2485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3037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3589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06768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a:off x="571671" y="325740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3" name="tx83"/>
            <p:cNvSpPr/>
            <p:nvPr/>
          </p:nvSpPr>
          <p:spPr>
            <a:xfrm>
              <a:off x="571671" y="244712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a:t>
              </a:r>
            </a:p>
          </p:txBody>
        </p:sp>
        <p:sp>
          <p:nvSpPr>
            <p:cNvPr id="84" name="tx84"/>
            <p:cNvSpPr/>
            <p:nvPr/>
          </p:nvSpPr>
          <p:spPr>
            <a:xfrm>
              <a:off x="508103" y="163684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a:t>
              </a:r>
            </a:p>
          </p:txBody>
        </p:sp>
        <p:sp>
          <p:nvSpPr>
            <p:cNvPr id="85" name="tx85"/>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4" name="rc114"/>
            <p:cNvSpPr/>
            <p:nvPr/>
          </p:nvSpPr>
          <p:spPr>
            <a:xfrm>
              <a:off x="3661384" y="5779301"/>
              <a:ext cx="201456" cy="201456"/>
            </a:xfrm>
            <a:prstGeom prst="rect">
              <a:avLst/>
            </a:prstGeom>
            <a:solidFill>
              <a:srgbClr val="0058AB">
                <a:alpha val="100000"/>
              </a:srgbClr>
            </a:solidFill>
          </p:spPr>
          <p:txBody>
            <a:bodyPr/>
            <a:lstStyle/>
            <a:p/>
          </p:txBody>
        </p:sp>
        <p:sp>
          <p:nvSpPr>
            <p:cNvPr id="115" name="rc115"/>
            <p:cNvSpPr/>
            <p:nvPr/>
          </p:nvSpPr>
          <p:spPr>
            <a:xfrm>
              <a:off x="4563470" y="5779301"/>
              <a:ext cx="201456" cy="201456"/>
            </a:xfrm>
            <a:prstGeom prst="rect">
              <a:avLst/>
            </a:prstGeom>
            <a:solidFill>
              <a:srgbClr val="69DBFF">
                <a:alpha val="100000"/>
              </a:srgbClr>
            </a:solidFill>
          </p:spPr>
          <p:txBody>
            <a:bodyPr/>
            <a:lstStyle/>
            <a:p/>
          </p:txBody>
        </p:sp>
        <p:sp>
          <p:nvSpPr>
            <p:cNvPr id="116" name="tx116"/>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45430" y="1330710"/>
              <a:ext cx="6103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El Salvador</a:t>
              </a:r>
            </a:p>
          </p:txBody>
        </p:sp>
        <p:sp>
          <p:nvSpPr>
            <p:cNvPr id="119" name="tx119"/>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20" name="tx120"/>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21" name="tx121"/>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22" name="tx122"/>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3" name="tx123"/>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sin ninguna dosis era aproximadamente un 68 % inferior al número anual propuesto para alcanzar el objetivo (es decir, el país lo había logrado), según una trayectoria lineal de descenso.</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sin ninguna dosis se situó un 68 % por debajo del objetivo anual de IA2030, lo que sitúa al programa en condiciones de alcanzar —y, posiblemente, superar— el objetivo de 2030 si se mantiene el ritmo actual de progreso.</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El Salvador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19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9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78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59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039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80187"/>
              <a:ext cx="239888" cy="1327833"/>
            </a:xfrm>
            <a:prstGeom prst="rect">
              <a:avLst/>
            </a:prstGeom>
            <a:solidFill>
              <a:srgbClr val="80BD41">
                <a:alpha val="100000"/>
              </a:srgbClr>
            </a:solidFill>
          </p:spPr>
          <p:txBody>
            <a:bodyPr/>
            <a:lstStyle/>
            <a:p/>
          </p:txBody>
        </p:sp>
        <p:sp>
          <p:nvSpPr>
            <p:cNvPr id="23" name="rc23"/>
            <p:cNvSpPr/>
            <p:nvPr/>
          </p:nvSpPr>
          <p:spPr>
            <a:xfrm>
              <a:off x="1296273" y="2966810"/>
              <a:ext cx="239888" cy="13377"/>
            </a:xfrm>
            <a:prstGeom prst="rect">
              <a:avLst/>
            </a:prstGeom>
            <a:solidFill>
              <a:srgbClr val="1CABE2">
                <a:alpha val="100000"/>
              </a:srgbClr>
            </a:solidFill>
          </p:spPr>
          <p:txBody>
            <a:bodyPr/>
            <a:lstStyle/>
            <a:p/>
          </p:txBody>
        </p:sp>
        <p:sp>
          <p:nvSpPr>
            <p:cNvPr id="24" name="rc24"/>
            <p:cNvSpPr/>
            <p:nvPr/>
          </p:nvSpPr>
          <p:spPr>
            <a:xfrm>
              <a:off x="1562816" y="3063262"/>
              <a:ext cx="239888" cy="1244759"/>
            </a:xfrm>
            <a:prstGeom prst="rect">
              <a:avLst/>
            </a:prstGeom>
            <a:solidFill>
              <a:srgbClr val="80BD41">
                <a:alpha val="100000"/>
              </a:srgbClr>
            </a:solidFill>
          </p:spPr>
          <p:txBody>
            <a:bodyPr/>
            <a:lstStyle/>
            <a:p/>
          </p:txBody>
        </p:sp>
        <p:sp>
          <p:nvSpPr>
            <p:cNvPr id="25" name="rc25"/>
            <p:cNvSpPr/>
            <p:nvPr/>
          </p:nvSpPr>
          <p:spPr>
            <a:xfrm>
              <a:off x="1562816" y="3024749"/>
              <a:ext cx="239888" cy="38512"/>
            </a:xfrm>
            <a:prstGeom prst="rect">
              <a:avLst/>
            </a:prstGeom>
            <a:solidFill>
              <a:srgbClr val="1CABE2">
                <a:alpha val="100000"/>
              </a:srgbClr>
            </a:solidFill>
          </p:spPr>
          <p:txBody>
            <a:bodyPr/>
            <a:lstStyle/>
            <a:p/>
          </p:txBody>
        </p:sp>
        <p:sp>
          <p:nvSpPr>
            <p:cNvPr id="26" name="rc26"/>
            <p:cNvSpPr/>
            <p:nvPr/>
          </p:nvSpPr>
          <p:spPr>
            <a:xfrm>
              <a:off x="1829360" y="3175221"/>
              <a:ext cx="239888" cy="1132799"/>
            </a:xfrm>
            <a:prstGeom prst="rect">
              <a:avLst/>
            </a:prstGeom>
            <a:solidFill>
              <a:srgbClr val="80BD41">
                <a:alpha val="100000"/>
              </a:srgbClr>
            </a:solidFill>
          </p:spPr>
          <p:txBody>
            <a:bodyPr/>
            <a:lstStyle/>
            <a:p/>
          </p:txBody>
        </p:sp>
        <p:sp>
          <p:nvSpPr>
            <p:cNvPr id="27" name="rc27"/>
            <p:cNvSpPr/>
            <p:nvPr/>
          </p:nvSpPr>
          <p:spPr>
            <a:xfrm>
              <a:off x="1829360" y="3089931"/>
              <a:ext cx="239888" cy="85290"/>
            </a:xfrm>
            <a:prstGeom prst="rect">
              <a:avLst/>
            </a:prstGeom>
            <a:solidFill>
              <a:srgbClr val="1CABE2">
                <a:alpha val="100000"/>
              </a:srgbClr>
            </a:solidFill>
          </p:spPr>
          <p:txBody>
            <a:bodyPr/>
            <a:lstStyle/>
            <a:p/>
          </p:txBody>
        </p:sp>
        <p:sp>
          <p:nvSpPr>
            <p:cNvPr id="28" name="rc28"/>
            <p:cNvSpPr/>
            <p:nvPr/>
          </p:nvSpPr>
          <p:spPr>
            <a:xfrm>
              <a:off x="2095903" y="3172665"/>
              <a:ext cx="239888" cy="1135355"/>
            </a:xfrm>
            <a:prstGeom prst="rect">
              <a:avLst/>
            </a:prstGeom>
            <a:solidFill>
              <a:srgbClr val="80BD41">
                <a:alpha val="100000"/>
              </a:srgbClr>
            </a:solidFill>
          </p:spPr>
          <p:txBody>
            <a:bodyPr/>
            <a:lstStyle/>
            <a:p/>
          </p:txBody>
        </p:sp>
        <p:sp>
          <p:nvSpPr>
            <p:cNvPr id="29" name="rc29"/>
            <p:cNvSpPr/>
            <p:nvPr/>
          </p:nvSpPr>
          <p:spPr>
            <a:xfrm>
              <a:off x="2095903" y="3149489"/>
              <a:ext cx="239888" cy="23175"/>
            </a:xfrm>
            <a:prstGeom prst="rect">
              <a:avLst/>
            </a:prstGeom>
            <a:solidFill>
              <a:srgbClr val="1CABE2">
                <a:alpha val="100000"/>
              </a:srgbClr>
            </a:solidFill>
          </p:spPr>
          <p:txBody>
            <a:bodyPr/>
            <a:lstStyle/>
            <a:p/>
          </p:txBody>
        </p:sp>
        <p:sp>
          <p:nvSpPr>
            <p:cNvPr id="30" name="rc30"/>
            <p:cNvSpPr/>
            <p:nvPr/>
          </p:nvSpPr>
          <p:spPr>
            <a:xfrm>
              <a:off x="2362446" y="3245345"/>
              <a:ext cx="239888" cy="1062676"/>
            </a:xfrm>
            <a:prstGeom prst="rect">
              <a:avLst/>
            </a:prstGeom>
            <a:solidFill>
              <a:srgbClr val="80BD41">
                <a:alpha val="100000"/>
              </a:srgbClr>
            </a:solidFill>
          </p:spPr>
          <p:txBody>
            <a:bodyPr/>
            <a:lstStyle/>
            <a:p/>
          </p:txBody>
        </p:sp>
        <p:sp>
          <p:nvSpPr>
            <p:cNvPr id="31" name="rc31"/>
            <p:cNvSpPr/>
            <p:nvPr/>
          </p:nvSpPr>
          <p:spPr>
            <a:xfrm>
              <a:off x="2362446" y="3201038"/>
              <a:ext cx="239888" cy="44306"/>
            </a:xfrm>
            <a:prstGeom prst="rect">
              <a:avLst/>
            </a:prstGeom>
            <a:solidFill>
              <a:srgbClr val="1CABE2">
                <a:alpha val="100000"/>
              </a:srgbClr>
            </a:solidFill>
          </p:spPr>
          <p:txBody>
            <a:bodyPr/>
            <a:lstStyle/>
            <a:p/>
          </p:txBody>
        </p:sp>
        <p:sp>
          <p:nvSpPr>
            <p:cNvPr id="32" name="rc32"/>
            <p:cNvSpPr/>
            <p:nvPr/>
          </p:nvSpPr>
          <p:spPr>
            <a:xfrm>
              <a:off x="2628989" y="3277552"/>
              <a:ext cx="239888" cy="1030468"/>
            </a:xfrm>
            <a:prstGeom prst="rect">
              <a:avLst/>
            </a:prstGeom>
            <a:solidFill>
              <a:srgbClr val="80BD41">
                <a:alpha val="100000"/>
              </a:srgbClr>
            </a:solidFill>
          </p:spPr>
          <p:txBody>
            <a:bodyPr/>
            <a:lstStyle/>
            <a:p/>
          </p:txBody>
        </p:sp>
        <p:sp>
          <p:nvSpPr>
            <p:cNvPr id="33" name="rc33"/>
            <p:cNvSpPr/>
            <p:nvPr/>
          </p:nvSpPr>
          <p:spPr>
            <a:xfrm>
              <a:off x="2628989" y="3234609"/>
              <a:ext cx="239888" cy="42943"/>
            </a:xfrm>
            <a:prstGeom prst="rect">
              <a:avLst/>
            </a:prstGeom>
            <a:solidFill>
              <a:srgbClr val="1CABE2">
                <a:alpha val="100000"/>
              </a:srgbClr>
            </a:solidFill>
          </p:spPr>
          <p:txBody>
            <a:bodyPr/>
            <a:lstStyle/>
            <a:p/>
          </p:txBody>
        </p:sp>
        <p:sp>
          <p:nvSpPr>
            <p:cNvPr id="34" name="rc34"/>
            <p:cNvSpPr/>
            <p:nvPr/>
          </p:nvSpPr>
          <p:spPr>
            <a:xfrm>
              <a:off x="2895532" y="3275252"/>
              <a:ext cx="239888" cy="1032769"/>
            </a:xfrm>
            <a:prstGeom prst="rect">
              <a:avLst/>
            </a:prstGeom>
            <a:solidFill>
              <a:srgbClr val="80BD41">
                <a:alpha val="100000"/>
              </a:srgbClr>
            </a:solidFill>
          </p:spPr>
          <p:txBody>
            <a:bodyPr/>
            <a:lstStyle/>
            <a:p/>
          </p:txBody>
        </p:sp>
        <p:sp>
          <p:nvSpPr>
            <p:cNvPr id="35" name="rc35"/>
            <p:cNvSpPr/>
            <p:nvPr/>
          </p:nvSpPr>
          <p:spPr>
            <a:xfrm>
              <a:off x="2895532" y="3254206"/>
              <a:ext cx="239888" cy="21045"/>
            </a:xfrm>
            <a:prstGeom prst="rect">
              <a:avLst/>
            </a:prstGeom>
            <a:solidFill>
              <a:srgbClr val="1CABE2">
                <a:alpha val="100000"/>
              </a:srgbClr>
            </a:solidFill>
          </p:spPr>
          <p:txBody>
            <a:bodyPr/>
            <a:lstStyle/>
            <a:p/>
          </p:txBody>
        </p:sp>
        <p:sp>
          <p:nvSpPr>
            <p:cNvPr id="36" name="rc36"/>
            <p:cNvSpPr/>
            <p:nvPr/>
          </p:nvSpPr>
          <p:spPr>
            <a:xfrm>
              <a:off x="3162075" y="3282665"/>
              <a:ext cx="239888" cy="1025356"/>
            </a:xfrm>
            <a:prstGeom prst="rect">
              <a:avLst/>
            </a:prstGeom>
            <a:solidFill>
              <a:srgbClr val="80BD41">
                <a:alpha val="100000"/>
              </a:srgbClr>
            </a:solidFill>
          </p:spPr>
          <p:txBody>
            <a:bodyPr/>
            <a:lstStyle/>
            <a:p/>
          </p:txBody>
        </p:sp>
        <p:sp>
          <p:nvSpPr>
            <p:cNvPr id="37" name="rc37"/>
            <p:cNvSpPr/>
            <p:nvPr/>
          </p:nvSpPr>
          <p:spPr>
            <a:xfrm>
              <a:off x="3162075" y="3272270"/>
              <a:ext cx="239888" cy="10395"/>
            </a:xfrm>
            <a:prstGeom prst="rect">
              <a:avLst/>
            </a:prstGeom>
            <a:solidFill>
              <a:srgbClr val="1CABE2">
                <a:alpha val="100000"/>
              </a:srgbClr>
            </a:solidFill>
          </p:spPr>
          <p:txBody>
            <a:bodyPr/>
            <a:lstStyle/>
            <a:p/>
          </p:txBody>
        </p:sp>
        <p:sp>
          <p:nvSpPr>
            <p:cNvPr id="38" name="rc38"/>
            <p:cNvSpPr/>
            <p:nvPr/>
          </p:nvSpPr>
          <p:spPr>
            <a:xfrm>
              <a:off x="3428618" y="3304562"/>
              <a:ext cx="239888" cy="1003458"/>
            </a:xfrm>
            <a:prstGeom prst="rect">
              <a:avLst/>
            </a:prstGeom>
            <a:solidFill>
              <a:srgbClr val="80BD41">
                <a:alpha val="100000"/>
              </a:srgbClr>
            </a:solidFill>
          </p:spPr>
          <p:txBody>
            <a:bodyPr/>
            <a:lstStyle/>
            <a:p/>
          </p:txBody>
        </p:sp>
        <p:sp>
          <p:nvSpPr>
            <p:cNvPr id="39" name="rc39"/>
            <p:cNvSpPr/>
            <p:nvPr/>
          </p:nvSpPr>
          <p:spPr>
            <a:xfrm>
              <a:off x="3428618" y="3294423"/>
              <a:ext cx="239888" cy="10139"/>
            </a:xfrm>
            <a:prstGeom prst="rect">
              <a:avLst/>
            </a:prstGeom>
            <a:solidFill>
              <a:srgbClr val="1CABE2">
                <a:alpha val="100000"/>
              </a:srgbClr>
            </a:solidFill>
          </p:spPr>
          <p:txBody>
            <a:bodyPr/>
            <a:lstStyle/>
            <a:p/>
          </p:txBody>
        </p:sp>
        <p:sp>
          <p:nvSpPr>
            <p:cNvPr id="40" name="rc40"/>
            <p:cNvSpPr/>
            <p:nvPr/>
          </p:nvSpPr>
          <p:spPr>
            <a:xfrm>
              <a:off x="3695161" y="3331402"/>
              <a:ext cx="239888" cy="976619"/>
            </a:xfrm>
            <a:prstGeom prst="rect">
              <a:avLst/>
            </a:prstGeom>
            <a:solidFill>
              <a:srgbClr val="80BD41">
                <a:alpha val="100000"/>
              </a:srgbClr>
            </a:solidFill>
          </p:spPr>
          <p:txBody>
            <a:bodyPr/>
            <a:lstStyle/>
            <a:p/>
          </p:txBody>
        </p:sp>
        <p:sp>
          <p:nvSpPr>
            <p:cNvPr id="41" name="rc41"/>
            <p:cNvSpPr/>
            <p:nvPr/>
          </p:nvSpPr>
          <p:spPr>
            <a:xfrm>
              <a:off x="3695161" y="3301239"/>
              <a:ext cx="239888" cy="30162"/>
            </a:xfrm>
            <a:prstGeom prst="rect">
              <a:avLst/>
            </a:prstGeom>
            <a:solidFill>
              <a:srgbClr val="1CABE2">
                <a:alpha val="100000"/>
              </a:srgbClr>
            </a:solidFill>
          </p:spPr>
          <p:txBody>
            <a:bodyPr/>
            <a:lstStyle/>
            <a:p/>
          </p:txBody>
        </p:sp>
        <p:sp>
          <p:nvSpPr>
            <p:cNvPr id="42" name="rc42"/>
            <p:cNvSpPr/>
            <p:nvPr/>
          </p:nvSpPr>
          <p:spPr>
            <a:xfrm>
              <a:off x="3961705" y="3404763"/>
              <a:ext cx="239888" cy="903257"/>
            </a:xfrm>
            <a:prstGeom prst="rect">
              <a:avLst/>
            </a:prstGeom>
            <a:solidFill>
              <a:srgbClr val="80BD41">
                <a:alpha val="100000"/>
              </a:srgbClr>
            </a:solidFill>
          </p:spPr>
          <p:txBody>
            <a:bodyPr/>
            <a:lstStyle/>
            <a:p/>
          </p:txBody>
        </p:sp>
        <p:sp>
          <p:nvSpPr>
            <p:cNvPr id="43" name="rc43"/>
            <p:cNvSpPr/>
            <p:nvPr/>
          </p:nvSpPr>
          <p:spPr>
            <a:xfrm>
              <a:off x="3961705" y="3304392"/>
              <a:ext cx="239888" cy="100371"/>
            </a:xfrm>
            <a:prstGeom prst="rect">
              <a:avLst/>
            </a:prstGeom>
            <a:solidFill>
              <a:srgbClr val="1CABE2">
                <a:alpha val="100000"/>
              </a:srgbClr>
            </a:solidFill>
          </p:spPr>
          <p:txBody>
            <a:bodyPr/>
            <a:lstStyle/>
            <a:p/>
          </p:txBody>
        </p:sp>
        <p:sp>
          <p:nvSpPr>
            <p:cNvPr id="44" name="rc44"/>
            <p:cNvSpPr/>
            <p:nvPr/>
          </p:nvSpPr>
          <p:spPr>
            <a:xfrm>
              <a:off x="4228248" y="3404252"/>
              <a:ext cx="239888" cy="903768"/>
            </a:xfrm>
            <a:prstGeom prst="rect">
              <a:avLst/>
            </a:prstGeom>
            <a:solidFill>
              <a:srgbClr val="80BD41">
                <a:alpha val="100000"/>
              </a:srgbClr>
            </a:solidFill>
          </p:spPr>
          <p:txBody>
            <a:bodyPr/>
            <a:lstStyle/>
            <a:p/>
          </p:txBody>
        </p:sp>
        <p:sp>
          <p:nvSpPr>
            <p:cNvPr id="45" name="rc45"/>
            <p:cNvSpPr/>
            <p:nvPr/>
          </p:nvSpPr>
          <p:spPr>
            <a:xfrm>
              <a:off x="4228248" y="3303796"/>
              <a:ext cx="239888" cy="100456"/>
            </a:xfrm>
            <a:prstGeom prst="rect">
              <a:avLst/>
            </a:prstGeom>
            <a:solidFill>
              <a:srgbClr val="1CABE2">
                <a:alpha val="100000"/>
              </a:srgbClr>
            </a:solidFill>
          </p:spPr>
          <p:txBody>
            <a:bodyPr/>
            <a:lstStyle/>
            <a:p/>
          </p:txBody>
        </p:sp>
        <p:sp>
          <p:nvSpPr>
            <p:cNvPr id="46" name="rc46"/>
            <p:cNvSpPr/>
            <p:nvPr/>
          </p:nvSpPr>
          <p:spPr>
            <a:xfrm>
              <a:off x="4494791" y="3340775"/>
              <a:ext cx="239888" cy="967246"/>
            </a:xfrm>
            <a:prstGeom prst="rect">
              <a:avLst/>
            </a:prstGeom>
            <a:solidFill>
              <a:srgbClr val="80BD41">
                <a:alpha val="100000"/>
              </a:srgbClr>
            </a:solidFill>
          </p:spPr>
          <p:txBody>
            <a:bodyPr/>
            <a:lstStyle/>
            <a:p/>
          </p:txBody>
        </p:sp>
        <p:sp>
          <p:nvSpPr>
            <p:cNvPr id="47" name="rc47"/>
            <p:cNvSpPr/>
            <p:nvPr/>
          </p:nvSpPr>
          <p:spPr>
            <a:xfrm>
              <a:off x="4494791" y="3310868"/>
              <a:ext cx="239888" cy="29906"/>
            </a:xfrm>
            <a:prstGeom prst="rect">
              <a:avLst/>
            </a:prstGeom>
            <a:solidFill>
              <a:srgbClr val="1CABE2">
                <a:alpha val="100000"/>
              </a:srgbClr>
            </a:solidFill>
          </p:spPr>
          <p:txBody>
            <a:bodyPr/>
            <a:lstStyle/>
            <a:p/>
          </p:txBody>
        </p:sp>
        <p:sp>
          <p:nvSpPr>
            <p:cNvPr id="48" name="rc48"/>
            <p:cNvSpPr/>
            <p:nvPr/>
          </p:nvSpPr>
          <p:spPr>
            <a:xfrm>
              <a:off x="4761334" y="3346568"/>
              <a:ext cx="239888" cy="961452"/>
            </a:xfrm>
            <a:prstGeom prst="rect">
              <a:avLst/>
            </a:prstGeom>
            <a:solidFill>
              <a:srgbClr val="80BD41">
                <a:alpha val="100000"/>
              </a:srgbClr>
            </a:solidFill>
          </p:spPr>
          <p:txBody>
            <a:bodyPr/>
            <a:lstStyle/>
            <a:p/>
          </p:txBody>
        </p:sp>
        <p:sp>
          <p:nvSpPr>
            <p:cNvPr id="49" name="rc49"/>
            <p:cNvSpPr/>
            <p:nvPr/>
          </p:nvSpPr>
          <p:spPr>
            <a:xfrm>
              <a:off x="4761334" y="3316832"/>
              <a:ext cx="239888" cy="29736"/>
            </a:xfrm>
            <a:prstGeom prst="rect">
              <a:avLst/>
            </a:prstGeom>
            <a:solidFill>
              <a:srgbClr val="1CABE2">
                <a:alpha val="100000"/>
              </a:srgbClr>
            </a:solidFill>
          </p:spPr>
          <p:txBody>
            <a:bodyPr/>
            <a:lstStyle/>
            <a:p/>
          </p:txBody>
        </p:sp>
        <p:sp>
          <p:nvSpPr>
            <p:cNvPr id="50" name="rc50"/>
            <p:cNvSpPr/>
            <p:nvPr/>
          </p:nvSpPr>
          <p:spPr>
            <a:xfrm>
              <a:off x="5027877" y="3341030"/>
              <a:ext cx="239888" cy="966991"/>
            </a:xfrm>
            <a:prstGeom prst="rect">
              <a:avLst/>
            </a:prstGeom>
            <a:solidFill>
              <a:srgbClr val="80BD41">
                <a:alpha val="100000"/>
              </a:srgbClr>
            </a:solidFill>
          </p:spPr>
          <p:txBody>
            <a:bodyPr/>
            <a:lstStyle/>
            <a:p/>
          </p:txBody>
        </p:sp>
        <p:sp>
          <p:nvSpPr>
            <p:cNvPr id="51" name="rc51"/>
            <p:cNvSpPr/>
            <p:nvPr/>
          </p:nvSpPr>
          <p:spPr>
            <a:xfrm>
              <a:off x="5027877" y="3321263"/>
              <a:ext cx="239888" cy="19767"/>
            </a:xfrm>
            <a:prstGeom prst="rect">
              <a:avLst/>
            </a:prstGeom>
            <a:solidFill>
              <a:srgbClr val="1CABE2">
                <a:alpha val="100000"/>
              </a:srgbClr>
            </a:solidFill>
          </p:spPr>
          <p:txBody>
            <a:bodyPr/>
            <a:lstStyle/>
            <a:p/>
          </p:txBody>
        </p:sp>
        <p:sp>
          <p:nvSpPr>
            <p:cNvPr id="52" name="rc52"/>
            <p:cNvSpPr/>
            <p:nvPr/>
          </p:nvSpPr>
          <p:spPr>
            <a:xfrm>
              <a:off x="5294420" y="3369148"/>
              <a:ext cx="239888" cy="938873"/>
            </a:xfrm>
            <a:prstGeom prst="rect">
              <a:avLst/>
            </a:prstGeom>
            <a:solidFill>
              <a:srgbClr val="80BD41">
                <a:alpha val="100000"/>
              </a:srgbClr>
            </a:solidFill>
          </p:spPr>
          <p:txBody>
            <a:bodyPr/>
            <a:lstStyle/>
            <a:p/>
          </p:txBody>
        </p:sp>
        <p:sp>
          <p:nvSpPr>
            <p:cNvPr id="53" name="rc53"/>
            <p:cNvSpPr/>
            <p:nvPr/>
          </p:nvSpPr>
          <p:spPr>
            <a:xfrm>
              <a:off x="5294420" y="3340093"/>
              <a:ext cx="239888" cy="29054"/>
            </a:xfrm>
            <a:prstGeom prst="rect">
              <a:avLst/>
            </a:prstGeom>
            <a:solidFill>
              <a:srgbClr val="1CABE2">
                <a:alpha val="100000"/>
              </a:srgbClr>
            </a:solidFill>
          </p:spPr>
          <p:txBody>
            <a:bodyPr/>
            <a:lstStyle/>
            <a:p/>
          </p:txBody>
        </p:sp>
        <p:sp>
          <p:nvSpPr>
            <p:cNvPr id="54" name="rc54"/>
            <p:cNvSpPr/>
            <p:nvPr/>
          </p:nvSpPr>
          <p:spPr>
            <a:xfrm>
              <a:off x="5560963" y="3390619"/>
              <a:ext cx="239888" cy="917401"/>
            </a:xfrm>
            <a:prstGeom prst="rect">
              <a:avLst/>
            </a:prstGeom>
            <a:solidFill>
              <a:srgbClr val="80BD41">
                <a:alpha val="100000"/>
              </a:srgbClr>
            </a:solidFill>
          </p:spPr>
          <p:txBody>
            <a:bodyPr/>
            <a:lstStyle/>
            <a:p/>
          </p:txBody>
        </p:sp>
        <p:sp>
          <p:nvSpPr>
            <p:cNvPr id="55" name="rc55"/>
            <p:cNvSpPr/>
            <p:nvPr/>
          </p:nvSpPr>
          <p:spPr>
            <a:xfrm>
              <a:off x="5560963" y="3381332"/>
              <a:ext cx="239888" cy="9287"/>
            </a:xfrm>
            <a:prstGeom prst="rect">
              <a:avLst/>
            </a:prstGeom>
            <a:solidFill>
              <a:srgbClr val="1CABE2">
                <a:alpha val="100000"/>
              </a:srgbClr>
            </a:solidFill>
          </p:spPr>
          <p:txBody>
            <a:bodyPr/>
            <a:lstStyle/>
            <a:p/>
          </p:txBody>
        </p:sp>
        <p:sp>
          <p:nvSpPr>
            <p:cNvPr id="56" name="rc56"/>
            <p:cNvSpPr/>
            <p:nvPr/>
          </p:nvSpPr>
          <p:spPr>
            <a:xfrm>
              <a:off x="5827506" y="3437908"/>
              <a:ext cx="239888" cy="870112"/>
            </a:xfrm>
            <a:prstGeom prst="rect">
              <a:avLst/>
            </a:prstGeom>
            <a:solidFill>
              <a:srgbClr val="80BD41">
                <a:alpha val="100000"/>
              </a:srgbClr>
            </a:solidFill>
          </p:spPr>
          <p:txBody>
            <a:bodyPr/>
            <a:lstStyle/>
            <a:p/>
          </p:txBody>
        </p:sp>
        <p:sp>
          <p:nvSpPr>
            <p:cNvPr id="57" name="rc57"/>
            <p:cNvSpPr/>
            <p:nvPr/>
          </p:nvSpPr>
          <p:spPr>
            <a:xfrm>
              <a:off x="5827506" y="3410983"/>
              <a:ext cx="239888" cy="26924"/>
            </a:xfrm>
            <a:prstGeom prst="rect">
              <a:avLst/>
            </a:prstGeom>
            <a:solidFill>
              <a:srgbClr val="1CABE2">
                <a:alpha val="100000"/>
              </a:srgbClr>
            </a:solidFill>
          </p:spPr>
          <p:txBody>
            <a:bodyPr/>
            <a:lstStyle/>
            <a:p/>
          </p:txBody>
        </p:sp>
        <p:sp>
          <p:nvSpPr>
            <p:cNvPr id="58" name="rc58"/>
            <p:cNvSpPr/>
            <p:nvPr/>
          </p:nvSpPr>
          <p:spPr>
            <a:xfrm>
              <a:off x="6094049" y="3511525"/>
              <a:ext cx="239888" cy="796495"/>
            </a:xfrm>
            <a:prstGeom prst="rect">
              <a:avLst/>
            </a:prstGeom>
            <a:solidFill>
              <a:srgbClr val="80BD41">
                <a:alpha val="100000"/>
              </a:srgbClr>
            </a:solidFill>
          </p:spPr>
          <p:txBody>
            <a:bodyPr/>
            <a:lstStyle/>
            <a:p/>
          </p:txBody>
        </p:sp>
        <p:sp>
          <p:nvSpPr>
            <p:cNvPr id="59" name="rc59"/>
            <p:cNvSpPr/>
            <p:nvPr/>
          </p:nvSpPr>
          <p:spPr>
            <a:xfrm>
              <a:off x="6094049" y="3432711"/>
              <a:ext cx="239888" cy="78814"/>
            </a:xfrm>
            <a:prstGeom prst="rect">
              <a:avLst/>
            </a:prstGeom>
            <a:solidFill>
              <a:srgbClr val="1CABE2">
                <a:alpha val="100000"/>
              </a:srgbClr>
            </a:solidFill>
          </p:spPr>
          <p:txBody>
            <a:bodyPr/>
            <a:lstStyle/>
            <a:p/>
          </p:txBody>
        </p:sp>
        <p:sp>
          <p:nvSpPr>
            <p:cNvPr id="60" name="rc60"/>
            <p:cNvSpPr/>
            <p:nvPr/>
          </p:nvSpPr>
          <p:spPr>
            <a:xfrm>
              <a:off x="6360593" y="3472757"/>
              <a:ext cx="239888" cy="835264"/>
            </a:xfrm>
            <a:prstGeom prst="rect">
              <a:avLst/>
            </a:prstGeom>
            <a:solidFill>
              <a:srgbClr val="80BD41">
                <a:alpha val="100000"/>
              </a:srgbClr>
            </a:solidFill>
          </p:spPr>
          <p:txBody>
            <a:bodyPr/>
            <a:lstStyle/>
            <a:p/>
          </p:txBody>
        </p:sp>
        <p:sp>
          <p:nvSpPr>
            <p:cNvPr id="61" name="rc61"/>
            <p:cNvSpPr/>
            <p:nvPr/>
          </p:nvSpPr>
          <p:spPr>
            <a:xfrm>
              <a:off x="6360593" y="3437993"/>
              <a:ext cx="239888" cy="34763"/>
            </a:xfrm>
            <a:prstGeom prst="rect">
              <a:avLst/>
            </a:prstGeom>
            <a:solidFill>
              <a:srgbClr val="1CABE2">
                <a:alpha val="100000"/>
              </a:srgbClr>
            </a:solidFill>
          </p:spPr>
          <p:txBody>
            <a:bodyPr/>
            <a:lstStyle/>
            <a:p/>
          </p:txBody>
        </p:sp>
        <p:sp>
          <p:nvSpPr>
            <p:cNvPr id="62" name="rc62"/>
            <p:cNvSpPr/>
            <p:nvPr/>
          </p:nvSpPr>
          <p:spPr>
            <a:xfrm>
              <a:off x="6627136" y="3467133"/>
              <a:ext cx="239888" cy="840887"/>
            </a:xfrm>
            <a:prstGeom prst="rect">
              <a:avLst/>
            </a:prstGeom>
            <a:solidFill>
              <a:srgbClr val="80BD41">
                <a:alpha val="100000"/>
              </a:srgbClr>
            </a:solidFill>
          </p:spPr>
          <p:txBody>
            <a:bodyPr/>
            <a:lstStyle/>
            <a:p/>
          </p:txBody>
        </p:sp>
        <p:sp>
          <p:nvSpPr>
            <p:cNvPr id="63" name="rc63"/>
            <p:cNvSpPr/>
            <p:nvPr/>
          </p:nvSpPr>
          <p:spPr>
            <a:xfrm>
              <a:off x="6627136" y="3450007"/>
              <a:ext cx="239888" cy="17126"/>
            </a:xfrm>
            <a:prstGeom prst="rect">
              <a:avLst/>
            </a:prstGeom>
            <a:solidFill>
              <a:srgbClr val="1CABE2">
                <a:alpha val="100000"/>
              </a:srgbClr>
            </a:solidFill>
          </p:spPr>
          <p:txBody>
            <a:bodyPr/>
            <a:lstStyle/>
            <a:p/>
          </p:txBody>
        </p:sp>
        <p:sp>
          <p:nvSpPr>
            <p:cNvPr id="64" name="rc64"/>
            <p:cNvSpPr/>
            <p:nvPr/>
          </p:nvSpPr>
          <p:spPr>
            <a:xfrm>
              <a:off x="6893679" y="3480511"/>
              <a:ext cx="239888" cy="827510"/>
            </a:xfrm>
            <a:prstGeom prst="rect">
              <a:avLst/>
            </a:prstGeom>
            <a:solidFill>
              <a:srgbClr val="80BD41">
                <a:alpha val="100000"/>
              </a:srgbClr>
            </a:solidFill>
          </p:spPr>
          <p:txBody>
            <a:bodyPr/>
            <a:lstStyle/>
            <a:p/>
          </p:txBody>
        </p:sp>
        <p:sp>
          <p:nvSpPr>
            <p:cNvPr id="65" name="rc65"/>
            <p:cNvSpPr/>
            <p:nvPr/>
          </p:nvSpPr>
          <p:spPr>
            <a:xfrm>
              <a:off x="6893679" y="3454949"/>
              <a:ext cx="239888" cy="25561"/>
            </a:xfrm>
            <a:prstGeom prst="rect">
              <a:avLst/>
            </a:prstGeom>
            <a:solidFill>
              <a:srgbClr val="1CABE2">
                <a:alpha val="100000"/>
              </a:srgbClr>
            </a:solidFill>
          </p:spPr>
          <p:txBody>
            <a:bodyPr/>
            <a:lstStyle/>
            <a:p/>
          </p:txBody>
        </p:sp>
        <p:sp>
          <p:nvSpPr>
            <p:cNvPr id="66" name="rc66"/>
            <p:cNvSpPr/>
            <p:nvPr/>
          </p:nvSpPr>
          <p:spPr>
            <a:xfrm>
              <a:off x="7160222" y="3497211"/>
              <a:ext cx="239888" cy="810810"/>
            </a:xfrm>
            <a:prstGeom prst="rect">
              <a:avLst/>
            </a:prstGeom>
            <a:solidFill>
              <a:srgbClr val="80BD41">
                <a:alpha val="100000"/>
              </a:srgbClr>
            </a:solidFill>
          </p:spPr>
          <p:txBody>
            <a:bodyPr/>
            <a:lstStyle/>
            <a:p/>
          </p:txBody>
        </p:sp>
        <p:sp>
          <p:nvSpPr>
            <p:cNvPr id="67" name="rc67"/>
            <p:cNvSpPr/>
            <p:nvPr/>
          </p:nvSpPr>
          <p:spPr>
            <a:xfrm>
              <a:off x="7160222" y="3463470"/>
              <a:ext cx="239888" cy="33741"/>
            </a:xfrm>
            <a:prstGeom prst="rect">
              <a:avLst/>
            </a:prstGeom>
            <a:solidFill>
              <a:srgbClr val="1CABE2">
                <a:alpha val="100000"/>
              </a:srgbClr>
            </a:solidFill>
          </p:spPr>
          <p:txBody>
            <a:bodyPr/>
            <a:lstStyle/>
            <a:p/>
          </p:txBody>
        </p:sp>
        <p:sp>
          <p:nvSpPr>
            <p:cNvPr id="68" name="rc68"/>
            <p:cNvSpPr/>
            <p:nvPr/>
          </p:nvSpPr>
          <p:spPr>
            <a:xfrm>
              <a:off x="7426765" y="3501471"/>
              <a:ext cx="239888" cy="806550"/>
            </a:xfrm>
            <a:prstGeom prst="rect">
              <a:avLst/>
            </a:prstGeom>
            <a:solidFill>
              <a:srgbClr val="80BD41">
                <a:alpha val="100000"/>
              </a:srgbClr>
            </a:solidFill>
          </p:spPr>
          <p:txBody>
            <a:bodyPr/>
            <a:lstStyle/>
            <a:p/>
          </p:txBody>
        </p:sp>
        <p:sp>
          <p:nvSpPr>
            <p:cNvPr id="69" name="rc69"/>
            <p:cNvSpPr/>
            <p:nvPr/>
          </p:nvSpPr>
          <p:spPr>
            <a:xfrm>
              <a:off x="7426765" y="3467900"/>
              <a:ext cx="239888" cy="33570"/>
            </a:xfrm>
            <a:prstGeom prst="rect">
              <a:avLst/>
            </a:prstGeom>
            <a:solidFill>
              <a:srgbClr val="1CABE2">
                <a:alpha val="100000"/>
              </a:srgbClr>
            </a:solidFill>
          </p:spPr>
          <p:txBody>
            <a:bodyPr/>
            <a:lstStyle/>
            <a:p/>
          </p:txBody>
        </p:sp>
        <p:sp>
          <p:nvSpPr>
            <p:cNvPr id="70" name="rc70"/>
            <p:cNvSpPr/>
            <p:nvPr/>
          </p:nvSpPr>
          <p:spPr>
            <a:xfrm>
              <a:off x="7693308" y="3489202"/>
              <a:ext cx="239888" cy="818819"/>
            </a:xfrm>
            <a:prstGeom prst="rect">
              <a:avLst/>
            </a:prstGeom>
            <a:solidFill>
              <a:srgbClr val="80BD41">
                <a:alpha val="100000"/>
              </a:srgbClr>
            </a:solidFill>
          </p:spPr>
          <p:txBody>
            <a:bodyPr/>
            <a:lstStyle/>
            <a:p/>
          </p:txBody>
        </p:sp>
        <p:sp>
          <p:nvSpPr>
            <p:cNvPr id="71" name="rc71"/>
            <p:cNvSpPr/>
            <p:nvPr/>
          </p:nvSpPr>
          <p:spPr>
            <a:xfrm>
              <a:off x="7693308" y="3472501"/>
              <a:ext cx="239888" cy="16700"/>
            </a:xfrm>
            <a:prstGeom prst="rect">
              <a:avLst/>
            </a:prstGeom>
            <a:solidFill>
              <a:srgbClr val="1CABE2">
                <a:alpha val="100000"/>
              </a:srgbClr>
            </a:solidFill>
          </p:spPr>
          <p:txBody>
            <a:bodyPr/>
            <a:lstStyle/>
            <a:p/>
          </p:txBody>
        </p:sp>
        <p:sp>
          <p:nvSpPr>
            <p:cNvPr id="72" name="rc72"/>
            <p:cNvSpPr/>
            <p:nvPr/>
          </p:nvSpPr>
          <p:spPr>
            <a:xfrm>
              <a:off x="7959851" y="3488861"/>
              <a:ext cx="239888" cy="819160"/>
            </a:xfrm>
            <a:prstGeom prst="rect">
              <a:avLst/>
            </a:prstGeom>
            <a:solidFill>
              <a:srgbClr val="80BD41">
                <a:alpha val="100000"/>
              </a:srgbClr>
            </a:solidFill>
          </p:spPr>
          <p:txBody>
            <a:bodyPr/>
            <a:lstStyle/>
            <a:p/>
          </p:txBody>
        </p:sp>
        <p:sp>
          <p:nvSpPr>
            <p:cNvPr id="73" name="rc73"/>
            <p:cNvSpPr/>
            <p:nvPr/>
          </p:nvSpPr>
          <p:spPr>
            <a:xfrm>
              <a:off x="7959851" y="3480596"/>
              <a:ext cx="239888" cy="8264"/>
            </a:xfrm>
            <a:prstGeom prst="rect">
              <a:avLst/>
            </a:prstGeom>
            <a:solidFill>
              <a:srgbClr val="1CABE2">
                <a:alpha val="100000"/>
              </a:srgbClr>
            </a:solidFill>
          </p:spPr>
          <p:txBody>
            <a:bodyPr/>
            <a:lstStyle/>
            <a:p/>
          </p:txBody>
        </p:sp>
        <p:sp>
          <p:nvSpPr>
            <p:cNvPr id="74" name="pl74"/>
            <p:cNvSpPr/>
            <p:nvPr/>
          </p:nvSpPr>
          <p:spPr>
            <a:xfrm>
              <a:off x="1416218" y="2095023"/>
              <a:ext cx="6663577" cy="201181"/>
            </a:xfrm>
            <a:custGeom>
              <a:avLst/>
              <a:pathLst>
                <a:path w="6663577" h="201181">
                  <a:moveTo>
                    <a:pt x="0" y="0"/>
                  </a:moveTo>
                  <a:lnTo>
                    <a:pt x="266543" y="44707"/>
                  </a:lnTo>
                  <a:lnTo>
                    <a:pt x="533086" y="134121"/>
                  </a:lnTo>
                  <a:lnTo>
                    <a:pt x="799629" y="22353"/>
                  </a:lnTo>
                  <a:lnTo>
                    <a:pt x="1066172" y="67060"/>
                  </a:lnTo>
                  <a:lnTo>
                    <a:pt x="1332715" y="67060"/>
                  </a:lnTo>
                  <a:lnTo>
                    <a:pt x="1599258" y="22353"/>
                  </a:lnTo>
                  <a:lnTo>
                    <a:pt x="1865801" y="0"/>
                  </a:lnTo>
                  <a:lnTo>
                    <a:pt x="2132344" y="0"/>
                  </a:lnTo>
                  <a:lnTo>
                    <a:pt x="2398888" y="44707"/>
                  </a:lnTo>
                  <a:lnTo>
                    <a:pt x="2665431" y="201181"/>
                  </a:lnTo>
                  <a:lnTo>
                    <a:pt x="2931974" y="201181"/>
                  </a:lnTo>
                  <a:lnTo>
                    <a:pt x="3198517" y="44707"/>
                  </a:lnTo>
                  <a:lnTo>
                    <a:pt x="3465060" y="44707"/>
                  </a:lnTo>
                  <a:lnTo>
                    <a:pt x="3731603" y="22353"/>
                  </a:lnTo>
                  <a:lnTo>
                    <a:pt x="3998146" y="44707"/>
                  </a:lnTo>
                  <a:lnTo>
                    <a:pt x="4264689" y="0"/>
                  </a:lnTo>
                  <a:lnTo>
                    <a:pt x="4531233" y="44707"/>
                  </a:lnTo>
                  <a:lnTo>
                    <a:pt x="4797776" y="178828"/>
                  </a:lnTo>
                  <a:lnTo>
                    <a:pt x="5064319" y="67060"/>
                  </a:lnTo>
                  <a:lnTo>
                    <a:pt x="5330862" y="22353"/>
                  </a:lnTo>
                  <a:lnTo>
                    <a:pt x="5597405" y="44707"/>
                  </a:lnTo>
                  <a:lnTo>
                    <a:pt x="5863948" y="67060"/>
                  </a:lnTo>
                  <a:lnTo>
                    <a:pt x="6130491" y="67060"/>
                  </a:lnTo>
                  <a:lnTo>
                    <a:pt x="6397034" y="22353"/>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298664" y="2830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157.4</a:t>
              </a:r>
            </a:p>
          </p:txBody>
        </p:sp>
        <p:sp>
          <p:nvSpPr>
            <p:cNvPr id="87" name="tx87"/>
            <p:cNvSpPr/>
            <p:nvPr/>
          </p:nvSpPr>
          <p:spPr>
            <a:xfrm>
              <a:off x="2670557" y="309868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8" name="tx88"/>
            <p:cNvSpPr/>
            <p:nvPr/>
          </p:nvSpPr>
          <p:spPr>
            <a:xfrm>
              <a:off x="3964096" y="31684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89" name="tx89"/>
            <p:cNvSpPr/>
            <p:nvPr/>
          </p:nvSpPr>
          <p:spPr>
            <a:xfrm>
              <a:off x="5296811" y="3204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90" name="tx90"/>
            <p:cNvSpPr/>
            <p:nvPr/>
          </p:nvSpPr>
          <p:spPr>
            <a:xfrm>
              <a:off x="6362984" y="33020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102.1</a:t>
              </a:r>
            </a:p>
          </p:txBody>
        </p:sp>
        <p:sp>
          <p:nvSpPr>
            <p:cNvPr id="91" name="tx91"/>
            <p:cNvSpPr/>
            <p:nvPr/>
          </p:nvSpPr>
          <p:spPr>
            <a:xfrm>
              <a:off x="6629527" y="3314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100.7</a:t>
              </a:r>
            </a:p>
          </p:txBody>
        </p:sp>
        <p:sp>
          <p:nvSpPr>
            <p:cNvPr id="92" name="tx92"/>
            <p:cNvSpPr/>
            <p:nvPr/>
          </p:nvSpPr>
          <p:spPr>
            <a:xfrm>
              <a:off x="6896070" y="33189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100.1</a:t>
              </a:r>
            </a:p>
          </p:txBody>
        </p:sp>
        <p:sp>
          <p:nvSpPr>
            <p:cNvPr id="93" name="tx93"/>
            <p:cNvSpPr/>
            <p:nvPr/>
          </p:nvSpPr>
          <p:spPr>
            <a:xfrm>
              <a:off x="7188738" y="33275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99.1</a:t>
              </a:r>
            </a:p>
          </p:txBody>
        </p:sp>
        <p:sp>
          <p:nvSpPr>
            <p:cNvPr id="94" name="tx94"/>
            <p:cNvSpPr/>
            <p:nvPr/>
          </p:nvSpPr>
          <p:spPr>
            <a:xfrm>
              <a:off x="7455282" y="3331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a:t>
              </a:r>
            </a:p>
          </p:txBody>
        </p:sp>
        <p:sp>
          <p:nvSpPr>
            <p:cNvPr id="95" name="tx95"/>
            <p:cNvSpPr/>
            <p:nvPr/>
          </p:nvSpPr>
          <p:spPr>
            <a:xfrm>
              <a:off x="7721825" y="33365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98.1</a:t>
              </a:r>
            </a:p>
          </p:txBody>
        </p:sp>
        <p:sp>
          <p:nvSpPr>
            <p:cNvPr id="96" name="tx96"/>
            <p:cNvSpPr/>
            <p:nvPr/>
          </p:nvSpPr>
          <p:spPr>
            <a:xfrm>
              <a:off x="7988368" y="3344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97.1</a:t>
              </a:r>
            </a:p>
          </p:txBody>
        </p:sp>
        <p:sp>
          <p:nvSpPr>
            <p:cNvPr id="97" name="pl97"/>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6090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155.8</a:t>
              </a:r>
            </a:p>
          </p:txBody>
        </p:sp>
        <p:sp>
          <p:nvSpPr>
            <p:cNvPr id="109" name="tx109"/>
            <p:cNvSpPr/>
            <p:nvPr/>
          </p:nvSpPr>
          <p:spPr>
            <a:xfrm>
              <a:off x="1350915" y="29384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0" name="tx110"/>
            <p:cNvSpPr/>
            <p:nvPr/>
          </p:nvSpPr>
          <p:spPr>
            <a:xfrm>
              <a:off x="2631380" y="3757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120.9</a:t>
              </a:r>
            </a:p>
          </p:txBody>
        </p:sp>
        <p:sp>
          <p:nvSpPr>
            <p:cNvPr id="111" name="tx111"/>
            <p:cNvSpPr/>
            <p:nvPr/>
          </p:nvSpPr>
          <p:spPr>
            <a:xfrm>
              <a:off x="2722808" y="3222225"/>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2" name="tx112"/>
            <p:cNvSpPr/>
            <p:nvPr/>
          </p:nvSpPr>
          <p:spPr>
            <a:xfrm>
              <a:off x="4003272" y="382134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3" name="tx113"/>
            <p:cNvSpPr/>
            <p:nvPr/>
          </p:nvSpPr>
          <p:spPr>
            <a:xfrm>
              <a:off x="3990221" y="3319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4" name="tx114"/>
            <p:cNvSpPr/>
            <p:nvPr/>
          </p:nvSpPr>
          <p:spPr>
            <a:xfrm>
              <a:off x="5296811" y="38035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110.2</a:t>
              </a:r>
            </a:p>
          </p:txBody>
        </p:sp>
        <p:sp>
          <p:nvSpPr>
            <p:cNvPr id="115" name="tx115"/>
            <p:cNvSpPr/>
            <p:nvPr/>
          </p:nvSpPr>
          <p:spPr>
            <a:xfrm>
              <a:off x="5349062" y="331952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6" name="tx116"/>
            <p:cNvSpPr/>
            <p:nvPr/>
          </p:nvSpPr>
          <p:spPr>
            <a:xfrm>
              <a:off x="6428286" y="385534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7" name="tx117"/>
            <p:cNvSpPr/>
            <p:nvPr/>
          </p:nvSpPr>
          <p:spPr>
            <a:xfrm>
              <a:off x="6415235" y="34214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8" name="tx118"/>
            <p:cNvSpPr/>
            <p:nvPr/>
          </p:nvSpPr>
          <p:spPr>
            <a:xfrm>
              <a:off x="6655652" y="38525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98.7</a:t>
              </a:r>
            </a:p>
          </p:txBody>
        </p:sp>
        <p:sp>
          <p:nvSpPr>
            <p:cNvPr id="119" name="tx119"/>
            <p:cNvSpPr/>
            <p:nvPr/>
          </p:nvSpPr>
          <p:spPr>
            <a:xfrm>
              <a:off x="6720955" y="342466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0" name="tx120"/>
            <p:cNvSpPr/>
            <p:nvPr/>
          </p:nvSpPr>
          <p:spPr>
            <a:xfrm>
              <a:off x="6922195" y="38592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21" name="tx121"/>
            <p:cNvSpPr/>
            <p:nvPr/>
          </p:nvSpPr>
          <p:spPr>
            <a:xfrm>
              <a:off x="6987498" y="3432636"/>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2" name="tx122"/>
            <p:cNvSpPr/>
            <p:nvPr/>
          </p:nvSpPr>
          <p:spPr>
            <a:xfrm>
              <a:off x="7188738" y="3867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95.2</a:t>
              </a:r>
            </a:p>
          </p:txBody>
        </p:sp>
        <p:sp>
          <p:nvSpPr>
            <p:cNvPr id="123" name="tx123"/>
            <p:cNvSpPr/>
            <p:nvPr/>
          </p:nvSpPr>
          <p:spPr>
            <a:xfrm>
              <a:off x="7254041" y="3446714"/>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4" name="tx124"/>
            <p:cNvSpPr/>
            <p:nvPr/>
          </p:nvSpPr>
          <p:spPr>
            <a:xfrm>
              <a:off x="7455282" y="38696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94.7</a:t>
              </a:r>
            </a:p>
          </p:txBody>
        </p:sp>
        <p:sp>
          <p:nvSpPr>
            <p:cNvPr id="125" name="tx125"/>
            <p:cNvSpPr/>
            <p:nvPr/>
          </p:nvSpPr>
          <p:spPr>
            <a:xfrm>
              <a:off x="7481407" y="34495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6" name="tx126"/>
            <p:cNvSpPr/>
            <p:nvPr/>
          </p:nvSpPr>
          <p:spPr>
            <a:xfrm>
              <a:off x="7721825" y="3863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96.1</a:t>
              </a:r>
            </a:p>
          </p:txBody>
        </p:sp>
        <p:sp>
          <p:nvSpPr>
            <p:cNvPr id="127" name="tx127"/>
            <p:cNvSpPr/>
            <p:nvPr/>
          </p:nvSpPr>
          <p:spPr>
            <a:xfrm>
              <a:off x="7787127" y="344695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8" name="tx128"/>
            <p:cNvSpPr/>
            <p:nvPr/>
          </p:nvSpPr>
          <p:spPr>
            <a:xfrm>
              <a:off x="7988368" y="38633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96.1</a:t>
              </a:r>
            </a:p>
          </p:txBody>
        </p:sp>
        <p:sp>
          <p:nvSpPr>
            <p:cNvPr id="129" name="tx129"/>
            <p:cNvSpPr/>
            <p:nvPr/>
          </p:nvSpPr>
          <p:spPr>
            <a:xfrm>
              <a:off x="8026237" y="34508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4038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5518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0" name="tx150"/>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1" name="pl151"/>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3" name="rc153"/>
            <p:cNvSpPr/>
            <p:nvPr/>
          </p:nvSpPr>
          <p:spPr>
            <a:xfrm>
              <a:off x="4017890" y="5180747"/>
              <a:ext cx="201456" cy="201456"/>
            </a:xfrm>
            <a:prstGeom prst="rect">
              <a:avLst/>
            </a:prstGeom>
            <a:solidFill>
              <a:srgbClr val="1CABE2">
                <a:alpha val="100000"/>
              </a:srgbClr>
            </a:solidFill>
          </p:spPr>
          <p:txBody>
            <a:bodyPr/>
            <a:lstStyle/>
            <a:p/>
          </p:txBody>
        </p:sp>
        <p:sp>
          <p:nvSpPr>
            <p:cNvPr id="154" name="rc154"/>
            <p:cNvSpPr/>
            <p:nvPr/>
          </p:nvSpPr>
          <p:spPr>
            <a:xfrm>
              <a:off x="6061519" y="5180747"/>
              <a:ext cx="201456" cy="201456"/>
            </a:xfrm>
            <a:prstGeom prst="rect">
              <a:avLst/>
            </a:prstGeom>
            <a:solidFill>
              <a:srgbClr val="80BD41">
                <a:alpha val="100000"/>
              </a:srgbClr>
            </a:solidFill>
          </p:spPr>
          <p:txBody>
            <a:bodyPr/>
            <a:lstStyle/>
            <a:p/>
          </p:txBody>
        </p:sp>
        <p:sp>
          <p:nvSpPr>
            <p:cNvPr id="155" name="tx155"/>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6" name="tx156"/>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7" name="tx157"/>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8" name="tx158"/>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2000-2025</a:t>
              </a:r>
            </a:p>
          </p:txBody>
        </p:sp>
        <p:sp>
          <p:nvSpPr>
            <p:cNvPr id="159" name="pl159"/>
            <p:cNvSpPr/>
            <p:nvPr/>
          </p:nvSpPr>
          <p:spPr>
            <a:xfrm>
              <a:off x="22621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1937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1254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0570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2279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1595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0912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6312024" cy="129091"/>
            </a:xfrm>
            <a:prstGeom prst="rect">
              <a:avLst/>
            </a:prstGeom>
            <a:solidFill>
              <a:srgbClr val="80BD41">
                <a:alpha val="100000"/>
              </a:srgbClr>
            </a:solidFill>
          </p:spPr>
          <p:txBody>
            <a:bodyPr/>
            <a:lstStyle/>
            <a:p/>
          </p:txBody>
        </p:sp>
        <p:sp>
          <p:nvSpPr>
            <p:cNvPr id="171" name="rc171"/>
            <p:cNvSpPr/>
            <p:nvPr/>
          </p:nvSpPr>
          <p:spPr>
            <a:xfrm>
              <a:off x="7608298" y="5954972"/>
              <a:ext cx="262705" cy="129091"/>
            </a:xfrm>
            <a:prstGeom prst="rect">
              <a:avLst/>
            </a:prstGeom>
            <a:solidFill>
              <a:srgbClr val="1CABE2">
                <a:alpha val="100000"/>
              </a:srgbClr>
            </a:solidFill>
          </p:spPr>
          <p:txBody>
            <a:bodyPr/>
            <a:lstStyle/>
            <a:p/>
          </p:txBody>
        </p:sp>
        <p:sp>
          <p:nvSpPr>
            <p:cNvPr id="172" name="rc172"/>
            <p:cNvSpPr/>
            <p:nvPr/>
          </p:nvSpPr>
          <p:spPr>
            <a:xfrm>
              <a:off x="1296273" y="5793607"/>
              <a:ext cx="6187754" cy="129091"/>
            </a:xfrm>
            <a:prstGeom prst="rect">
              <a:avLst/>
            </a:prstGeom>
            <a:solidFill>
              <a:srgbClr val="80BD41">
                <a:alpha val="100000"/>
              </a:srgbClr>
            </a:solidFill>
          </p:spPr>
          <p:txBody>
            <a:bodyPr/>
            <a:lstStyle/>
            <a:p/>
          </p:txBody>
        </p:sp>
        <p:sp>
          <p:nvSpPr>
            <p:cNvPr id="173" name="rc173"/>
            <p:cNvSpPr/>
            <p:nvPr/>
          </p:nvSpPr>
          <p:spPr>
            <a:xfrm>
              <a:off x="7484028" y="5793607"/>
              <a:ext cx="126201" cy="129091"/>
            </a:xfrm>
            <a:prstGeom prst="rect">
              <a:avLst/>
            </a:prstGeom>
            <a:solidFill>
              <a:srgbClr val="1CABE2">
                <a:alpha val="100000"/>
              </a:srgbClr>
            </a:solidFill>
          </p:spPr>
          <p:txBody>
            <a:bodyPr/>
            <a:lstStyle/>
            <a:p/>
          </p:txBody>
        </p:sp>
        <p:sp>
          <p:nvSpPr>
            <p:cNvPr id="174" name="rc174"/>
            <p:cNvSpPr/>
            <p:nvPr/>
          </p:nvSpPr>
          <p:spPr>
            <a:xfrm>
              <a:off x="1296273" y="5632243"/>
              <a:ext cx="6190329" cy="129091"/>
            </a:xfrm>
            <a:prstGeom prst="rect">
              <a:avLst/>
            </a:prstGeom>
            <a:solidFill>
              <a:srgbClr val="80BD41">
                <a:alpha val="100000"/>
              </a:srgbClr>
            </a:solidFill>
          </p:spPr>
          <p:txBody>
            <a:bodyPr/>
            <a:lstStyle/>
            <a:p/>
          </p:txBody>
        </p:sp>
        <p:sp>
          <p:nvSpPr>
            <p:cNvPr id="175" name="rc175"/>
            <p:cNvSpPr/>
            <p:nvPr/>
          </p:nvSpPr>
          <p:spPr>
            <a:xfrm>
              <a:off x="7486603" y="5632243"/>
              <a:ext cx="62457" cy="129091"/>
            </a:xfrm>
            <a:prstGeom prst="rect">
              <a:avLst/>
            </a:prstGeom>
            <a:solidFill>
              <a:srgbClr val="1CABE2">
                <a:alpha val="100000"/>
              </a:srgbClr>
            </a:solidFill>
          </p:spPr>
          <p:txBody>
            <a:bodyPr/>
            <a:lstStyle/>
            <a:p/>
          </p:txBody>
        </p:sp>
        <p:sp>
          <p:nvSpPr>
            <p:cNvPr id="176" name="tx176"/>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102.1</a:t>
              </a:r>
            </a:p>
          </p:txBody>
        </p:sp>
        <p:sp>
          <p:nvSpPr>
            <p:cNvPr id="177" name="tx177"/>
            <p:cNvSpPr/>
            <p:nvPr/>
          </p:nvSpPr>
          <p:spPr>
            <a:xfrm>
              <a:off x="7813401"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98.1</a:t>
              </a:r>
            </a:p>
          </p:txBody>
        </p:sp>
        <p:sp>
          <p:nvSpPr>
            <p:cNvPr id="178" name="tx178"/>
            <p:cNvSpPr/>
            <p:nvPr/>
          </p:nvSpPr>
          <p:spPr>
            <a:xfrm>
              <a:off x="774917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97.1</a:t>
              </a:r>
            </a:p>
          </p:txBody>
        </p:sp>
        <p:sp>
          <p:nvSpPr>
            <p:cNvPr id="179" name="tx179"/>
            <p:cNvSpPr/>
            <p:nvPr/>
          </p:nvSpPr>
          <p:spPr>
            <a:xfrm>
              <a:off x="4391996" y="5979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80" name="tx180"/>
            <p:cNvSpPr/>
            <p:nvPr/>
          </p:nvSpPr>
          <p:spPr>
            <a:xfrm>
              <a:off x="7664302"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1" name="tx181"/>
            <p:cNvSpPr/>
            <p:nvPr/>
          </p:nvSpPr>
          <p:spPr>
            <a:xfrm>
              <a:off x="428465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96.1</a:t>
              </a:r>
            </a:p>
          </p:txBody>
        </p:sp>
        <p:sp>
          <p:nvSpPr>
            <p:cNvPr id="182" name="tx182"/>
            <p:cNvSpPr/>
            <p:nvPr/>
          </p:nvSpPr>
          <p:spPr>
            <a:xfrm>
              <a:off x="7516984" y="58190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3" name="tx183"/>
            <p:cNvSpPr/>
            <p:nvPr/>
          </p:nvSpPr>
          <p:spPr>
            <a:xfrm>
              <a:off x="428594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96.1</a:t>
              </a:r>
            </a:p>
          </p:txBody>
        </p:sp>
        <p:sp>
          <p:nvSpPr>
            <p:cNvPr id="184" name="tx184"/>
            <p:cNvSpPr/>
            <p:nvPr/>
          </p:nvSpPr>
          <p:spPr>
            <a:xfrm>
              <a:off x="745603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150240"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0" name="tx190"/>
            <p:cNvSpPr/>
            <p:nvPr/>
          </p:nvSpPr>
          <p:spPr>
            <a:xfrm>
              <a:off x="508190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701356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2" name="tx192"/>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3" name="tx193"/>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(99 %) fue superior a la de 2019 (96 %).
El número de niños vacunados con la DTP1 disminuyó un 2 % en comparación con 2019.
El número de lactantes supervivientes disminuyó aproximadamente un 5 %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377767"/>
            </a:xfrm>
            <a:custGeom>
              <a:avLst/>
              <a:pathLst>
                <a:path w="3397293" h="377767">
                  <a:moveTo>
                    <a:pt x="0" y="0"/>
                  </a:moveTo>
                  <a:lnTo>
                    <a:pt x="135891" y="146909"/>
                  </a:lnTo>
                  <a:lnTo>
                    <a:pt x="271783" y="377767"/>
                  </a:lnTo>
                  <a:lnTo>
                    <a:pt x="407675" y="104935"/>
                  </a:lnTo>
                  <a:lnTo>
                    <a:pt x="543566" y="188883"/>
                  </a:lnTo>
                  <a:lnTo>
                    <a:pt x="679458" y="209870"/>
                  </a:lnTo>
                  <a:lnTo>
                    <a:pt x="815350" y="62961"/>
                  </a:lnTo>
                  <a:lnTo>
                    <a:pt x="951242" y="0"/>
                  </a:lnTo>
                  <a:lnTo>
                    <a:pt x="1087133" y="20987"/>
                  </a:lnTo>
                  <a:lnTo>
                    <a:pt x="1223025" y="167896"/>
                  </a:lnTo>
                  <a:lnTo>
                    <a:pt x="1358917" y="209870"/>
                  </a:lnTo>
                  <a:lnTo>
                    <a:pt x="1494809" y="209870"/>
                  </a:lnTo>
                  <a:lnTo>
                    <a:pt x="1630700" y="125922"/>
                  </a:lnTo>
                  <a:lnTo>
                    <a:pt x="1766592" y="146909"/>
                  </a:lnTo>
                  <a:lnTo>
                    <a:pt x="1902484" y="104935"/>
                  </a:lnTo>
                  <a:lnTo>
                    <a:pt x="2038375" y="104935"/>
                  </a:lnTo>
                  <a:lnTo>
                    <a:pt x="2174267" y="20987"/>
                  </a:lnTo>
                  <a:lnTo>
                    <a:pt x="2310159" y="146909"/>
                  </a:lnTo>
                  <a:lnTo>
                    <a:pt x="2446051" y="209870"/>
                  </a:lnTo>
                  <a:lnTo>
                    <a:pt x="2581942" y="62961"/>
                  </a:lnTo>
                  <a:lnTo>
                    <a:pt x="2717834" y="209870"/>
                  </a:lnTo>
                  <a:lnTo>
                    <a:pt x="2853726" y="41974"/>
                  </a:lnTo>
                  <a:lnTo>
                    <a:pt x="2989618" y="83948"/>
                  </a:lnTo>
                  <a:lnTo>
                    <a:pt x="3125509" y="62961"/>
                  </a:lnTo>
                  <a:lnTo>
                    <a:pt x="3261401" y="83948"/>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377767"/>
            </a:xfrm>
            <a:custGeom>
              <a:avLst/>
              <a:pathLst>
                <a:path w="3397293" h="377767">
                  <a:moveTo>
                    <a:pt x="0" y="0"/>
                  </a:moveTo>
                  <a:lnTo>
                    <a:pt x="135891" y="146909"/>
                  </a:lnTo>
                  <a:lnTo>
                    <a:pt x="271783" y="377767"/>
                  </a:lnTo>
                  <a:lnTo>
                    <a:pt x="407675" y="104935"/>
                  </a:lnTo>
                  <a:lnTo>
                    <a:pt x="543566" y="188883"/>
                  </a:lnTo>
                  <a:lnTo>
                    <a:pt x="679458" y="209870"/>
                  </a:lnTo>
                  <a:lnTo>
                    <a:pt x="815350" y="62961"/>
                  </a:lnTo>
                  <a:lnTo>
                    <a:pt x="951242" y="0"/>
                  </a:lnTo>
                  <a:lnTo>
                    <a:pt x="1087133" y="20987"/>
                  </a:lnTo>
                  <a:lnTo>
                    <a:pt x="1223025" y="167896"/>
                  </a:lnTo>
                  <a:lnTo>
                    <a:pt x="1358917" y="209870"/>
                  </a:lnTo>
                  <a:lnTo>
                    <a:pt x="1494809" y="209870"/>
                  </a:lnTo>
                  <a:lnTo>
                    <a:pt x="1630700" y="125922"/>
                  </a:lnTo>
                  <a:lnTo>
                    <a:pt x="1766592" y="146909"/>
                  </a:lnTo>
                  <a:lnTo>
                    <a:pt x="1902484" y="104935"/>
                  </a:lnTo>
                  <a:lnTo>
                    <a:pt x="2038375" y="104935"/>
                  </a:lnTo>
                  <a:lnTo>
                    <a:pt x="2174267" y="20987"/>
                  </a:lnTo>
                  <a:lnTo>
                    <a:pt x="2310159" y="146909"/>
                  </a:lnTo>
                  <a:lnTo>
                    <a:pt x="2446051" y="209870"/>
                  </a:lnTo>
                  <a:lnTo>
                    <a:pt x="2581942" y="62961"/>
                  </a:lnTo>
                  <a:lnTo>
                    <a:pt x="2717834" y="209870"/>
                  </a:lnTo>
                  <a:lnTo>
                    <a:pt x="2853726" y="41974"/>
                  </a:lnTo>
                  <a:lnTo>
                    <a:pt x="2989618" y="83948"/>
                  </a:lnTo>
                  <a:lnTo>
                    <a:pt x="3125509" y="62961"/>
                  </a:lnTo>
                  <a:lnTo>
                    <a:pt x="3261401" y="83948"/>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377767"/>
            </a:xfrm>
            <a:custGeom>
              <a:avLst/>
              <a:pathLst>
                <a:path w="3397293" h="377767">
                  <a:moveTo>
                    <a:pt x="0" y="0"/>
                  </a:moveTo>
                  <a:lnTo>
                    <a:pt x="135891" y="146909"/>
                  </a:lnTo>
                  <a:lnTo>
                    <a:pt x="271783" y="377767"/>
                  </a:lnTo>
                  <a:lnTo>
                    <a:pt x="407675" y="104935"/>
                  </a:lnTo>
                  <a:lnTo>
                    <a:pt x="543566" y="188883"/>
                  </a:lnTo>
                  <a:lnTo>
                    <a:pt x="679458" y="209870"/>
                  </a:lnTo>
                  <a:lnTo>
                    <a:pt x="815350" y="62961"/>
                  </a:lnTo>
                  <a:lnTo>
                    <a:pt x="951242" y="0"/>
                  </a:lnTo>
                  <a:lnTo>
                    <a:pt x="1087133" y="20987"/>
                  </a:lnTo>
                  <a:lnTo>
                    <a:pt x="1223025" y="167896"/>
                  </a:lnTo>
                  <a:lnTo>
                    <a:pt x="1358917" y="209870"/>
                  </a:lnTo>
                  <a:lnTo>
                    <a:pt x="1494809" y="209870"/>
                  </a:lnTo>
                  <a:lnTo>
                    <a:pt x="1630700" y="125922"/>
                  </a:lnTo>
                  <a:lnTo>
                    <a:pt x="1766592" y="146909"/>
                  </a:lnTo>
                  <a:lnTo>
                    <a:pt x="1902484" y="104935"/>
                  </a:lnTo>
                  <a:lnTo>
                    <a:pt x="2038375" y="104935"/>
                  </a:lnTo>
                  <a:lnTo>
                    <a:pt x="2174267" y="20987"/>
                  </a:lnTo>
                  <a:lnTo>
                    <a:pt x="2310159" y="146909"/>
                  </a:lnTo>
                  <a:lnTo>
                    <a:pt x="2446051" y="209870"/>
                  </a:lnTo>
                  <a:lnTo>
                    <a:pt x="2581942" y="62961"/>
                  </a:lnTo>
                  <a:lnTo>
                    <a:pt x="2717834" y="209870"/>
                  </a:lnTo>
                  <a:lnTo>
                    <a:pt x="2853726" y="41974"/>
                  </a:lnTo>
                  <a:lnTo>
                    <a:pt x="2989618" y="83948"/>
                  </a:lnTo>
                  <a:lnTo>
                    <a:pt x="3125509" y="62961"/>
                  </a:lnTo>
                  <a:lnTo>
                    <a:pt x="3261401" y="83948"/>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9297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297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5997"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45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0069" y="4886838"/>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60" name="tx60"/>
            <p:cNvSpPr/>
            <p:nvPr/>
          </p:nvSpPr>
          <p:spPr>
            <a:xfrm>
              <a:off x="293309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551"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42988" y="1414185"/>
              <a:ext cx="2753245"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El Salvador,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1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321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670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0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796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146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496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845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45138"/>
              <a:ext cx="3397293" cy="1017066"/>
            </a:xfrm>
            <a:custGeom>
              <a:avLst/>
              <a:pathLst>
                <a:path w="3397293" h="1017066">
                  <a:moveTo>
                    <a:pt x="0" y="0"/>
                  </a:moveTo>
                  <a:lnTo>
                    <a:pt x="135891" y="395526"/>
                  </a:lnTo>
                  <a:lnTo>
                    <a:pt x="271783" y="1017066"/>
                  </a:lnTo>
                  <a:lnTo>
                    <a:pt x="407675" y="282518"/>
                  </a:lnTo>
                  <a:lnTo>
                    <a:pt x="543566" y="508533"/>
                  </a:lnTo>
                  <a:lnTo>
                    <a:pt x="679458" y="565037"/>
                  </a:lnTo>
                  <a:lnTo>
                    <a:pt x="815350" y="169511"/>
                  </a:lnTo>
                  <a:lnTo>
                    <a:pt x="951242" y="0"/>
                  </a:lnTo>
                  <a:lnTo>
                    <a:pt x="1087133" y="56503"/>
                  </a:lnTo>
                  <a:lnTo>
                    <a:pt x="1223025" y="452029"/>
                  </a:lnTo>
                  <a:lnTo>
                    <a:pt x="1358917" y="565037"/>
                  </a:lnTo>
                  <a:lnTo>
                    <a:pt x="1494809" y="565037"/>
                  </a:lnTo>
                  <a:lnTo>
                    <a:pt x="1630700" y="339022"/>
                  </a:lnTo>
                  <a:lnTo>
                    <a:pt x="1766592" y="395526"/>
                  </a:lnTo>
                  <a:lnTo>
                    <a:pt x="1902484" y="282518"/>
                  </a:lnTo>
                  <a:lnTo>
                    <a:pt x="2038375" y="282518"/>
                  </a:lnTo>
                  <a:lnTo>
                    <a:pt x="2174267" y="56503"/>
                  </a:lnTo>
                  <a:lnTo>
                    <a:pt x="2310159" y="395526"/>
                  </a:lnTo>
                  <a:lnTo>
                    <a:pt x="2446051" y="565037"/>
                  </a:lnTo>
                  <a:lnTo>
                    <a:pt x="2581942" y="169511"/>
                  </a:lnTo>
                  <a:lnTo>
                    <a:pt x="2717834" y="565037"/>
                  </a:lnTo>
                  <a:lnTo>
                    <a:pt x="2853726" y="113007"/>
                  </a:lnTo>
                  <a:lnTo>
                    <a:pt x="2989618" y="226014"/>
                  </a:lnTo>
                  <a:lnTo>
                    <a:pt x="3125509" y="169511"/>
                  </a:lnTo>
                  <a:lnTo>
                    <a:pt x="3261401" y="226014"/>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14650"/>
              <a:ext cx="3397293" cy="791052"/>
            </a:xfrm>
            <a:custGeom>
              <a:avLst/>
              <a:pathLst>
                <a:path w="3397293" h="791052">
                  <a:moveTo>
                    <a:pt x="0" y="791052"/>
                  </a:moveTo>
                  <a:lnTo>
                    <a:pt x="135891" y="791052"/>
                  </a:lnTo>
                  <a:lnTo>
                    <a:pt x="271783" y="791052"/>
                  </a:lnTo>
                  <a:lnTo>
                    <a:pt x="407675" y="678044"/>
                  </a:lnTo>
                  <a:lnTo>
                    <a:pt x="543566" y="565037"/>
                  </a:lnTo>
                  <a:lnTo>
                    <a:pt x="679458" y="508533"/>
                  </a:lnTo>
                  <a:lnTo>
                    <a:pt x="815350" y="452029"/>
                  </a:lnTo>
                  <a:lnTo>
                    <a:pt x="951242" y="452029"/>
                  </a:lnTo>
                  <a:lnTo>
                    <a:pt x="1087133" y="282518"/>
                  </a:lnTo>
                  <a:lnTo>
                    <a:pt x="1223025" y="169511"/>
                  </a:lnTo>
                  <a:lnTo>
                    <a:pt x="1358917" y="169511"/>
                  </a:lnTo>
                  <a:lnTo>
                    <a:pt x="1494809" y="113007"/>
                  </a:lnTo>
                  <a:lnTo>
                    <a:pt x="1630700" y="113007"/>
                  </a:lnTo>
                  <a:lnTo>
                    <a:pt x="1766592" y="113007"/>
                  </a:lnTo>
                  <a:lnTo>
                    <a:pt x="1902484" y="113007"/>
                  </a:lnTo>
                  <a:lnTo>
                    <a:pt x="2038375" y="56503"/>
                  </a:lnTo>
                  <a:lnTo>
                    <a:pt x="2174267" y="0"/>
                  </a:lnTo>
                  <a:lnTo>
                    <a:pt x="2310159" y="0"/>
                  </a:lnTo>
                  <a:lnTo>
                    <a:pt x="2446051" y="0"/>
                  </a:lnTo>
                  <a:lnTo>
                    <a:pt x="2581942" y="0"/>
                  </a:lnTo>
                  <a:lnTo>
                    <a:pt x="2717834" y="169511"/>
                  </a:lnTo>
                  <a:lnTo>
                    <a:pt x="2853726" y="282518"/>
                  </a:lnTo>
                  <a:lnTo>
                    <a:pt x="2989618" y="56503"/>
                  </a:lnTo>
                  <a:lnTo>
                    <a:pt x="3125509" y="113007"/>
                  </a:lnTo>
                  <a:lnTo>
                    <a:pt x="3261401" y="113007"/>
                  </a:lnTo>
                  <a:lnTo>
                    <a:pt x="3397293" y="5650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23598"/>
              <a:ext cx="3397293" cy="1017066"/>
            </a:xfrm>
            <a:custGeom>
              <a:avLst/>
              <a:pathLst>
                <a:path w="3397293" h="1017066">
                  <a:moveTo>
                    <a:pt x="0" y="169511"/>
                  </a:moveTo>
                  <a:lnTo>
                    <a:pt x="135891" y="226014"/>
                  </a:lnTo>
                  <a:lnTo>
                    <a:pt x="271783" y="169511"/>
                  </a:lnTo>
                  <a:lnTo>
                    <a:pt x="407675" y="113007"/>
                  </a:lnTo>
                  <a:lnTo>
                    <a:pt x="543566" y="56503"/>
                  </a:lnTo>
                  <a:lnTo>
                    <a:pt x="679458" y="0"/>
                  </a:lnTo>
                  <a:lnTo>
                    <a:pt x="815350" y="56503"/>
                  </a:lnTo>
                  <a:lnTo>
                    <a:pt x="951242" y="56503"/>
                  </a:lnTo>
                  <a:lnTo>
                    <a:pt x="1087133" y="113007"/>
                  </a:lnTo>
                  <a:lnTo>
                    <a:pt x="1223025" y="0"/>
                  </a:lnTo>
                  <a:lnTo>
                    <a:pt x="1358917" y="56503"/>
                  </a:lnTo>
                  <a:lnTo>
                    <a:pt x="1494809" y="56503"/>
                  </a:lnTo>
                  <a:lnTo>
                    <a:pt x="1630700" y="56503"/>
                  </a:lnTo>
                  <a:lnTo>
                    <a:pt x="1766592" y="226014"/>
                  </a:lnTo>
                  <a:lnTo>
                    <a:pt x="1902484" y="282518"/>
                  </a:lnTo>
                  <a:lnTo>
                    <a:pt x="2038375" y="226014"/>
                  </a:lnTo>
                  <a:lnTo>
                    <a:pt x="2174267" y="282518"/>
                  </a:lnTo>
                  <a:lnTo>
                    <a:pt x="2310159" y="508533"/>
                  </a:lnTo>
                  <a:lnTo>
                    <a:pt x="2446051" y="452029"/>
                  </a:lnTo>
                  <a:lnTo>
                    <a:pt x="2581942" y="791052"/>
                  </a:lnTo>
                  <a:lnTo>
                    <a:pt x="2717834" y="960563"/>
                  </a:lnTo>
                  <a:lnTo>
                    <a:pt x="2853726" y="1017066"/>
                  </a:lnTo>
                  <a:lnTo>
                    <a:pt x="2989618" y="847555"/>
                  </a:lnTo>
                  <a:lnTo>
                    <a:pt x="3125509" y="678044"/>
                  </a:lnTo>
                  <a:lnTo>
                    <a:pt x="3261401" y="621540"/>
                  </a:lnTo>
                  <a:lnTo>
                    <a:pt x="3397293" y="621540"/>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1465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45138"/>
              <a:ext cx="3397293" cy="1017066"/>
            </a:xfrm>
            <a:custGeom>
              <a:avLst/>
              <a:pathLst>
                <a:path w="3397293" h="1017066">
                  <a:moveTo>
                    <a:pt x="0" y="0"/>
                  </a:moveTo>
                  <a:lnTo>
                    <a:pt x="135891" y="395526"/>
                  </a:lnTo>
                  <a:lnTo>
                    <a:pt x="271783" y="1017066"/>
                  </a:lnTo>
                  <a:lnTo>
                    <a:pt x="407675" y="282518"/>
                  </a:lnTo>
                  <a:lnTo>
                    <a:pt x="543566" y="508533"/>
                  </a:lnTo>
                  <a:lnTo>
                    <a:pt x="679458" y="565037"/>
                  </a:lnTo>
                  <a:lnTo>
                    <a:pt x="815350" y="169511"/>
                  </a:lnTo>
                  <a:lnTo>
                    <a:pt x="951242" y="0"/>
                  </a:lnTo>
                  <a:lnTo>
                    <a:pt x="1087133" y="56503"/>
                  </a:lnTo>
                  <a:lnTo>
                    <a:pt x="1223025" y="452029"/>
                  </a:lnTo>
                  <a:lnTo>
                    <a:pt x="1358917" y="565037"/>
                  </a:lnTo>
                  <a:lnTo>
                    <a:pt x="1494809" y="565037"/>
                  </a:lnTo>
                  <a:lnTo>
                    <a:pt x="1630700" y="339022"/>
                  </a:lnTo>
                  <a:lnTo>
                    <a:pt x="1766592" y="395526"/>
                  </a:lnTo>
                  <a:lnTo>
                    <a:pt x="1902484" y="282518"/>
                  </a:lnTo>
                  <a:lnTo>
                    <a:pt x="2038375" y="282518"/>
                  </a:lnTo>
                  <a:lnTo>
                    <a:pt x="2174267" y="56503"/>
                  </a:lnTo>
                  <a:lnTo>
                    <a:pt x="2310159" y="395526"/>
                  </a:lnTo>
                  <a:lnTo>
                    <a:pt x="2446051" y="565037"/>
                  </a:lnTo>
                  <a:lnTo>
                    <a:pt x="2581942" y="169511"/>
                  </a:lnTo>
                  <a:lnTo>
                    <a:pt x="2717834" y="565037"/>
                  </a:lnTo>
                  <a:lnTo>
                    <a:pt x="2853726" y="113007"/>
                  </a:lnTo>
                  <a:lnTo>
                    <a:pt x="2989618" y="226014"/>
                  </a:lnTo>
                  <a:lnTo>
                    <a:pt x="3125509" y="169511"/>
                  </a:lnTo>
                  <a:lnTo>
                    <a:pt x="3261401" y="226014"/>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15710"/>
              <a:ext cx="0" cy="429428"/>
            </a:xfrm>
            <a:custGeom>
              <a:avLst/>
              <a:pathLst>
                <a:path w="0" h="429428">
                  <a:moveTo>
                    <a:pt x="0" y="4294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15710"/>
              <a:ext cx="0" cy="994465"/>
            </a:xfrm>
            <a:custGeom>
              <a:avLst/>
              <a:pathLst>
                <a:path w="0" h="994465">
                  <a:moveTo>
                    <a:pt x="0" y="99446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15710"/>
              <a:ext cx="0" cy="994465"/>
            </a:xfrm>
            <a:custGeom>
              <a:avLst/>
              <a:pathLst>
                <a:path w="0" h="994465">
                  <a:moveTo>
                    <a:pt x="0" y="9944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15710"/>
              <a:ext cx="0" cy="711946"/>
            </a:xfrm>
            <a:custGeom>
              <a:avLst/>
              <a:pathLst>
                <a:path w="0" h="711946">
                  <a:moveTo>
                    <a:pt x="0" y="71194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15710"/>
              <a:ext cx="0" cy="598939"/>
            </a:xfrm>
            <a:custGeom>
              <a:avLst/>
              <a:pathLst>
                <a:path w="0" h="598939">
                  <a:moveTo>
                    <a:pt x="0" y="5989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15710"/>
              <a:ext cx="0" cy="655443"/>
            </a:xfrm>
            <a:custGeom>
              <a:avLst/>
              <a:pathLst>
                <a:path w="0" h="655443">
                  <a:moveTo>
                    <a:pt x="0" y="65544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15710"/>
              <a:ext cx="0" cy="429428"/>
            </a:xfrm>
            <a:custGeom>
              <a:avLst/>
              <a:pathLst>
                <a:path w="0" h="429428">
                  <a:moveTo>
                    <a:pt x="0" y="4294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45138"/>
              <a:ext cx="3397293" cy="1017066"/>
            </a:xfrm>
            <a:custGeom>
              <a:avLst/>
              <a:pathLst>
                <a:path w="3397293" h="1017066">
                  <a:moveTo>
                    <a:pt x="0" y="0"/>
                  </a:moveTo>
                  <a:lnTo>
                    <a:pt x="135891" y="395526"/>
                  </a:lnTo>
                  <a:lnTo>
                    <a:pt x="271783" y="1017066"/>
                  </a:lnTo>
                  <a:lnTo>
                    <a:pt x="407675" y="282518"/>
                  </a:lnTo>
                  <a:lnTo>
                    <a:pt x="543566" y="508533"/>
                  </a:lnTo>
                  <a:lnTo>
                    <a:pt x="679458" y="565037"/>
                  </a:lnTo>
                  <a:lnTo>
                    <a:pt x="815350" y="169511"/>
                  </a:lnTo>
                  <a:lnTo>
                    <a:pt x="951242" y="0"/>
                  </a:lnTo>
                  <a:lnTo>
                    <a:pt x="1087133" y="56503"/>
                  </a:lnTo>
                  <a:lnTo>
                    <a:pt x="1223025" y="452029"/>
                  </a:lnTo>
                  <a:lnTo>
                    <a:pt x="1358917" y="565037"/>
                  </a:lnTo>
                  <a:lnTo>
                    <a:pt x="1494809" y="565037"/>
                  </a:lnTo>
                  <a:lnTo>
                    <a:pt x="1630700" y="339022"/>
                  </a:lnTo>
                  <a:lnTo>
                    <a:pt x="1766592" y="395526"/>
                  </a:lnTo>
                  <a:lnTo>
                    <a:pt x="1902484" y="282518"/>
                  </a:lnTo>
                  <a:lnTo>
                    <a:pt x="2038375" y="282518"/>
                  </a:lnTo>
                  <a:lnTo>
                    <a:pt x="2174267" y="56503"/>
                  </a:lnTo>
                  <a:lnTo>
                    <a:pt x="2310159" y="395526"/>
                  </a:lnTo>
                  <a:lnTo>
                    <a:pt x="2446051" y="565037"/>
                  </a:lnTo>
                  <a:lnTo>
                    <a:pt x="2581942" y="169511"/>
                  </a:lnTo>
                  <a:lnTo>
                    <a:pt x="2717834" y="565037"/>
                  </a:lnTo>
                  <a:lnTo>
                    <a:pt x="2853726" y="113007"/>
                  </a:lnTo>
                  <a:lnTo>
                    <a:pt x="2989618" y="226014"/>
                  </a:lnTo>
                  <a:lnTo>
                    <a:pt x="3125509" y="169511"/>
                  </a:lnTo>
                  <a:lnTo>
                    <a:pt x="3261401" y="226014"/>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407519" y="24526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068928" y="245531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748386" y="245531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427845"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989462"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804812" y="24526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31320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04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275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62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4974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324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90966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0966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8269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45151"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76768" y="4886838"/>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18" name="tx118"/>
            <p:cNvSpPr/>
            <p:nvPr/>
          </p:nvSpPr>
          <p:spPr>
            <a:xfrm>
              <a:off x="7249796"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01225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06382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55710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05038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54366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03695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81046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30374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79702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29030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78359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72498"/>
              <a:ext cx="6100059" cy="110182"/>
            </a:xfrm>
            <a:prstGeom prst="rect">
              <a:avLst/>
            </a:prstGeom>
            <a:solidFill>
              <a:srgbClr val="1CABE2">
                <a:alpha val="80000"/>
              </a:srgbClr>
            </a:solidFill>
          </p:spPr>
          <p:txBody>
            <a:bodyPr/>
            <a:lstStyle/>
            <a:p/>
          </p:txBody>
        </p:sp>
        <p:sp>
          <p:nvSpPr>
            <p:cNvPr id="136" name="rc136"/>
            <p:cNvSpPr/>
            <p:nvPr/>
          </p:nvSpPr>
          <p:spPr>
            <a:xfrm>
              <a:off x="1317178" y="5634770"/>
              <a:ext cx="7321564" cy="110182"/>
            </a:xfrm>
            <a:prstGeom prst="rect">
              <a:avLst/>
            </a:prstGeom>
            <a:solidFill>
              <a:srgbClr val="1CABE2">
                <a:alpha val="80000"/>
              </a:srgbClr>
            </a:solidFill>
          </p:spPr>
          <p:txBody>
            <a:bodyPr/>
            <a:lstStyle/>
            <a:p/>
          </p:txBody>
        </p:sp>
        <p:sp>
          <p:nvSpPr>
            <p:cNvPr id="137" name="rc137"/>
            <p:cNvSpPr/>
            <p:nvPr/>
          </p:nvSpPr>
          <p:spPr>
            <a:xfrm>
              <a:off x="1317178" y="5497042"/>
              <a:ext cx="1449977" cy="110182"/>
            </a:xfrm>
            <a:prstGeom prst="rect">
              <a:avLst/>
            </a:prstGeom>
            <a:solidFill>
              <a:srgbClr val="1CABE2">
                <a:alpha val="80000"/>
              </a:srgbClr>
            </a:solidFill>
          </p:spPr>
          <p:txBody>
            <a:bodyPr/>
            <a:lstStyle/>
            <a:p/>
          </p:txBody>
        </p:sp>
        <p:sp>
          <p:nvSpPr>
            <p:cNvPr id="138" name="tx138"/>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460870"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3954153"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5447435"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5" name="tx145"/>
            <p:cNvSpPr/>
            <p:nvPr/>
          </p:nvSpPr>
          <p:spPr>
            <a:xfrm>
              <a:off x="6940718"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6" name="tx146"/>
            <p:cNvSpPr/>
            <p:nvPr/>
          </p:nvSpPr>
          <p:spPr>
            <a:xfrm>
              <a:off x="8434001"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8" name="tx148"/>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9" name="tx149"/>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50" name="tx150"/>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El Salvador (99 %) fue 14 puntos porcentuales superior a la media mundial (85 %) y 16 puntos porcentuales superior a la media de todos los países de la iniciativa « LACR » (83 %).
La cobertura nacional de la DTP3 fue 3 puntos porcentuales superior a la de 2019 (96 %).
Esto equivale a menos de 1 000 niños sin vacunar o con vacunación incompleta en 2025, frente a los 4 000 niños sin vacunar o con vacunación incompleta en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DTP3 en El Salvador fue del 99 %; esto supone 3 puntos porcentuales más que en 2019 y más de 10 puntos porcentuales por encima de las medias tanto mundial como regional.</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El Salvador ocupaba el puesto 29 de 33 países en cuanto a la cobertura más baja de la vacuna DTP3 (teniendo en cuenta los empates).
El Salvador no figuraba entre los 10 países con mayor número de niños sin vacunar o con vacunación incompleta.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Salvador presentaba la mayor cobertura y no figuraba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25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37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648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3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742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35905"/>
              <a:ext cx="239888" cy="1276103"/>
            </a:xfrm>
            <a:prstGeom prst="rect">
              <a:avLst/>
            </a:prstGeom>
            <a:solidFill>
              <a:srgbClr val="80BD41">
                <a:alpha val="100000"/>
              </a:srgbClr>
            </a:solidFill>
          </p:spPr>
          <p:txBody>
            <a:bodyPr/>
            <a:lstStyle/>
            <a:p/>
          </p:txBody>
        </p:sp>
        <p:sp>
          <p:nvSpPr>
            <p:cNvPr id="23" name="rc23"/>
            <p:cNvSpPr/>
            <p:nvPr/>
          </p:nvSpPr>
          <p:spPr>
            <a:xfrm>
              <a:off x="1296273" y="2923049"/>
              <a:ext cx="239888" cy="12856"/>
            </a:xfrm>
            <a:prstGeom prst="rect">
              <a:avLst/>
            </a:prstGeom>
            <a:solidFill>
              <a:srgbClr val="1CABE2">
                <a:alpha val="100000"/>
              </a:srgbClr>
            </a:solidFill>
          </p:spPr>
          <p:txBody>
            <a:bodyPr/>
            <a:lstStyle/>
            <a:p/>
          </p:txBody>
        </p:sp>
        <p:sp>
          <p:nvSpPr>
            <p:cNvPr id="24" name="rc24"/>
            <p:cNvSpPr/>
            <p:nvPr/>
          </p:nvSpPr>
          <p:spPr>
            <a:xfrm>
              <a:off x="1562816" y="3077404"/>
              <a:ext cx="239888" cy="1134605"/>
            </a:xfrm>
            <a:prstGeom prst="rect">
              <a:avLst/>
            </a:prstGeom>
            <a:solidFill>
              <a:srgbClr val="80BD41">
                <a:alpha val="100000"/>
              </a:srgbClr>
            </a:solidFill>
          </p:spPr>
          <p:txBody>
            <a:bodyPr/>
            <a:lstStyle/>
            <a:p/>
          </p:txBody>
        </p:sp>
        <p:sp>
          <p:nvSpPr>
            <p:cNvPr id="25" name="rc25"/>
            <p:cNvSpPr/>
            <p:nvPr/>
          </p:nvSpPr>
          <p:spPr>
            <a:xfrm>
              <a:off x="1562816" y="2978732"/>
              <a:ext cx="239888" cy="98672"/>
            </a:xfrm>
            <a:prstGeom prst="rect">
              <a:avLst/>
            </a:prstGeom>
            <a:solidFill>
              <a:srgbClr val="1CABE2">
                <a:alpha val="100000"/>
              </a:srgbClr>
            </a:solidFill>
          </p:spPr>
          <p:txBody>
            <a:bodyPr/>
            <a:lstStyle/>
            <a:p/>
          </p:txBody>
        </p:sp>
        <p:sp>
          <p:nvSpPr>
            <p:cNvPr id="26" name="rc26"/>
            <p:cNvSpPr/>
            <p:nvPr/>
          </p:nvSpPr>
          <p:spPr>
            <a:xfrm>
              <a:off x="1829360" y="3263775"/>
              <a:ext cx="239888" cy="948234"/>
            </a:xfrm>
            <a:prstGeom prst="rect">
              <a:avLst/>
            </a:prstGeom>
            <a:solidFill>
              <a:srgbClr val="80BD41">
                <a:alpha val="100000"/>
              </a:srgbClr>
            </a:solidFill>
          </p:spPr>
          <p:txBody>
            <a:bodyPr/>
            <a:lstStyle/>
            <a:p/>
          </p:txBody>
        </p:sp>
        <p:sp>
          <p:nvSpPr>
            <p:cNvPr id="27" name="rc27"/>
            <p:cNvSpPr/>
            <p:nvPr/>
          </p:nvSpPr>
          <p:spPr>
            <a:xfrm>
              <a:off x="1829360" y="3041374"/>
              <a:ext cx="239888" cy="222401"/>
            </a:xfrm>
            <a:prstGeom prst="rect">
              <a:avLst/>
            </a:prstGeom>
            <a:solidFill>
              <a:srgbClr val="1CABE2">
                <a:alpha val="100000"/>
              </a:srgbClr>
            </a:solidFill>
          </p:spPr>
          <p:txBody>
            <a:bodyPr/>
            <a:lstStyle/>
            <a:p/>
          </p:txBody>
        </p:sp>
        <p:sp>
          <p:nvSpPr>
            <p:cNvPr id="28" name="rc28"/>
            <p:cNvSpPr/>
            <p:nvPr/>
          </p:nvSpPr>
          <p:spPr>
            <a:xfrm>
              <a:off x="2095903" y="3165431"/>
              <a:ext cx="239888" cy="1046578"/>
            </a:xfrm>
            <a:prstGeom prst="rect">
              <a:avLst/>
            </a:prstGeom>
            <a:solidFill>
              <a:srgbClr val="80BD41">
                <a:alpha val="100000"/>
              </a:srgbClr>
            </a:solidFill>
          </p:spPr>
          <p:txBody>
            <a:bodyPr/>
            <a:lstStyle/>
            <a:p/>
          </p:txBody>
        </p:sp>
        <p:sp>
          <p:nvSpPr>
            <p:cNvPr id="29" name="rc29"/>
            <p:cNvSpPr/>
            <p:nvPr/>
          </p:nvSpPr>
          <p:spPr>
            <a:xfrm>
              <a:off x="2095903" y="3098612"/>
              <a:ext cx="239888" cy="66818"/>
            </a:xfrm>
            <a:prstGeom prst="rect">
              <a:avLst/>
            </a:prstGeom>
            <a:solidFill>
              <a:srgbClr val="1CABE2">
                <a:alpha val="100000"/>
              </a:srgbClr>
            </a:solidFill>
          </p:spPr>
          <p:txBody>
            <a:bodyPr/>
            <a:lstStyle/>
            <a:p/>
          </p:txBody>
        </p:sp>
        <p:sp>
          <p:nvSpPr>
            <p:cNvPr id="30" name="rc30"/>
            <p:cNvSpPr/>
            <p:nvPr/>
          </p:nvSpPr>
          <p:spPr>
            <a:xfrm>
              <a:off x="2362446" y="3254604"/>
              <a:ext cx="239888" cy="957405"/>
            </a:xfrm>
            <a:prstGeom prst="rect">
              <a:avLst/>
            </a:prstGeom>
            <a:solidFill>
              <a:srgbClr val="80BD41">
                <a:alpha val="100000"/>
              </a:srgbClr>
            </a:solidFill>
          </p:spPr>
          <p:txBody>
            <a:bodyPr/>
            <a:lstStyle/>
            <a:p/>
          </p:txBody>
        </p:sp>
        <p:sp>
          <p:nvSpPr>
            <p:cNvPr id="31" name="rc31"/>
            <p:cNvSpPr/>
            <p:nvPr/>
          </p:nvSpPr>
          <p:spPr>
            <a:xfrm>
              <a:off x="2362446" y="3148235"/>
              <a:ext cx="239888" cy="106369"/>
            </a:xfrm>
            <a:prstGeom prst="rect">
              <a:avLst/>
            </a:prstGeom>
            <a:solidFill>
              <a:srgbClr val="1CABE2">
                <a:alpha val="100000"/>
              </a:srgbClr>
            </a:solidFill>
          </p:spPr>
          <p:txBody>
            <a:bodyPr/>
            <a:lstStyle/>
            <a:p/>
          </p:txBody>
        </p:sp>
        <p:sp>
          <p:nvSpPr>
            <p:cNvPr id="32" name="rc32"/>
            <p:cNvSpPr/>
            <p:nvPr/>
          </p:nvSpPr>
          <p:spPr>
            <a:xfrm>
              <a:off x="2628989" y="3293909"/>
              <a:ext cx="239888" cy="918100"/>
            </a:xfrm>
            <a:prstGeom prst="rect">
              <a:avLst/>
            </a:prstGeom>
            <a:solidFill>
              <a:srgbClr val="80BD41">
                <a:alpha val="100000"/>
              </a:srgbClr>
            </a:solidFill>
          </p:spPr>
          <p:txBody>
            <a:bodyPr/>
            <a:lstStyle/>
            <a:p/>
          </p:txBody>
        </p:sp>
        <p:sp>
          <p:nvSpPr>
            <p:cNvPr id="33" name="rc33"/>
            <p:cNvSpPr/>
            <p:nvPr/>
          </p:nvSpPr>
          <p:spPr>
            <a:xfrm>
              <a:off x="2628989" y="3180416"/>
              <a:ext cx="239888" cy="113493"/>
            </a:xfrm>
            <a:prstGeom prst="rect">
              <a:avLst/>
            </a:prstGeom>
            <a:solidFill>
              <a:srgbClr val="1CABE2">
                <a:alpha val="100000"/>
              </a:srgbClr>
            </a:solidFill>
          </p:spPr>
          <p:txBody>
            <a:bodyPr/>
            <a:lstStyle/>
            <a:p/>
          </p:txBody>
        </p:sp>
        <p:sp>
          <p:nvSpPr>
            <p:cNvPr id="34" name="rc34"/>
            <p:cNvSpPr/>
            <p:nvPr/>
          </p:nvSpPr>
          <p:spPr>
            <a:xfrm>
              <a:off x="2895532" y="3239701"/>
              <a:ext cx="239888" cy="972308"/>
            </a:xfrm>
            <a:prstGeom prst="rect">
              <a:avLst/>
            </a:prstGeom>
            <a:solidFill>
              <a:srgbClr val="80BD41">
                <a:alpha val="100000"/>
              </a:srgbClr>
            </a:solidFill>
          </p:spPr>
          <p:txBody>
            <a:bodyPr/>
            <a:lstStyle/>
            <a:p/>
          </p:txBody>
        </p:sp>
        <p:sp>
          <p:nvSpPr>
            <p:cNvPr id="35" name="rc35"/>
            <p:cNvSpPr/>
            <p:nvPr/>
          </p:nvSpPr>
          <p:spPr>
            <a:xfrm>
              <a:off x="2895532" y="3199167"/>
              <a:ext cx="239888" cy="40533"/>
            </a:xfrm>
            <a:prstGeom prst="rect">
              <a:avLst/>
            </a:prstGeom>
            <a:solidFill>
              <a:srgbClr val="1CABE2">
                <a:alpha val="100000"/>
              </a:srgbClr>
            </a:solidFill>
          </p:spPr>
          <p:txBody>
            <a:bodyPr/>
            <a:lstStyle/>
            <a:p/>
          </p:txBody>
        </p:sp>
        <p:sp>
          <p:nvSpPr>
            <p:cNvPr id="36" name="rc36"/>
            <p:cNvSpPr/>
            <p:nvPr/>
          </p:nvSpPr>
          <p:spPr>
            <a:xfrm>
              <a:off x="3162075" y="3226599"/>
              <a:ext cx="239888" cy="985410"/>
            </a:xfrm>
            <a:prstGeom prst="rect">
              <a:avLst/>
            </a:prstGeom>
            <a:solidFill>
              <a:srgbClr val="80BD41">
                <a:alpha val="100000"/>
              </a:srgbClr>
            </a:solidFill>
          </p:spPr>
          <p:txBody>
            <a:bodyPr/>
            <a:lstStyle/>
            <a:p/>
          </p:txBody>
        </p:sp>
        <p:sp>
          <p:nvSpPr>
            <p:cNvPr id="37" name="rc37"/>
            <p:cNvSpPr/>
            <p:nvPr/>
          </p:nvSpPr>
          <p:spPr>
            <a:xfrm>
              <a:off x="3162075" y="3216609"/>
              <a:ext cx="239888" cy="9990"/>
            </a:xfrm>
            <a:prstGeom prst="rect">
              <a:avLst/>
            </a:prstGeom>
            <a:solidFill>
              <a:srgbClr val="1CABE2">
                <a:alpha val="100000"/>
              </a:srgbClr>
            </a:solidFill>
          </p:spPr>
          <p:txBody>
            <a:bodyPr/>
            <a:lstStyle/>
            <a:p/>
          </p:txBody>
        </p:sp>
        <p:sp>
          <p:nvSpPr>
            <p:cNvPr id="38" name="rc38"/>
            <p:cNvSpPr/>
            <p:nvPr/>
          </p:nvSpPr>
          <p:spPr>
            <a:xfrm>
              <a:off x="3428618" y="3257388"/>
              <a:ext cx="239888" cy="954621"/>
            </a:xfrm>
            <a:prstGeom prst="rect">
              <a:avLst/>
            </a:prstGeom>
            <a:solidFill>
              <a:srgbClr val="80BD41">
                <a:alpha val="100000"/>
              </a:srgbClr>
            </a:solidFill>
          </p:spPr>
          <p:txBody>
            <a:bodyPr/>
            <a:lstStyle/>
            <a:p/>
          </p:txBody>
        </p:sp>
        <p:sp>
          <p:nvSpPr>
            <p:cNvPr id="39" name="rc39"/>
            <p:cNvSpPr/>
            <p:nvPr/>
          </p:nvSpPr>
          <p:spPr>
            <a:xfrm>
              <a:off x="3428618" y="3237899"/>
              <a:ext cx="239888" cy="19488"/>
            </a:xfrm>
            <a:prstGeom prst="rect">
              <a:avLst/>
            </a:prstGeom>
            <a:solidFill>
              <a:srgbClr val="1CABE2">
                <a:alpha val="100000"/>
              </a:srgbClr>
            </a:solidFill>
          </p:spPr>
          <p:txBody>
            <a:bodyPr/>
            <a:lstStyle/>
            <a:p/>
          </p:txBody>
        </p:sp>
        <p:sp>
          <p:nvSpPr>
            <p:cNvPr id="40" name="rc40"/>
            <p:cNvSpPr/>
            <p:nvPr/>
          </p:nvSpPr>
          <p:spPr>
            <a:xfrm>
              <a:off x="3695161" y="3331494"/>
              <a:ext cx="239888" cy="880514"/>
            </a:xfrm>
            <a:prstGeom prst="rect">
              <a:avLst/>
            </a:prstGeom>
            <a:solidFill>
              <a:srgbClr val="80BD41">
                <a:alpha val="100000"/>
              </a:srgbClr>
            </a:solidFill>
          </p:spPr>
          <p:txBody>
            <a:bodyPr/>
            <a:lstStyle/>
            <a:p/>
          </p:txBody>
        </p:sp>
        <p:sp>
          <p:nvSpPr>
            <p:cNvPr id="41" name="rc41"/>
            <p:cNvSpPr/>
            <p:nvPr/>
          </p:nvSpPr>
          <p:spPr>
            <a:xfrm>
              <a:off x="3695161" y="3244450"/>
              <a:ext cx="239888" cy="87044"/>
            </a:xfrm>
            <a:prstGeom prst="rect">
              <a:avLst/>
            </a:prstGeom>
            <a:solidFill>
              <a:srgbClr val="1CABE2">
                <a:alpha val="100000"/>
              </a:srgbClr>
            </a:solidFill>
          </p:spPr>
          <p:txBody>
            <a:bodyPr/>
            <a:lstStyle/>
            <a:p/>
          </p:txBody>
        </p:sp>
        <p:sp>
          <p:nvSpPr>
            <p:cNvPr id="42" name="rc42"/>
            <p:cNvSpPr/>
            <p:nvPr/>
          </p:nvSpPr>
          <p:spPr>
            <a:xfrm>
              <a:off x="3961705" y="3353603"/>
              <a:ext cx="239888" cy="858405"/>
            </a:xfrm>
            <a:prstGeom prst="rect">
              <a:avLst/>
            </a:prstGeom>
            <a:solidFill>
              <a:srgbClr val="80BD41">
                <a:alpha val="100000"/>
              </a:srgbClr>
            </a:solidFill>
          </p:spPr>
          <p:txBody>
            <a:bodyPr/>
            <a:lstStyle/>
            <a:p/>
          </p:txBody>
        </p:sp>
        <p:sp>
          <p:nvSpPr>
            <p:cNvPr id="43" name="rc43"/>
            <p:cNvSpPr/>
            <p:nvPr/>
          </p:nvSpPr>
          <p:spPr>
            <a:xfrm>
              <a:off x="3961705" y="3247480"/>
              <a:ext cx="239888" cy="106123"/>
            </a:xfrm>
            <a:prstGeom prst="rect">
              <a:avLst/>
            </a:prstGeom>
            <a:solidFill>
              <a:srgbClr val="1CABE2">
                <a:alpha val="100000"/>
              </a:srgbClr>
            </a:solidFill>
          </p:spPr>
          <p:txBody>
            <a:bodyPr/>
            <a:lstStyle/>
            <a:p/>
          </p:txBody>
        </p:sp>
        <p:sp>
          <p:nvSpPr>
            <p:cNvPr id="44" name="rc44"/>
            <p:cNvSpPr/>
            <p:nvPr/>
          </p:nvSpPr>
          <p:spPr>
            <a:xfrm>
              <a:off x="4228248" y="3353112"/>
              <a:ext cx="239888" cy="858897"/>
            </a:xfrm>
            <a:prstGeom prst="rect">
              <a:avLst/>
            </a:prstGeom>
            <a:solidFill>
              <a:srgbClr val="80BD41">
                <a:alpha val="100000"/>
              </a:srgbClr>
            </a:solidFill>
          </p:spPr>
          <p:txBody>
            <a:bodyPr/>
            <a:lstStyle/>
            <a:p/>
          </p:txBody>
        </p:sp>
        <p:sp>
          <p:nvSpPr>
            <p:cNvPr id="45" name="rc45"/>
            <p:cNvSpPr/>
            <p:nvPr/>
          </p:nvSpPr>
          <p:spPr>
            <a:xfrm>
              <a:off x="4228248" y="3246988"/>
              <a:ext cx="239888" cy="106123"/>
            </a:xfrm>
            <a:prstGeom prst="rect">
              <a:avLst/>
            </a:prstGeom>
            <a:solidFill>
              <a:srgbClr val="1CABE2">
                <a:alpha val="100000"/>
              </a:srgbClr>
            </a:solidFill>
          </p:spPr>
          <p:txBody>
            <a:bodyPr/>
            <a:lstStyle/>
            <a:p/>
          </p:txBody>
        </p:sp>
        <p:sp>
          <p:nvSpPr>
            <p:cNvPr id="46" name="rc46"/>
            <p:cNvSpPr/>
            <p:nvPr/>
          </p:nvSpPr>
          <p:spPr>
            <a:xfrm>
              <a:off x="4494791" y="3320849"/>
              <a:ext cx="239888" cy="891159"/>
            </a:xfrm>
            <a:prstGeom prst="rect">
              <a:avLst/>
            </a:prstGeom>
            <a:solidFill>
              <a:srgbClr val="80BD41">
                <a:alpha val="100000"/>
              </a:srgbClr>
            </a:solidFill>
          </p:spPr>
          <p:txBody>
            <a:bodyPr/>
            <a:lstStyle/>
            <a:p/>
          </p:txBody>
        </p:sp>
        <p:sp>
          <p:nvSpPr>
            <p:cNvPr id="47" name="rc47"/>
            <p:cNvSpPr/>
            <p:nvPr/>
          </p:nvSpPr>
          <p:spPr>
            <a:xfrm>
              <a:off x="4494791" y="3253785"/>
              <a:ext cx="239888" cy="67064"/>
            </a:xfrm>
            <a:prstGeom prst="rect">
              <a:avLst/>
            </a:prstGeom>
            <a:solidFill>
              <a:srgbClr val="1CABE2">
                <a:alpha val="100000"/>
              </a:srgbClr>
            </a:solidFill>
          </p:spPr>
          <p:txBody>
            <a:bodyPr/>
            <a:lstStyle/>
            <a:p/>
          </p:txBody>
        </p:sp>
        <p:sp>
          <p:nvSpPr>
            <p:cNvPr id="48" name="rc48"/>
            <p:cNvSpPr/>
            <p:nvPr/>
          </p:nvSpPr>
          <p:spPr>
            <a:xfrm>
              <a:off x="4761334" y="3335670"/>
              <a:ext cx="239888" cy="876338"/>
            </a:xfrm>
            <a:prstGeom prst="rect">
              <a:avLst/>
            </a:prstGeom>
            <a:solidFill>
              <a:srgbClr val="80BD41">
                <a:alpha val="100000"/>
              </a:srgbClr>
            </a:solidFill>
          </p:spPr>
          <p:txBody>
            <a:bodyPr/>
            <a:lstStyle/>
            <a:p/>
          </p:txBody>
        </p:sp>
        <p:sp>
          <p:nvSpPr>
            <p:cNvPr id="49" name="rc49"/>
            <p:cNvSpPr/>
            <p:nvPr/>
          </p:nvSpPr>
          <p:spPr>
            <a:xfrm>
              <a:off x="4761334" y="3259435"/>
              <a:ext cx="239888" cy="76235"/>
            </a:xfrm>
            <a:prstGeom prst="rect">
              <a:avLst/>
            </a:prstGeom>
            <a:solidFill>
              <a:srgbClr val="1CABE2">
                <a:alpha val="100000"/>
              </a:srgbClr>
            </a:solidFill>
          </p:spPr>
          <p:txBody>
            <a:bodyPr/>
            <a:lstStyle/>
            <a:p/>
          </p:txBody>
        </p:sp>
        <p:sp>
          <p:nvSpPr>
            <p:cNvPr id="50" name="rc50"/>
            <p:cNvSpPr/>
            <p:nvPr/>
          </p:nvSpPr>
          <p:spPr>
            <a:xfrm>
              <a:off x="5027877" y="3320604"/>
              <a:ext cx="239888" cy="891405"/>
            </a:xfrm>
            <a:prstGeom prst="rect">
              <a:avLst/>
            </a:prstGeom>
            <a:solidFill>
              <a:srgbClr val="80BD41">
                <a:alpha val="100000"/>
              </a:srgbClr>
            </a:solidFill>
          </p:spPr>
          <p:txBody>
            <a:bodyPr/>
            <a:lstStyle/>
            <a:p/>
          </p:txBody>
        </p:sp>
        <p:sp>
          <p:nvSpPr>
            <p:cNvPr id="51" name="rc51"/>
            <p:cNvSpPr/>
            <p:nvPr/>
          </p:nvSpPr>
          <p:spPr>
            <a:xfrm>
              <a:off x="5027877" y="3263693"/>
              <a:ext cx="239888" cy="56910"/>
            </a:xfrm>
            <a:prstGeom prst="rect">
              <a:avLst/>
            </a:prstGeom>
            <a:solidFill>
              <a:srgbClr val="1CABE2">
                <a:alpha val="100000"/>
              </a:srgbClr>
            </a:solidFill>
          </p:spPr>
          <p:txBody>
            <a:bodyPr/>
            <a:lstStyle/>
            <a:p/>
          </p:txBody>
        </p:sp>
        <p:sp>
          <p:nvSpPr>
            <p:cNvPr id="52" name="rc52"/>
            <p:cNvSpPr/>
            <p:nvPr/>
          </p:nvSpPr>
          <p:spPr>
            <a:xfrm>
              <a:off x="5294420" y="3337636"/>
              <a:ext cx="239888" cy="874373"/>
            </a:xfrm>
            <a:prstGeom prst="rect">
              <a:avLst/>
            </a:prstGeom>
            <a:solidFill>
              <a:srgbClr val="80BD41">
                <a:alpha val="100000"/>
              </a:srgbClr>
            </a:solidFill>
          </p:spPr>
          <p:txBody>
            <a:bodyPr/>
            <a:lstStyle/>
            <a:p/>
          </p:txBody>
        </p:sp>
        <p:sp>
          <p:nvSpPr>
            <p:cNvPr id="53" name="rc53"/>
            <p:cNvSpPr/>
            <p:nvPr/>
          </p:nvSpPr>
          <p:spPr>
            <a:xfrm>
              <a:off x="5294420" y="3281790"/>
              <a:ext cx="239888" cy="55845"/>
            </a:xfrm>
            <a:prstGeom prst="rect">
              <a:avLst/>
            </a:prstGeom>
            <a:solidFill>
              <a:srgbClr val="1CABE2">
                <a:alpha val="100000"/>
              </a:srgbClr>
            </a:solidFill>
          </p:spPr>
          <p:txBody>
            <a:bodyPr/>
            <a:lstStyle/>
            <a:p/>
          </p:txBody>
        </p:sp>
        <p:sp>
          <p:nvSpPr>
            <p:cNvPr id="54" name="rc54"/>
            <p:cNvSpPr/>
            <p:nvPr/>
          </p:nvSpPr>
          <p:spPr>
            <a:xfrm>
              <a:off x="5560963" y="3339273"/>
              <a:ext cx="239888" cy="872735"/>
            </a:xfrm>
            <a:prstGeom prst="rect">
              <a:avLst/>
            </a:prstGeom>
            <a:solidFill>
              <a:srgbClr val="80BD41">
                <a:alpha val="100000"/>
              </a:srgbClr>
            </a:solidFill>
          </p:spPr>
          <p:txBody>
            <a:bodyPr/>
            <a:lstStyle/>
            <a:p/>
          </p:txBody>
        </p:sp>
        <p:sp>
          <p:nvSpPr>
            <p:cNvPr id="55" name="rc55"/>
            <p:cNvSpPr/>
            <p:nvPr/>
          </p:nvSpPr>
          <p:spPr>
            <a:xfrm>
              <a:off x="5560963" y="3321504"/>
              <a:ext cx="239888" cy="17769"/>
            </a:xfrm>
            <a:prstGeom prst="rect">
              <a:avLst/>
            </a:prstGeom>
            <a:solidFill>
              <a:srgbClr val="1CABE2">
                <a:alpha val="100000"/>
              </a:srgbClr>
            </a:solidFill>
          </p:spPr>
          <p:txBody>
            <a:bodyPr/>
            <a:lstStyle/>
            <a:p/>
          </p:txBody>
        </p:sp>
        <p:sp>
          <p:nvSpPr>
            <p:cNvPr id="56" name="rc56"/>
            <p:cNvSpPr/>
            <p:nvPr/>
          </p:nvSpPr>
          <p:spPr>
            <a:xfrm>
              <a:off x="5827506" y="3418866"/>
              <a:ext cx="239888" cy="793143"/>
            </a:xfrm>
            <a:prstGeom prst="rect">
              <a:avLst/>
            </a:prstGeom>
            <a:solidFill>
              <a:srgbClr val="80BD41">
                <a:alpha val="100000"/>
              </a:srgbClr>
            </a:solidFill>
          </p:spPr>
          <p:txBody>
            <a:bodyPr/>
            <a:lstStyle/>
            <a:p/>
          </p:txBody>
        </p:sp>
        <p:sp>
          <p:nvSpPr>
            <p:cNvPr id="57" name="rc57"/>
            <p:cNvSpPr/>
            <p:nvPr/>
          </p:nvSpPr>
          <p:spPr>
            <a:xfrm>
              <a:off x="5827506" y="3349919"/>
              <a:ext cx="239888" cy="68947"/>
            </a:xfrm>
            <a:prstGeom prst="rect">
              <a:avLst/>
            </a:prstGeom>
            <a:solidFill>
              <a:srgbClr val="1CABE2">
                <a:alpha val="100000"/>
              </a:srgbClr>
            </a:solidFill>
          </p:spPr>
          <p:txBody>
            <a:bodyPr/>
            <a:lstStyle/>
            <a:p/>
          </p:txBody>
        </p:sp>
        <p:sp>
          <p:nvSpPr>
            <p:cNvPr id="58" name="rc58"/>
            <p:cNvSpPr/>
            <p:nvPr/>
          </p:nvSpPr>
          <p:spPr>
            <a:xfrm>
              <a:off x="6094049" y="3463330"/>
              <a:ext cx="239888" cy="748679"/>
            </a:xfrm>
            <a:prstGeom prst="rect">
              <a:avLst/>
            </a:prstGeom>
            <a:solidFill>
              <a:srgbClr val="80BD41">
                <a:alpha val="100000"/>
              </a:srgbClr>
            </a:solidFill>
          </p:spPr>
          <p:txBody>
            <a:bodyPr/>
            <a:lstStyle/>
            <a:p/>
          </p:txBody>
        </p:sp>
        <p:sp>
          <p:nvSpPr>
            <p:cNvPr id="59" name="rc59"/>
            <p:cNvSpPr/>
            <p:nvPr/>
          </p:nvSpPr>
          <p:spPr>
            <a:xfrm>
              <a:off x="6094049" y="3370799"/>
              <a:ext cx="239888" cy="92530"/>
            </a:xfrm>
            <a:prstGeom prst="rect">
              <a:avLst/>
            </a:prstGeom>
            <a:solidFill>
              <a:srgbClr val="1CABE2">
                <a:alpha val="100000"/>
              </a:srgbClr>
            </a:solidFill>
          </p:spPr>
          <p:txBody>
            <a:bodyPr/>
            <a:lstStyle/>
            <a:p/>
          </p:txBody>
        </p:sp>
        <p:sp>
          <p:nvSpPr>
            <p:cNvPr id="60" name="rc60"/>
            <p:cNvSpPr/>
            <p:nvPr/>
          </p:nvSpPr>
          <p:spPr>
            <a:xfrm>
              <a:off x="6360593" y="3409286"/>
              <a:ext cx="239888" cy="802723"/>
            </a:xfrm>
            <a:prstGeom prst="rect">
              <a:avLst/>
            </a:prstGeom>
            <a:solidFill>
              <a:srgbClr val="80BD41">
                <a:alpha val="100000"/>
              </a:srgbClr>
            </a:solidFill>
          </p:spPr>
          <p:txBody>
            <a:bodyPr/>
            <a:lstStyle/>
            <a:p/>
          </p:txBody>
        </p:sp>
        <p:sp>
          <p:nvSpPr>
            <p:cNvPr id="61" name="rc61"/>
            <p:cNvSpPr/>
            <p:nvPr/>
          </p:nvSpPr>
          <p:spPr>
            <a:xfrm>
              <a:off x="6360593" y="3375876"/>
              <a:ext cx="239888" cy="33409"/>
            </a:xfrm>
            <a:prstGeom prst="rect">
              <a:avLst/>
            </a:prstGeom>
            <a:solidFill>
              <a:srgbClr val="1CABE2">
                <a:alpha val="100000"/>
              </a:srgbClr>
            </a:solidFill>
          </p:spPr>
          <p:txBody>
            <a:bodyPr/>
            <a:lstStyle/>
            <a:p/>
          </p:txBody>
        </p:sp>
        <p:sp>
          <p:nvSpPr>
            <p:cNvPr id="62" name="rc62"/>
            <p:cNvSpPr/>
            <p:nvPr/>
          </p:nvSpPr>
          <p:spPr>
            <a:xfrm>
              <a:off x="6627136" y="3478069"/>
              <a:ext cx="239888" cy="733939"/>
            </a:xfrm>
            <a:prstGeom prst="rect">
              <a:avLst/>
            </a:prstGeom>
            <a:solidFill>
              <a:srgbClr val="80BD41">
                <a:alpha val="100000"/>
              </a:srgbClr>
            </a:solidFill>
          </p:spPr>
          <p:txBody>
            <a:bodyPr/>
            <a:lstStyle/>
            <a:p/>
          </p:txBody>
        </p:sp>
        <p:sp>
          <p:nvSpPr>
            <p:cNvPr id="63" name="rc63"/>
            <p:cNvSpPr/>
            <p:nvPr/>
          </p:nvSpPr>
          <p:spPr>
            <a:xfrm>
              <a:off x="6627136" y="3387340"/>
              <a:ext cx="239888" cy="90729"/>
            </a:xfrm>
            <a:prstGeom prst="rect">
              <a:avLst/>
            </a:prstGeom>
            <a:solidFill>
              <a:srgbClr val="1CABE2">
                <a:alpha val="100000"/>
              </a:srgbClr>
            </a:solidFill>
          </p:spPr>
          <p:txBody>
            <a:bodyPr/>
            <a:lstStyle/>
            <a:p/>
          </p:txBody>
        </p:sp>
        <p:sp>
          <p:nvSpPr>
            <p:cNvPr id="64" name="rc64"/>
            <p:cNvSpPr/>
            <p:nvPr/>
          </p:nvSpPr>
          <p:spPr>
            <a:xfrm>
              <a:off x="6893679" y="3416737"/>
              <a:ext cx="239888" cy="795272"/>
            </a:xfrm>
            <a:prstGeom prst="rect">
              <a:avLst/>
            </a:prstGeom>
            <a:solidFill>
              <a:srgbClr val="80BD41">
                <a:alpha val="100000"/>
              </a:srgbClr>
            </a:solidFill>
          </p:spPr>
          <p:txBody>
            <a:bodyPr/>
            <a:lstStyle/>
            <a:p/>
          </p:txBody>
        </p:sp>
        <p:sp>
          <p:nvSpPr>
            <p:cNvPr id="65" name="rc65"/>
            <p:cNvSpPr/>
            <p:nvPr/>
          </p:nvSpPr>
          <p:spPr>
            <a:xfrm>
              <a:off x="6893679" y="3392171"/>
              <a:ext cx="239888" cy="24565"/>
            </a:xfrm>
            <a:prstGeom prst="rect">
              <a:avLst/>
            </a:prstGeom>
            <a:solidFill>
              <a:srgbClr val="1CABE2">
                <a:alpha val="100000"/>
              </a:srgbClr>
            </a:solidFill>
          </p:spPr>
          <p:txBody>
            <a:bodyPr/>
            <a:lstStyle/>
            <a:p/>
          </p:txBody>
        </p:sp>
        <p:sp>
          <p:nvSpPr>
            <p:cNvPr id="66" name="rc66"/>
            <p:cNvSpPr/>
            <p:nvPr/>
          </p:nvSpPr>
          <p:spPr>
            <a:xfrm>
              <a:off x="7160222" y="3440893"/>
              <a:ext cx="239888" cy="771115"/>
            </a:xfrm>
            <a:prstGeom prst="rect">
              <a:avLst/>
            </a:prstGeom>
            <a:solidFill>
              <a:srgbClr val="80BD41">
                <a:alpha val="100000"/>
              </a:srgbClr>
            </a:solidFill>
          </p:spPr>
          <p:txBody>
            <a:bodyPr/>
            <a:lstStyle/>
            <a:p/>
          </p:txBody>
        </p:sp>
        <p:sp>
          <p:nvSpPr>
            <p:cNvPr id="67" name="rc67"/>
            <p:cNvSpPr/>
            <p:nvPr/>
          </p:nvSpPr>
          <p:spPr>
            <a:xfrm>
              <a:off x="7160222" y="3400278"/>
              <a:ext cx="239888" cy="40615"/>
            </a:xfrm>
            <a:prstGeom prst="rect">
              <a:avLst/>
            </a:prstGeom>
            <a:solidFill>
              <a:srgbClr val="1CABE2">
                <a:alpha val="100000"/>
              </a:srgbClr>
            </a:solidFill>
          </p:spPr>
          <p:txBody>
            <a:bodyPr/>
            <a:lstStyle/>
            <a:p/>
          </p:txBody>
        </p:sp>
        <p:sp>
          <p:nvSpPr>
            <p:cNvPr id="68" name="rc68"/>
            <p:cNvSpPr/>
            <p:nvPr/>
          </p:nvSpPr>
          <p:spPr>
            <a:xfrm>
              <a:off x="7426765" y="3436881"/>
              <a:ext cx="239888" cy="775128"/>
            </a:xfrm>
            <a:prstGeom prst="rect">
              <a:avLst/>
            </a:prstGeom>
            <a:solidFill>
              <a:srgbClr val="80BD41">
                <a:alpha val="100000"/>
              </a:srgbClr>
            </a:solidFill>
          </p:spPr>
          <p:txBody>
            <a:bodyPr/>
            <a:lstStyle/>
            <a:p/>
          </p:txBody>
        </p:sp>
        <p:sp>
          <p:nvSpPr>
            <p:cNvPr id="69" name="rc69"/>
            <p:cNvSpPr/>
            <p:nvPr/>
          </p:nvSpPr>
          <p:spPr>
            <a:xfrm>
              <a:off x="7426765" y="3404618"/>
              <a:ext cx="239888" cy="32262"/>
            </a:xfrm>
            <a:prstGeom prst="rect">
              <a:avLst/>
            </a:prstGeom>
            <a:solidFill>
              <a:srgbClr val="1CABE2">
                <a:alpha val="100000"/>
              </a:srgbClr>
            </a:solidFill>
          </p:spPr>
          <p:txBody>
            <a:bodyPr/>
            <a:lstStyle/>
            <a:p/>
          </p:txBody>
        </p:sp>
        <p:sp>
          <p:nvSpPr>
            <p:cNvPr id="70" name="rc70"/>
            <p:cNvSpPr/>
            <p:nvPr/>
          </p:nvSpPr>
          <p:spPr>
            <a:xfrm>
              <a:off x="7693308" y="3449246"/>
              <a:ext cx="239888" cy="762763"/>
            </a:xfrm>
            <a:prstGeom prst="rect">
              <a:avLst/>
            </a:prstGeom>
            <a:solidFill>
              <a:srgbClr val="80BD41">
                <a:alpha val="100000"/>
              </a:srgbClr>
            </a:solidFill>
          </p:spPr>
          <p:txBody>
            <a:bodyPr/>
            <a:lstStyle/>
            <a:p/>
          </p:txBody>
        </p:sp>
        <p:sp>
          <p:nvSpPr>
            <p:cNvPr id="71" name="rc71"/>
            <p:cNvSpPr/>
            <p:nvPr/>
          </p:nvSpPr>
          <p:spPr>
            <a:xfrm>
              <a:off x="7693308" y="3409122"/>
              <a:ext cx="239888" cy="40123"/>
            </a:xfrm>
            <a:prstGeom prst="rect">
              <a:avLst/>
            </a:prstGeom>
            <a:solidFill>
              <a:srgbClr val="1CABE2">
                <a:alpha val="100000"/>
              </a:srgbClr>
            </a:solidFill>
          </p:spPr>
          <p:txBody>
            <a:bodyPr/>
            <a:lstStyle/>
            <a:p/>
          </p:txBody>
        </p:sp>
        <p:sp>
          <p:nvSpPr>
            <p:cNvPr id="72" name="rc72"/>
            <p:cNvSpPr/>
            <p:nvPr/>
          </p:nvSpPr>
          <p:spPr>
            <a:xfrm>
              <a:off x="7959851" y="3424762"/>
              <a:ext cx="239888" cy="787247"/>
            </a:xfrm>
            <a:prstGeom prst="rect">
              <a:avLst/>
            </a:prstGeom>
            <a:solidFill>
              <a:srgbClr val="80BD41">
                <a:alpha val="100000"/>
              </a:srgbClr>
            </a:solidFill>
          </p:spPr>
          <p:txBody>
            <a:bodyPr/>
            <a:lstStyle/>
            <a:p/>
          </p:txBody>
        </p:sp>
        <p:sp>
          <p:nvSpPr>
            <p:cNvPr id="73" name="rc73"/>
            <p:cNvSpPr/>
            <p:nvPr/>
          </p:nvSpPr>
          <p:spPr>
            <a:xfrm>
              <a:off x="7959851" y="3416819"/>
              <a:ext cx="239888" cy="7942"/>
            </a:xfrm>
            <a:prstGeom prst="rect">
              <a:avLst/>
            </a:prstGeom>
            <a:solidFill>
              <a:srgbClr val="1CABE2">
                <a:alpha val="100000"/>
              </a:srgbClr>
            </a:solidFill>
          </p:spPr>
          <p:txBody>
            <a:bodyPr/>
            <a:lstStyle/>
            <a:p/>
          </p:txBody>
        </p:sp>
        <p:sp>
          <p:nvSpPr>
            <p:cNvPr id="74" name="pl74"/>
            <p:cNvSpPr/>
            <p:nvPr/>
          </p:nvSpPr>
          <p:spPr>
            <a:xfrm>
              <a:off x="1416218" y="2085226"/>
              <a:ext cx="6663577" cy="386687"/>
            </a:xfrm>
            <a:custGeom>
              <a:avLst/>
              <a:pathLst>
                <a:path w="6663577" h="386687">
                  <a:moveTo>
                    <a:pt x="0" y="0"/>
                  </a:moveTo>
                  <a:lnTo>
                    <a:pt x="266543" y="150378"/>
                  </a:lnTo>
                  <a:lnTo>
                    <a:pt x="533086" y="386687"/>
                  </a:lnTo>
                  <a:lnTo>
                    <a:pt x="799629" y="107413"/>
                  </a:lnTo>
                  <a:lnTo>
                    <a:pt x="1066172" y="193343"/>
                  </a:lnTo>
                  <a:lnTo>
                    <a:pt x="1332715" y="214826"/>
                  </a:lnTo>
                  <a:lnTo>
                    <a:pt x="1599258" y="64447"/>
                  </a:lnTo>
                  <a:lnTo>
                    <a:pt x="1865801" y="0"/>
                  </a:lnTo>
                  <a:lnTo>
                    <a:pt x="2132344" y="21482"/>
                  </a:lnTo>
                  <a:lnTo>
                    <a:pt x="2398888" y="171861"/>
                  </a:lnTo>
                  <a:lnTo>
                    <a:pt x="2665431" y="214826"/>
                  </a:lnTo>
                  <a:lnTo>
                    <a:pt x="2931974" y="214826"/>
                  </a:lnTo>
                  <a:lnTo>
                    <a:pt x="3198517" y="128895"/>
                  </a:lnTo>
                  <a:lnTo>
                    <a:pt x="3465060" y="150378"/>
                  </a:lnTo>
                  <a:lnTo>
                    <a:pt x="3731603" y="107413"/>
                  </a:lnTo>
                  <a:lnTo>
                    <a:pt x="3998146" y="107413"/>
                  </a:lnTo>
                  <a:lnTo>
                    <a:pt x="4264689" y="21482"/>
                  </a:lnTo>
                  <a:lnTo>
                    <a:pt x="4531233" y="150378"/>
                  </a:lnTo>
                  <a:lnTo>
                    <a:pt x="4797776" y="214826"/>
                  </a:lnTo>
                  <a:lnTo>
                    <a:pt x="5064319" y="64447"/>
                  </a:lnTo>
                  <a:lnTo>
                    <a:pt x="5330862" y="214826"/>
                  </a:lnTo>
                  <a:lnTo>
                    <a:pt x="5597405" y="42965"/>
                  </a:lnTo>
                  <a:lnTo>
                    <a:pt x="5863948" y="85930"/>
                  </a:lnTo>
                  <a:lnTo>
                    <a:pt x="6130491" y="64447"/>
                  </a:lnTo>
                  <a:lnTo>
                    <a:pt x="6397034" y="85930"/>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298664" y="27871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157.4</a:t>
              </a:r>
            </a:p>
          </p:txBody>
        </p:sp>
        <p:sp>
          <p:nvSpPr>
            <p:cNvPr id="87" name="tx87"/>
            <p:cNvSpPr/>
            <p:nvPr/>
          </p:nvSpPr>
          <p:spPr>
            <a:xfrm>
              <a:off x="2670557" y="304448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8" name="tx88"/>
            <p:cNvSpPr/>
            <p:nvPr/>
          </p:nvSpPr>
          <p:spPr>
            <a:xfrm>
              <a:off x="3964096" y="31115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89" name="tx89"/>
            <p:cNvSpPr/>
            <p:nvPr/>
          </p:nvSpPr>
          <p:spPr>
            <a:xfrm>
              <a:off x="5296811" y="31458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90" name="tx90"/>
            <p:cNvSpPr/>
            <p:nvPr/>
          </p:nvSpPr>
          <p:spPr>
            <a:xfrm>
              <a:off x="6362984" y="32399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102.1</a:t>
              </a:r>
            </a:p>
          </p:txBody>
        </p:sp>
        <p:sp>
          <p:nvSpPr>
            <p:cNvPr id="91" name="tx91"/>
            <p:cNvSpPr/>
            <p:nvPr/>
          </p:nvSpPr>
          <p:spPr>
            <a:xfrm>
              <a:off x="6629527" y="32514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100.7</a:t>
              </a:r>
            </a:p>
          </p:txBody>
        </p:sp>
        <p:sp>
          <p:nvSpPr>
            <p:cNvPr id="92" name="tx92"/>
            <p:cNvSpPr/>
            <p:nvPr/>
          </p:nvSpPr>
          <p:spPr>
            <a:xfrm>
              <a:off x="6896070" y="32561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100.1</a:t>
              </a:r>
            </a:p>
          </p:txBody>
        </p:sp>
        <p:sp>
          <p:nvSpPr>
            <p:cNvPr id="93" name="tx93"/>
            <p:cNvSpPr/>
            <p:nvPr/>
          </p:nvSpPr>
          <p:spPr>
            <a:xfrm>
              <a:off x="7188738" y="32644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99.1</a:t>
              </a:r>
            </a:p>
          </p:txBody>
        </p:sp>
        <p:sp>
          <p:nvSpPr>
            <p:cNvPr id="94" name="tx94"/>
            <p:cNvSpPr/>
            <p:nvPr/>
          </p:nvSpPr>
          <p:spPr>
            <a:xfrm>
              <a:off x="7455282" y="32686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a:t>
              </a:r>
            </a:p>
          </p:txBody>
        </p:sp>
        <p:sp>
          <p:nvSpPr>
            <p:cNvPr id="95" name="tx95"/>
            <p:cNvSpPr/>
            <p:nvPr/>
          </p:nvSpPr>
          <p:spPr>
            <a:xfrm>
              <a:off x="7721825" y="32731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98.1</a:t>
              </a:r>
            </a:p>
          </p:txBody>
        </p:sp>
        <p:sp>
          <p:nvSpPr>
            <p:cNvPr id="96" name="tx96"/>
            <p:cNvSpPr/>
            <p:nvPr/>
          </p:nvSpPr>
          <p:spPr>
            <a:xfrm>
              <a:off x="7988368" y="32808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97.1</a:t>
              </a:r>
            </a:p>
          </p:txBody>
        </p:sp>
        <p:sp>
          <p:nvSpPr>
            <p:cNvPr id="97" name="pl97"/>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5389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155.8</a:t>
              </a:r>
            </a:p>
          </p:txBody>
        </p:sp>
        <p:sp>
          <p:nvSpPr>
            <p:cNvPr id="109" name="tx109"/>
            <p:cNvSpPr/>
            <p:nvPr/>
          </p:nvSpPr>
          <p:spPr>
            <a:xfrm>
              <a:off x="1350915" y="28944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0" name="tx110"/>
            <p:cNvSpPr/>
            <p:nvPr/>
          </p:nvSpPr>
          <p:spPr>
            <a:xfrm>
              <a:off x="2631380" y="371905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112.1</a:t>
              </a:r>
            </a:p>
          </p:txBody>
        </p:sp>
        <p:sp>
          <p:nvSpPr>
            <p:cNvPr id="111" name="tx111"/>
            <p:cNvSpPr/>
            <p:nvPr/>
          </p:nvSpPr>
          <p:spPr>
            <a:xfrm>
              <a:off x="2657505" y="32020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2" name="tx112"/>
            <p:cNvSpPr/>
            <p:nvPr/>
          </p:nvSpPr>
          <p:spPr>
            <a:xfrm>
              <a:off x="3964096" y="37477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104.8</a:t>
              </a:r>
            </a:p>
          </p:txBody>
        </p:sp>
        <p:sp>
          <p:nvSpPr>
            <p:cNvPr id="113" name="tx113"/>
            <p:cNvSpPr/>
            <p:nvPr/>
          </p:nvSpPr>
          <p:spPr>
            <a:xfrm>
              <a:off x="4029398" y="326544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4" name="tx114"/>
            <p:cNvSpPr/>
            <p:nvPr/>
          </p:nvSpPr>
          <p:spPr>
            <a:xfrm>
              <a:off x="5296811" y="37397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15" name="tx115"/>
            <p:cNvSpPr/>
            <p:nvPr/>
          </p:nvSpPr>
          <p:spPr>
            <a:xfrm>
              <a:off x="5349062" y="32746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6" name="tx116"/>
            <p:cNvSpPr/>
            <p:nvPr/>
          </p:nvSpPr>
          <p:spPr>
            <a:xfrm>
              <a:off x="6428286" y="377559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7" name="tx117"/>
            <p:cNvSpPr/>
            <p:nvPr/>
          </p:nvSpPr>
          <p:spPr>
            <a:xfrm>
              <a:off x="6415235" y="33586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8" name="tx118"/>
            <p:cNvSpPr/>
            <p:nvPr/>
          </p:nvSpPr>
          <p:spPr>
            <a:xfrm>
              <a:off x="6655652" y="38099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89.6</a:t>
              </a:r>
            </a:p>
          </p:txBody>
        </p:sp>
        <p:sp>
          <p:nvSpPr>
            <p:cNvPr id="119" name="tx119"/>
            <p:cNvSpPr/>
            <p:nvPr/>
          </p:nvSpPr>
          <p:spPr>
            <a:xfrm>
              <a:off x="6655652" y="33988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0" name="tx120"/>
            <p:cNvSpPr/>
            <p:nvPr/>
          </p:nvSpPr>
          <p:spPr>
            <a:xfrm>
              <a:off x="6922195" y="37793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21" name="tx121"/>
            <p:cNvSpPr/>
            <p:nvPr/>
          </p:nvSpPr>
          <p:spPr>
            <a:xfrm>
              <a:off x="6987498" y="3369360"/>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2" name="tx122"/>
            <p:cNvSpPr/>
            <p:nvPr/>
          </p:nvSpPr>
          <p:spPr>
            <a:xfrm>
              <a:off x="7188738" y="3791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94.2</a:t>
              </a:r>
            </a:p>
          </p:txBody>
        </p:sp>
        <p:sp>
          <p:nvSpPr>
            <p:cNvPr id="123" name="tx123"/>
            <p:cNvSpPr/>
            <p:nvPr/>
          </p:nvSpPr>
          <p:spPr>
            <a:xfrm>
              <a:off x="7254041" y="3386730"/>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4" name="tx124"/>
            <p:cNvSpPr/>
            <p:nvPr/>
          </p:nvSpPr>
          <p:spPr>
            <a:xfrm>
              <a:off x="7455282" y="3789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94.7</a:t>
              </a:r>
            </a:p>
          </p:txBody>
        </p:sp>
        <p:sp>
          <p:nvSpPr>
            <p:cNvPr id="125" name="tx125"/>
            <p:cNvSpPr/>
            <p:nvPr/>
          </p:nvSpPr>
          <p:spPr>
            <a:xfrm>
              <a:off x="7481407" y="33856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6" name="tx126"/>
            <p:cNvSpPr/>
            <p:nvPr/>
          </p:nvSpPr>
          <p:spPr>
            <a:xfrm>
              <a:off x="7721825" y="37955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93.2</a:t>
              </a:r>
            </a:p>
          </p:txBody>
        </p:sp>
        <p:sp>
          <p:nvSpPr>
            <p:cNvPr id="127" name="tx127"/>
            <p:cNvSpPr/>
            <p:nvPr/>
          </p:nvSpPr>
          <p:spPr>
            <a:xfrm>
              <a:off x="7747950" y="33941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8" name="tx128"/>
            <p:cNvSpPr/>
            <p:nvPr/>
          </p:nvSpPr>
          <p:spPr>
            <a:xfrm>
              <a:off x="7988368" y="3783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96.1</a:t>
              </a:r>
            </a:p>
          </p:txBody>
        </p:sp>
        <p:sp>
          <p:nvSpPr>
            <p:cNvPr id="129" name="tx129"/>
            <p:cNvSpPr/>
            <p:nvPr/>
          </p:nvSpPr>
          <p:spPr>
            <a:xfrm>
              <a:off x="8026237" y="33868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410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5221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0" name="tx150"/>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1" name="pl151"/>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3" name="rc153"/>
            <p:cNvSpPr/>
            <p:nvPr/>
          </p:nvSpPr>
          <p:spPr>
            <a:xfrm>
              <a:off x="4402168" y="5080163"/>
              <a:ext cx="201456" cy="201456"/>
            </a:xfrm>
            <a:prstGeom prst="rect">
              <a:avLst/>
            </a:prstGeom>
            <a:solidFill>
              <a:srgbClr val="1CABE2">
                <a:alpha val="100000"/>
              </a:srgbClr>
            </a:solidFill>
          </p:spPr>
          <p:txBody>
            <a:bodyPr/>
            <a:lstStyle/>
            <a:p/>
          </p:txBody>
        </p:sp>
        <p:sp>
          <p:nvSpPr>
            <p:cNvPr id="154" name="rc154"/>
            <p:cNvSpPr/>
            <p:nvPr/>
          </p:nvSpPr>
          <p:spPr>
            <a:xfrm>
              <a:off x="5677242" y="5080163"/>
              <a:ext cx="201456" cy="201456"/>
            </a:xfrm>
            <a:prstGeom prst="rect">
              <a:avLst/>
            </a:prstGeom>
            <a:solidFill>
              <a:srgbClr val="80BD41">
                <a:alpha val="100000"/>
              </a:srgbClr>
            </a:solidFill>
          </p:spPr>
          <p:txBody>
            <a:bodyPr/>
            <a:lstStyle/>
            <a:p/>
          </p:txBody>
        </p:sp>
        <p:sp>
          <p:nvSpPr>
            <p:cNvPr id="155" name="tx155"/>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6" name="tx156"/>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7" name="tx157"/>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8" name="tx158"/>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2000-2025</a:t>
              </a:r>
            </a:p>
          </p:txBody>
        </p:sp>
        <p:sp>
          <p:nvSpPr>
            <p:cNvPr id="159" name="pl159"/>
            <p:cNvSpPr/>
            <p:nvPr/>
          </p:nvSpPr>
          <p:spPr>
            <a:xfrm>
              <a:off x="22621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1937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1254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0570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2279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1595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0912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40557"/>
              <a:ext cx="6312024" cy="124062"/>
            </a:xfrm>
            <a:prstGeom prst="rect">
              <a:avLst/>
            </a:prstGeom>
            <a:solidFill>
              <a:srgbClr val="80BD41">
                <a:alpha val="100000"/>
              </a:srgbClr>
            </a:solidFill>
          </p:spPr>
          <p:txBody>
            <a:bodyPr/>
            <a:lstStyle/>
            <a:p/>
          </p:txBody>
        </p:sp>
        <p:sp>
          <p:nvSpPr>
            <p:cNvPr id="171" name="rc171"/>
            <p:cNvSpPr/>
            <p:nvPr/>
          </p:nvSpPr>
          <p:spPr>
            <a:xfrm>
              <a:off x="7608298" y="5840557"/>
              <a:ext cx="262705" cy="124062"/>
            </a:xfrm>
            <a:prstGeom prst="rect">
              <a:avLst/>
            </a:prstGeom>
            <a:solidFill>
              <a:srgbClr val="1CABE2">
                <a:alpha val="100000"/>
              </a:srgbClr>
            </a:solidFill>
          </p:spPr>
          <p:txBody>
            <a:bodyPr/>
            <a:lstStyle/>
            <a:p/>
          </p:txBody>
        </p:sp>
        <p:sp>
          <p:nvSpPr>
            <p:cNvPr id="172" name="rc172"/>
            <p:cNvSpPr/>
            <p:nvPr/>
          </p:nvSpPr>
          <p:spPr>
            <a:xfrm>
              <a:off x="1296273" y="5685479"/>
              <a:ext cx="5997807" cy="124062"/>
            </a:xfrm>
            <a:prstGeom prst="rect">
              <a:avLst/>
            </a:prstGeom>
            <a:solidFill>
              <a:srgbClr val="80BD41">
                <a:alpha val="100000"/>
              </a:srgbClr>
            </a:solidFill>
          </p:spPr>
          <p:txBody>
            <a:bodyPr/>
            <a:lstStyle/>
            <a:p/>
          </p:txBody>
        </p:sp>
        <p:sp>
          <p:nvSpPr>
            <p:cNvPr id="173" name="rc173"/>
            <p:cNvSpPr/>
            <p:nvPr/>
          </p:nvSpPr>
          <p:spPr>
            <a:xfrm>
              <a:off x="7294081" y="5685479"/>
              <a:ext cx="315504" cy="124062"/>
            </a:xfrm>
            <a:prstGeom prst="rect">
              <a:avLst/>
            </a:prstGeom>
            <a:solidFill>
              <a:srgbClr val="1CABE2">
                <a:alpha val="100000"/>
              </a:srgbClr>
            </a:solidFill>
          </p:spPr>
          <p:txBody>
            <a:bodyPr/>
            <a:lstStyle/>
            <a:p/>
          </p:txBody>
        </p:sp>
        <p:sp>
          <p:nvSpPr>
            <p:cNvPr id="174" name="rc174"/>
            <p:cNvSpPr/>
            <p:nvPr/>
          </p:nvSpPr>
          <p:spPr>
            <a:xfrm>
              <a:off x="1296273" y="5530401"/>
              <a:ext cx="6190329" cy="124062"/>
            </a:xfrm>
            <a:prstGeom prst="rect">
              <a:avLst/>
            </a:prstGeom>
            <a:solidFill>
              <a:srgbClr val="80BD41">
                <a:alpha val="100000"/>
              </a:srgbClr>
            </a:solidFill>
          </p:spPr>
          <p:txBody>
            <a:bodyPr/>
            <a:lstStyle/>
            <a:p/>
          </p:txBody>
        </p:sp>
        <p:sp>
          <p:nvSpPr>
            <p:cNvPr id="175" name="rc175"/>
            <p:cNvSpPr/>
            <p:nvPr/>
          </p:nvSpPr>
          <p:spPr>
            <a:xfrm>
              <a:off x="7486603" y="5530401"/>
              <a:ext cx="62457" cy="124062"/>
            </a:xfrm>
            <a:prstGeom prst="rect">
              <a:avLst/>
            </a:prstGeom>
            <a:solidFill>
              <a:srgbClr val="1CABE2">
                <a:alpha val="100000"/>
              </a:srgbClr>
            </a:solidFill>
          </p:spPr>
          <p:txBody>
            <a:bodyPr/>
            <a:lstStyle/>
            <a:p/>
          </p:txBody>
        </p:sp>
        <p:sp>
          <p:nvSpPr>
            <p:cNvPr id="176" name="tx176"/>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102.1</a:t>
              </a:r>
            </a:p>
          </p:txBody>
        </p:sp>
        <p:sp>
          <p:nvSpPr>
            <p:cNvPr id="177" name="tx177"/>
            <p:cNvSpPr/>
            <p:nvPr/>
          </p:nvSpPr>
          <p:spPr>
            <a:xfrm>
              <a:off x="781340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98.1</a:t>
              </a:r>
            </a:p>
          </p:txBody>
        </p:sp>
        <p:sp>
          <p:nvSpPr>
            <p:cNvPr id="178" name="tx178"/>
            <p:cNvSpPr/>
            <p:nvPr/>
          </p:nvSpPr>
          <p:spPr>
            <a:xfrm>
              <a:off x="774917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97.1</a:t>
              </a:r>
            </a:p>
          </p:txBody>
        </p:sp>
        <p:sp>
          <p:nvSpPr>
            <p:cNvPr id="179" name="tx179"/>
            <p:cNvSpPr/>
            <p:nvPr/>
          </p:nvSpPr>
          <p:spPr>
            <a:xfrm>
              <a:off x="4391996" y="586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80" name="tx180"/>
            <p:cNvSpPr/>
            <p:nvPr/>
          </p:nvSpPr>
          <p:spPr>
            <a:xfrm>
              <a:off x="7664302"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1" name="tx181"/>
            <p:cNvSpPr/>
            <p:nvPr/>
          </p:nvSpPr>
          <p:spPr>
            <a:xfrm>
              <a:off x="4189683"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93.2</a:t>
              </a:r>
            </a:p>
          </p:txBody>
        </p:sp>
        <p:sp>
          <p:nvSpPr>
            <p:cNvPr id="182" name="tx182"/>
            <p:cNvSpPr/>
            <p:nvPr/>
          </p:nvSpPr>
          <p:spPr>
            <a:xfrm>
              <a:off x="7376484"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83" name="tx183"/>
            <p:cNvSpPr/>
            <p:nvPr/>
          </p:nvSpPr>
          <p:spPr>
            <a:xfrm>
              <a:off x="4285944"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96.1</a:t>
              </a:r>
            </a:p>
          </p:txBody>
        </p:sp>
        <p:sp>
          <p:nvSpPr>
            <p:cNvPr id="184" name="tx184"/>
            <p:cNvSpPr/>
            <p:nvPr/>
          </p:nvSpPr>
          <p:spPr>
            <a:xfrm>
              <a:off x="7456033"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150240"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0" name="tx190"/>
            <p:cNvSpPr/>
            <p:nvPr/>
          </p:nvSpPr>
          <p:spPr>
            <a:xfrm>
              <a:off x="508190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701356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2" name="tx192"/>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3" name="tx193"/>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4" name="tx194"/>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(99 %) fue superior a la de 2019 (96 %).
El número de niños vacunados con la DTP3 disminuyó un 2 % en comparación con 2019.
El número de lactantes supervivientes disminuyó aproximadamente un 5 % en comparación con 2019.
En 2025, se vacunó a menos niños que en 2019.
En 2025, había menos lactantes supervivientes (población objetivo) que en 2019.
Para que la cobertura vacunal aumente, el número de niños vacunados debe aumentar o bien disminuir a un ritmo más lento que el descenso de la población objetivo de lactantes supervivientes.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1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02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90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78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08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96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84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94679"/>
              <a:ext cx="239888" cy="117330"/>
            </a:xfrm>
            <a:prstGeom prst="rect">
              <a:avLst/>
            </a:prstGeom>
            <a:solidFill>
              <a:srgbClr val="E2231A">
                <a:alpha val="90196"/>
              </a:srgbClr>
            </a:solidFill>
          </p:spPr>
          <p:txBody>
            <a:bodyPr/>
            <a:lstStyle/>
            <a:p/>
          </p:txBody>
        </p:sp>
        <p:sp>
          <p:nvSpPr>
            <p:cNvPr id="25" name="rc25"/>
            <p:cNvSpPr/>
            <p:nvPr/>
          </p:nvSpPr>
          <p:spPr>
            <a:xfrm>
              <a:off x="1562816" y="4024906"/>
              <a:ext cx="239888" cy="187102"/>
            </a:xfrm>
            <a:prstGeom prst="rect">
              <a:avLst/>
            </a:prstGeom>
            <a:solidFill>
              <a:srgbClr val="E2231A">
                <a:alpha val="90196"/>
              </a:srgbClr>
            </a:solidFill>
          </p:spPr>
          <p:txBody>
            <a:bodyPr/>
            <a:lstStyle/>
            <a:p/>
          </p:txBody>
        </p:sp>
        <p:sp>
          <p:nvSpPr>
            <p:cNvPr id="26" name="rc26"/>
            <p:cNvSpPr/>
            <p:nvPr/>
          </p:nvSpPr>
          <p:spPr>
            <a:xfrm>
              <a:off x="1829360" y="3963359"/>
              <a:ext cx="239888" cy="248650"/>
            </a:xfrm>
            <a:prstGeom prst="rect">
              <a:avLst/>
            </a:prstGeom>
            <a:solidFill>
              <a:srgbClr val="E2231A">
                <a:alpha val="90196"/>
              </a:srgbClr>
            </a:solidFill>
          </p:spPr>
          <p:txBody>
            <a:bodyPr/>
            <a:lstStyle/>
            <a:p/>
          </p:txBody>
        </p:sp>
        <p:sp>
          <p:nvSpPr>
            <p:cNvPr id="27" name="rc27"/>
            <p:cNvSpPr/>
            <p:nvPr/>
          </p:nvSpPr>
          <p:spPr>
            <a:xfrm>
              <a:off x="2095903" y="3874156"/>
              <a:ext cx="239888" cy="337853"/>
            </a:xfrm>
            <a:prstGeom prst="rect">
              <a:avLst/>
            </a:prstGeom>
            <a:solidFill>
              <a:srgbClr val="E2231A">
                <a:alpha val="90196"/>
              </a:srgbClr>
            </a:solidFill>
          </p:spPr>
          <p:txBody>
            <a:bodyPr/>
            <a:lstStyle/>
            <a:p/>
          </p:txBody>
        </p:sp>
        <p:sp>
          <p:nvSpPr>
            <p:cNvPr id="28" name="rc28"/>
            <p:cNvSpPr/>
            <p:nvPr/>
          </p:nvSpPr>
          <p:spPr>
            <a:xfrm>
              <a:off x="2362446" y="3986045"/>
              <a:ext cx="239888" cy="225964"/>
            </a:xfrm>
            <a:prstGeom prst="rect">
              <a:avLst/>
            </a:prstGeom>
            <a:solidFill>
              <a:srgbClr val="E2231A">
                <a:alpha val="90196"/>
              </a:srgbClr>
            </a:solidFill>
          </p:spPr>
          <p:txBody>
            <a:bodyPr/>
            <a:lstStyle/>
            <a:p/>
          </p:txBody>
        </p:sp>
        <p:sp>
          <p:nvSpPr>
            <p:cNvPr id="29" name="rc29"/>
            <p:cNvSpPr/>
            <p:nvPr/>
          </p:nvSpPr>
          <p:spPr>
            <a:xfrm>
              <a:off x="2628989" y="4180701"/>
              <a:ext cx="239888" cy="31308"/>
            </a:xfrm>
            <a:prstGeom prst="rect">
              <a:avLst/>
            </a:prstGeom>
            <a:solidFill>
              <a:srgbClr val="E2231A">
                <a:alpha val="90196"/>
              </a:srgbClr>
            </a:solidFill>
          </p:spPr>
          <p:txBody>
            <a:bodyPr/>
            <a:lstStyle/>
            <a:p/>
          </p:txBody>
        </p:sp>
        <p:sp>
          <p:nvSpPr>
            <p:cNvPr id="30" name="rc30"/>
            <p:cNvSpPr/>
            <p:nvPr/>
          </p:nvSpPr>
          <p:spPr>
            <a:xfrm>
              <a:off x="2895532" y="4150536"/>
              <a:ext cx="239888" cy="61473"/>
            </a:xfrm>
            <a:prstGeom prst="rect">
              <a:avLst/>
            </a:prstGeom>
            <a:solidFill>
              <a:srgbClr val="E2231A">
                <a:alpha val="90196"/>
              </a:srgbClr>
            </a:solidFill>
          </p:spPr>
          <p:txBody>
            <a:bodyPr/>
            <a:lstStyle/>
            <a:p/>
          </p:txBody>
        </p:sp>
        <p:sp>
          <p:nvSpPr>
            <p:cNvPr id="31" name="rc31"/>
            <p:cNvSpPr/>
            <p:nvPr/>
          </p:nvSpPr>
          <p:spPr>
            <a:xfrm>
              <a:off x="3162075" y="4181794"/>
              <a:ext cx="239888" cy="30214"/>
            </a:xfrm>
            <a:prstGeom prst="rect">
              <a:avLst/>
            </a:prstGeom>
            <a:solidFill>
              <a:srgbClr val="E2231A">
                <a:alpha val="90196"/>
              </a:srgbClr>
            </a:solidFill>
          </p:spPr>
          <p:txBody>
            <a:bodyPr/>
            <a:lstStyle/>
            <a:p/>
          </p:txBody>
        </p:sp>
        <p:sp>
          <p:nvSpPr>
            <p:cNvPr id="32" name="rc32"/>
            <p:cNvSpPr/>
            <p:nvPr/>
          </p:nvSpPr>
          <p:spPr>
            <a:xfrm>
              <a:off x="3428618" y="4064215"/>
              <a:ext cx="239888" cy="147793"/>
            </a:xfrm>
            <a:prstGeom prst="rect">
              <a:avLst/>
            </a:prstGeom>
            <a:solidFill>
              <a:srgbClr val="E2231A">
                <a:alpha val="90196"/>
              </a:srgbClr>
            </a:solidFill>
          </p:spPr>
          <p:txBody>
            <a:bodyPr/>
            <a:lstStyle/>
            <a:p/>
          </p:txBody>
        </p:sp>
        <p:sp>
          <p:nvSpPr>
            <p:cNvPr id="33" name="rc33"/>
            <p:cNvSpPr/>
            <p:nvPr/>
          </p:nvSpPr>
          <p:spPr>
            <a:xfrm>
              <a:off x="3695161" y="3947754"/>
              <a:ext cx="239888" cy="264254"/>
            </a:xfrm>
            <a:prstGeom prst="rect">
              <a:avLst/>
            </a:prstGeom>
            <a:solidFill>
              <a:srgbClr val="E2231A">
                <a:alpha val="90196"/>
              </a:srgbClr>
            </a:solidFill>
          </p:spPr>
          <p:txBody>
            <a:bodyPr/>
            <a:lstStyle/>
            <a:p/>
          </p:txBody>
        </p:sp>
        <p:sp>
          <p:nvSpPr>
            <p:cNvPr id="34" name="rc34"/>
            <p:cNvSpPr/>
            <p:nvPr/>
          </p:nvSpPr>
          <p:spPr>
            <a:xfrm>
              <a:off x="3961705" y="3977870"/>
              <a:ext cx="239888" cy="234139"/>
            </a:xfrm>
            <a:prstGeom prst="rect">
              <a:avLst/>
            </a:prstGeom>
            <a:solidFill>
              <a:srgbClr val="E2231A">
                <a:alpha val="90196"/>
              </a:srgbClr>
            </a:solidFill>
          </p:spPr>
          <p:txBody>
            <a:bodyPr/>
            <a:lstStyle/>
            <a:p/>
          </p:txBody>
        </p:sp>
        <p:sp>
          <p:nvSpPr>
            <p:cNvPr id="35" name="rc35"/>
            <p:cNvSpPr/>
            <p:nvPr/>
          </p:nvSpPr>
          <p:spPr>
            <a:xfrm>
              <a:off x="4228248" y="3889859"/>
              <a:ext cx="239888" cy="322149"/>
            </a:xfrm>
            <a:prstGeom prst="rect">
              <a:avLst/>
            </a:prstGeom>
            <a:solidFill>
              <a:srgbClr val="E2231A">
                <a:alpha val="90196"/>
              </a:srgbClr>
            </a:solidFill>
          </p:spPr>
          <p:txBody>
            <a:bodyPr/>
            <a:lstStyle/>
            <a:p/>
          </p:txBody>
        </p:sp>
        <p:sp>
          <p:nvSpPr>
            <p:cNvPr id="36" name="rc36"/>
            <p:cNvSpPr/>
            <p:nvPr/>
          </p:nvSpPr>
          <p:spPr>
            <a:xfrm>
              <a:off x="4494791" y="4008457"/>
              <a:ext cx="239888" cy="203551"/>
            </a:xfrm>
            <a:prstGeom prst="rect">
              <a:avLst/>
            </a:prstGeom>
            <a:solidFill>
              <a:srgbClr val="E2231A">
                <a:alpha val="90196"/>
              </a:srgbClr>
            </a:solidFill>
          </p:spPr>
          <p:txBody>
            <a:bodyPr/>
            <a:lstStyle/>
            <a:p/>
          </p:txBody>
        </p:sp>
        <p:sp>
          <p:nvSpPr>
            <p:cNvPr id="37" name="rc37"/>
            <p:cNvSpPr/>
            <p:nvPr/>
          </p:nvSpPr>
          <p:spPr>
            <a:xfrm>
              <a:off x="4761334" y="4038573"/>
              <a:ext cx="239888" cy="173436"/>
            </a:xfrm>
            <a:prstGeom prst="rect">
              <a:avLst/>
            </a:prstGeom>
            <a:solidFill>
              <a:srgbClr val="E2231A">
                <a:alpha val="90196"/>
              </a:srgbClr>
            </a:solidFill>
          </p:spPr>
          <p:txBody>
            <a:bodyPr/>
            <a:lstStyle/>
            <a:p/>
          </p:txBody>
        </p:sp>
        <p:sp>
          <p:nvSpPr>
            <p:cNvPr id="38" name="rc38"/>
            <p:cNvSpPr/>
            <p:nvPr/>
          </p:nvSpPr>
          <p:spPr>
            <a:xfrm>
              <a:off x="5027877" y="4096915"/>
              <a:ext cx="239888" cy="115094"/>
            </a:xfrm>
            <a:prstGeom prst="rect">
              <a:avLst/>
            </a:prstGeom>
            <a:solidFill>
              <a:srgbClr val="E2231A">
                <a:alpha val="90196"/>
              </a:srgbClr>
            </a:solidFill>
          </p:spPr>
          <p:txBody>
            <a:bodyPr/>
            <a:lstStyle/>
            <a:p/>
          </p:txBody>
        </p:sp>
        <p:sp>
          <p:nvSpPr>
            <p:cNvPr id="39" name="rc39"/>
            <p:cNvSpPr/>
            <p:nvPr/>
          </p:nvSpPr>
          <p:spPr>
            <a:xfrm>
              <a:off x="5294420" y="4127328"/>
              <a:ext cx="239888" cy="84680"/>
            </a:xfrm>
            <a:prstGeom prst="rect">
              <a:avLst/>
            </a:prstGeom>
            <a:solidFill>
              <a:srgbClr val="E2231A">
                <a:alpha val="90196"/>
              </a:srgbClr>
            </a:solidFill>
          </p:spPr>
          <p:txBody>
            <a:bodyPr/>
            <a:lstStyle/>
            <a:p/>
          </p:txBody>
        </p:sp>
        <p:sp>
          <p:nvSpPr>
            <p:cNvPr id="40" name="rc40"/>
            <p:cNvSpPr/>
            <p:nvPr/>
          </p:nvSpPr>
          <p:spPr>
            <a:xfrm>
              <a:off x="5560963" y="4157966"/>
              <a:ext cx="239888" cy="54043"/>
            </a:xfrm>
            <a:prstGeom prst="rect">
              <a:avLst/>
            </a:prstGeom>
            <a:solidFill>
              <a:srgbClr val="E2231A">
                <a:alpha val="90196"/>
              </a:srgbClr>
            </a:solidFill>
          </p:spPr>
          <p:txBody>
            <a:bodyPr/>
            <a:lstStyle/>
            <a:p/>
          </p:txBody>
        </p:sp>
        <p:sp>
          <p:nvSpPr>
            <p:cNvPr id="41" name="rc41"/>
            <p:cNvSpPr/>
            <p:nvPr/>
          </p:nvSpPr>
          <p:spPr>
            <a:xfrm>
              <a:off x="5827506" y="3924248"/>
              <a:ext cx="239888" cy="287760"/>
            </a:xfrm>
            <a:prstGeom prst="rect">
              <a:avLst/>
            </a:prstGeom>
            <a:solidFill>
              <a:srgbClr val="E2231A">
                <a:alpha val="90196"/>
              </a:srgbClr>
            </a:solidFill>
          </p:spPr>
          <p:txBody>
            <a:bodyPr/>
            <a:lstStyle/>
            <a:p/>
          </p:txBody>
        </p:sp>
        <p:sp>
          <p:nvSpPr>
            <p:cNvPr id="42" name="rc42"/>
            <p:cNvSpPr/>
            <p:nvPr/>
          </p:nvSpPr>
          <p:spPr>
            <a:xfrm>
              <a:off x="6094049" y="3880169"/>
              <a:ext cx="239888" cy="331840"/>
            </a:xfrm>
            <a:prstGeom prst="rect">
              <a:avLst/>
            </a:prstGeom>
            <a:solidFill>
              <a:srgbClr val="E2231A">
                <a:alpha val="90196"/>
              </a:srgbClr>
            </a:solidFill>
          </p:spPr>
          <p:txBody>
            <a:bodyPr/>
            <a:lstStyle/>
            <a:p/>
          </p:txBody>
        </p:sp>
        <p:sp>
          <p:nvSpPr>
            <p:cNvPr id="43" name="rc43"/>
            <p:cNvSpPr/>
            <p:nvPr/>
          </p:nvSpPr>
          <p:spPr>
            <a:xfrm>
              <a:off x="6360593" y="4110506"/>
              <a:ext cx="239888" cy="101502"/>
            </a:xfrm>
            <a:prstGeom prst="rect">
              <a:avLst/>
            </a:prstGeom>
            <a:solidFill>
              <a:srgbClr val="E2231A">
                <a:alpha val="90196"/>
              </a:srgbClr>
            </a:solidFill>
          </p:spPr>
          <p:txBody>
            <a:bodyPr/>
            <a:lstStyle/>
            <a:p/>
          </p:txBody>
        </p:sp>
        <p:sp>
          <p:nvSpPr>
            <p:cNvPr id="44" name="rc44"/>
            <p:cNvSpPr/>
            <p:nvPr/>
          </p:nvSpPr>
          <p:spPr>
            <a:xfrm>
              <a:off x="6627136" y="3811639"/>
              <a:ext cx="239888" cy="400370"/>
            </a:xfrm>
            <a:prstGeom prst="rect">
              <a:avLst/>
            </a:prstGeom>
            <a:solidFill>
              <a:srgbClr val="E2231A">
                <a:alpha val="90196"/>
              </a:srgbClr>
            </a:solidFill>
          </p:spPr>
          <p:txBody>
            <a:bodyPr/>
            <a:lstStyle/>
            <a:p/>
          </p:txBody>
        </p:sp>
        <p:sp>
          <p:nvSpPr>
            <p:cNvPr id="45" name="rc45"/>
            <p:cNvSpPr/>
            <p:nvPr/>
          </p:nvSpPr>
          <p:spPr>
            <a:xfrm>
              <a:off x="6893679" y="4137367"/>
              <a:ext cx="239888" cy="74642"/>
            </a:xfrm>
            <a:prstGeom prst="rect">
              <a:avLst/>
            </a:prstGeom>
            <a:solidFill>
              <a:srgbClr val="E2231A">
                <a:alpha val="90196"/>
              </a:srgbClr>
            </a:solidFill>
          </p:spPr>
          <p:txBody>
            <a:bodyPr/>
            <a:lstStyle/>
            <a:p/>
          </p:txBody>
        </p:sp>
        <p:sp>
          <p:nvSpPr>
            <p:cNvPr id="46" name="rc46"/>
            <p:cNvSpPr/>
            <p:nvPr/>
          </p:nvSpPr>
          <p:spPr>
            <a:xfrm>
              <a:off x="7160222" y="3719404"/>
              <a:ext cx="239888" cy="492604"/>
            </a:xfrm>
            <a:prstGeom prst="rect">
              <a:avLst/>
            </a:prstGeom>
            <a:solidFill>
              <a:srgbClr val="E2231A">
                <a:alpha val="90196"/>
              </a:srgbClr>
            </a:solidFill>
          </p:spPr>
          <p:txBody>
            <a:bodyPr/>
            <a:lstStyle/>
            <a:p/>
          </p:txBody>
        </p:sp>
        <p:sp>
          <p:nvSpPr>
            <p:cNvPr id="47" name="rc47"/>
            <p:cNvSpPr/>
            <p:nvPr/>
          </p:nvSpPr>
          <p:spPr>
            <a:xfrm>
              <a:off x="7426765" y="4187509"/>
              <a:ext cx="239888" cy="24499"/>
            </a:xfrm>
            <a:prstGeom prst="rect">
              <a:avLst/>
            </a:prstGeom>
            <a:solidFill>
              <a:srgbClr val="E2231A">
                <a:alpha val="90196"/>
              </a:srgbClr>
            </a:solidFill>
          </p:spPr>
          <p:txBody>
            <a:bodyPr/>
            <a:lstStyle/>
            <a:p/>
          </p:txBody>
        </p:sp>
        <p:sp>
          <p:nvSpPr>
            <p:cNvPr id="48" name="rc48"/>
            <p:cNvSpPr/>
            <p:nvPr/>
          </p:nvSpPr>
          <p:spPr>
            <a:xfrm>
              <a:off x="7693308" y="4114557"/>
              <a:ext cx="239888" cy="97452"/>
            </a:xfrm>
            <a:prstGeom prst="rect">
              <a:avLst/>
            </a:prstGeom>
            <a:solidFill>
              <a:srgbClr val="E2231A">
                <a:alpha val="90196"/>
              </a:srgbClr>
            </a:solidFill>
          </p:spPr>
          <p:txBody>
            <a:bodyPr/>
            <a:lstStyle/>
            <a:p/>
          </p:txBody>
        </p:sp>
        <p:sp>
          <p:nvSpPr>
            <p:cNvPr id="49" name="rc49"/>
            <p:cNvSpPr/>
            <p:nvPr/>
          </p:nvSpPr>
          <p:spPr>
            <a:xfrm>
              <a:off x="7959851" y="4163755"/>
              <a:ext cx="239888" cy="48254"/>
            </a:xfrm>
            <a:prstGeom prst="rect">
              <a:avLst/>
            </a:prstGeom>
            <a:solidFill>
              <a:srgbClr val="E2231A">
                <a:alpha val="90196"/>
              </a:srgbClr>
            </a:solidFill>
          </p:spPr>
          <p:txBody>
            <a:bodyPr/>
            <a:lstStyle/>
            <a:p/>
          </p:txBody>
        </p:sp>
        <p:sp>
          <p:nvSpPr>
            <p:cNvPr id="50" name="rc50"/>
            <p:cNvSpPr/>
            <p:nvPr/>
          </p:nvSpPr>
          <p:spPr>
            <a:xfrm>
              <a:off x="2095903" y="3373550"/>
              <a:ext cx="239888" cy="500605"/>
            </a:xfrm>
            <a:prstGeom prst="rect">
              <a:avLst/>
            </a:prstGeom>
            <a:solidFill>
              <a:srgbClr val="B3B3B3">
                <a:alpha val="90196"/>
              </a:srgbClr>
            </a:solidFill>
          </p:spPr>
          <p:txBody>
            <a:bodyPr/>
            <a:lstStyle/>
            <a:p/>
          </p:txBody>
        </p:sp>
        <p:sp>
          <p:nvSpPr>
            <p:cNvPr id="51" name="rc51"/>
            <p:cNvSpPr/>
            <p:nvPr/>
          </p:nvSpPr>
          <p:spPr>
            <a:xfrm>
              <a:off x="2362446" y="3499453"/>
              <a:ext cx="239888" cy="486591"/>
            </a:xfrm>
            <a:prstGeom prst="rect">
              <a:avLst/>
            </a:prstGeom>
            <a:solidFill>
              <a:srgbClr val="B3B3B3">
                <a:alpha val="90196"/>
              </a:srgbClr>
            </a:solidFill>
          </p:spPr>
          <p:txBody>
            <a:bodyPr/>
            <a:lstStyle/>
            <a:p/>
          </p:txBody>
        </p:sp>
        <p:sp>
          <p:nvSpPr>
            <p:cNvPr id="52" name="rc52"/>
            <p:cNvSpPr/>
            <p:nvPr/>
          </p:nvSpPr>
          <p:spPr>
            <a:xfrm>
              <a:off x="2628989" y="3695103"/>
              <a:ext cx="239888" cy="485597"/>
            </a:xfrm>
            <a:prstGeom prst="rect">
              <a:avLst/>
            </a:prstGeom>
            <a:solidFill>
              <a:srgbClr val="B3B3B3">
                <a:alpha val="90196"/>
              </a:srgbClr>
            </a:solidFill>
          </p:spPr>
          <p:txBody>
            <a:bodyPr/>
            <a:lstStyle/>
            <a:p/>
          </p:txBody>
        </p:sp>
        <p:sp>
          <p:nvSpPr>
            <p:cNvPr id="53" name="rc53"/>
            <p:cNvSpPr/>
            <p:nvPr/>
          </p:nvSpPr>
          <p:spPr>
            <a:xfrm>
              <a:off x="2895532" y="3849830"/>
              <a:ext cx="239888" cy="300706"/>
            </a:xfrm>
            <a:prstGeom prst="rect">
              <a:avLst/>
            </a:prstGeom>
            <a:solidFill>
              <a:srgbClr val="B3B3B3">
                <a:alpha val="90196"/>
              </a:srgbClr>
            </a:solidFill>
          </p:spPr>
          <p:txBody>
            <a:bodyPr/>
            <a:lstStyle/>
            <a:p/>
          </p:txBody>
        </p:sp>
        <p:sp>
          <p:nvSpPr>
            <p:cNvPr id="54" name="rc54"/>
            <p:cNvSpPr/>
            <p:nvPr/>
          </p:nvSpPr>
          <p:spPr>
            <a:xfrm>
              <a:off x="3162075" y="3773647"/>
              <a:ext cx="239888" cy="408147"/>
            </a:xfrm>
            <a:prstGeom prst="rect">
              <a:avLst/>
            </a:prstGeom>
            <a:solidFill>
              <a:srgbClr val="B3B3B3">
                <a:alpha val="90196"/>
              </a:srgbClr>
            </a:solidFill>
          </p:spPr>
          <p:txBody>
            <a:bodyPr/>
            <a:lstStyle/>
            <a:p/>
          </p:txBody>
        </p:sp>
        <p:sp>
          <p:nvSpPr>
            <p:cNvPr id="55" name="rc55"/>
            <p:cNvSpPr/>
            <p:nvPr/>
          </p:nvSpPr>
          <p:spPr>
            <a:xfrm>
              <a:off x="3428618" y="3580506"/>
              <a:ext cx="239888" cy="483709"/>
            </a:xfrm>
            <a:prstGeom prst="rect">
              <a:avLst/>
            </a:prstGeom>
            <a:solidFill>
              <a:srgbClr val="B3B3B3">
                <a:alpha val="90196"/>
              </a:srgbClr>
            </a:solidFill>
          </p:spPr>
          <p:txBody>
            <a:bodyPr/>
            <a:lstStyle/>
            <a:p/>
          </p:txBody>
        </p:sp>
        <p:sp>
          <p:nvSpPr>
            <p:cNvPr id="56" name="rc56"/>
            <p:cNvSpPr/>
            <p:nvPr/>
          </p:nvSpPr>
          <p:spPr>
            <a:xfrm>
              <a:off x="3695161" y="3687102"/>
              <a:ext cx="239888" cy="260651"/>
            </a:xfrm>
            <a:prstGeom prst="rect">
              <a:avLst/>
            </a:prstGeom>
            <a:solidFill>
              <a:srgbClr val="B3B3B3">
                <a:alpha val="90196"/>
              </a:srgbClr>
            </a:solidFill>
          </p:spPr>
          <p:txBody>
            <a:bodyPr/>
            <a:lstStyle/>
            <a:p/>
          </p:txBody>
        </p:sp>
        <p:sp>
          <p:nvSpPr>
            <p:cNvPr id="57" name="rc57"/>
            <p:cNvSpPr/>
            <p:nvPr/>
          </p:nvSpPr>
          <p:spPr>
            <a:xfrm>
              <a:off x="3961705" y="3581574"/>
              <a:ext cx="239888" cy="396295"/>
            </a:xfrm>
            <a:prstGeom prst="rect">
              <a:avLst/>
            </a:prstGeom>
            <a:solidFill>
              <a:srgbClr val="B3B3B3">
                <a:alpha val="90196"/>
              </a:srgbClr>
            </a:solidFill>
          </p:spPr>
          <p:txBody>
            <a:bodyPr/>
            <a:lstStyle/>
            <a:p/>
          </p:txBody>
        </p:sp>
        <p:sp>
          <p:nvSpPr>
            <p:cNvPr id="58" name="rc58"/>
            <p:cNvSpPr/>
            <p:nvPr/>
          </p:nvSpPr>
          <p:spPr>
            <a:xfrm>
              <a:off x="4228248" y="3662951"/>
              <a:ext cx="239888" cy="226908"/>
            </a:xfrm>
            <a:prstGeom prst="rect">
              <a:avLst/>
            </a:prstGeom>
            <a:solidFill>
              <a:srgbClr val="B3B3B3">
                <a:alpha val="90196"/>
              </a:srgbClr>
            </a:solidFill>
          </p:spPr>
          <p:txBody>
            <a:bodyPr/>
            <a:lstStyle/>
            <a:p/>
          </p:txBody>
        </p:sp>
        <p:sp>
          <p:nvSpPr>
            <p:cNvPr id="59" name="rc59"/>
            <p:cNvSpPr/>
            <p:nvPr/>
          </p:nvSpPr>
          <p:spPr>
            <a:xfrm>
              <a:off x="4761334" y="3784182"/>
              <a:ext cx="239888" cy="254390"/>
            </a:xfrm>
            <a:prstGeom prst="rect">
              <a:avLst/>
            </a:prstGeom>
            <a:solidFill>
              <a:srgbClr val="B3B3B3">
                <a:alpha val="90196"/>
              </a:srgbClr>
            </a:solidFill>
          </p:spPr>
          <p:txBody>
            <a:bodyPr/>
            <a:lstStyle/>
            <a:p/>
          </p:txBody>
        </p:sp>
        <p:sp>
          <p:nvSpPr>
            <p:cNvPr id="60" name="rc60"/>
            <p:cNvSpPr/>
            <p:nvPr/>
          </p:nvSpPr>
          <p:spPr>
            <a:xfrm>
              <a:off x="5027877" y="3785946"/>
              <a:ext cx="239888" cy="310968"/>
            </a:xfrm>
            <a:prstGeom prst="rect">
              <a:avLst/>
            </a:prstGeom>
            <a:solidFill>
              <a:srgbClr val="B3B3B3">
                <a:alpha val="90196"/>
              </a:srgbClr>
            </a:solidFill>
          </p:spPr>
          <p:txBody>
            <a:bodyPr/>
            <a:lstStyle/>
            <a:p/>
          </p:txBody>
        </p:sp>
        <p:sp>
          <p:nvSpPr>
            <p:cNvPr id="61" name="rc61"/>
            <p:cNvSpPr/>
            <p:nvPr/>
          </p:nvSpPr>
          <p:spPr>
            <a:xfrm>
              <a:off x="5294420" y="3871323"/>
              <a:ext cx="239888" cy="256005"/>
            </a:xfrm>
            <a:prstGeom prst="rect">
              <a:avLst/>
            </a:prstGeom>
            <a:solidFill>
              <a:srgbClr val="B3B3B3">
                <a:alpha val="90196"/>
              </a:srgbClr>
            </a:solidFill>
          </p:spPr>
          <p:txBody>
            <a:bodyPr/>
            <a:lstStyle/>
            <a:p/>
          </p:txBody>
        </p:sp>
        <p:sp>
          <p:nvSpPr>
            <p:cNvPr id="62" name="rc62"/>
            <p:cNvSpPr/>
            <p:nvPr/>
          </p:nvSpPr>
          <p:spPr>
            <a:xfrm>
              <a:off x="5560963" y="3843891"/>
              <a:ext cx="239888" cy="314074"/>
            </a:xfrm>
            <a:prstGeom prst="rect">
              <a:avLst/>
            </a:prstGeom>
            <a:solidFill>
              <a:srgbClr val="B3B3B3">
                <a:alpha val="90196"/>
              </a:srgbClr>
            </a:solidFill>
          </p:spPr>
          <p:txBody>
            <a:bodyPr/>
            <a:lstStyle/>
            <a:p/>
          </p:txBody>
        </p:sp>
        <p:sp>
          <p:nvSpPr>
            <p:cNvPr id="63" name="rc63"/>
            <p:cNvSpPr/>
            <p:nvPr/>
          </p:nvSpPr>
          <p:spPr>
            <a:xfrm>
              <a:off x="5827506" y="3818000"/>
              <a:ext cx="239888" cy="106248"/>
            </a:xfrm>
            <a:prstGeom prst="rect">
              <a:avLst/>
            </a:prstGeom>
            <a:solidFill>
              <a:srgbClr val="B3B3B3">
                <a:alpha val="90196"/>
              </a:srgbClr>
            </a:solidFill>
          </p:spPr>
          <p:txBody>
            <a:bodyPr/>
            <a:lstStyle/>
            <a:p/>
          </p:txBody>
        </p:sp>
        <p:sp>
          <p:nvSpPr>
            <p:cNvPr id="64" name="rc64"/>
            <p:cNvSpPr/>
            <p:nvPr/>
          </p:nvSpPr>
          <p:spPr>
            <a:xfrm>
              <a:off x="6094049" y="3792109"/>
              <a:ext cx="239888" cy="88060"/>
            </a:xfrm>
            <a:prstGeom prst="rect">
              <a:avLst/>
            </a:prstGeom>
            <a:solidFill>
              <a:srgbClr val="B3B3B3">
                <a:alpha val="90196"/>
              </a:srgbClr>
            </a:solidFill>
          </p:spPr>
          <p:txBody>
            <a:bodyPr/>
            <a:lstStyle/>
            <a:p/>
          </p:txBody>
        </p:sp>
        <p:sp>
          <p:nvSpPr>
            <p:cNvPr id="65" name="rc65"/>
            <p:cNvSpPr/>
            <p:nvPr/>
          </p:nvSpPr>
          <p:spPr>
            <a:xfrm>
              <a:off x="6360593" y="3548527"/>
              <a:ext cx="239888" cy="561979"/>
            </a:xfrm>
            <a:prstGeom prst="rect">
              <a:avLst/>
            </a:prstGeom>
            <a:solidFill>
              <a:srgbClr val="B3B3B3">
                <a:alpha val="90196"/>
              </a:srgbClr>
            </a:solidFill>
          </p:spPr>
          <p:txBody>
            <a:bodyPr/>
            <a:lstStyle/>
            <a:p/>
          </p:txBody>
        </p:sp>
        <p:sp>
          <p:nvSpPr>
            <p:cNvPr id="66" name="rc66"/>
            <p:cNvSpPr/>
            <p:nvPr/>
          </p:nvSpPr>
          <p:spPr>
            <a:xfrm>
              <a:off x="6627136" y="3352703"/>
              <a:ext cx="239888" cy="458936"/>
            </a:xfrm>
            <a:prstGeom prst="rect">
              <a:avLst/>
            </a:prstGeom>
            <a:solidFill>
              <a:srgbClr val="B3B3B3">
                <a:alpha val="90196"/>
              </a:srgbClr>
            </a:solidFill>
          </p:spPr>
          <p:txBody>
            <a:bodyPr/>
            <a:lstStyle/>
            <a:p/>
          </p:txBody>
        </p:sp>
        <p:sp>
          <p:nvSpPr>
            <p:cNvPr id="67" name="rc67"/>
            <p:cNvSpPr/>
            <p:nvPr/>
          </p:nvSpPr>
          <p:spPr>
            <a:xfrm>
              <a:off x="6893679" y="3712745"/>
              <a:ext cx="239888" cy="424621"/>
            </a:xfrm>
            <a:prstGeom prst="rect">
              <a:avLst/>
            </a:prstGeom>
            <a:solidFill>
              <a:srgbClr val="B3B3B3">
                <a:alpha val="90196"/>
              </a:srgbClr>
            </a:solidFill>
          </p:spPr>
          <p:txBody>
            <a:bodyPr/>
            <a:lstStyle/>
            <a:p/>
          </p:txBody>
        </p:sp>
        <p:sp>
          <p:nvSpPr>
            <p:cNvPr id="68" name="rc68"/>
            <p:cNvSpPr/>
            <p:nvPr/>
          </p:nvSpPr>
          <p:spPr>
            <a:xfrm>
              <a:off x="7160222" y="3517045"/>
              <a:ext cx="239888" cy="202359"/>
            </a:xfrm>
            <a:prstGeom prst="rect">
              <a:avLst/>
            </a:prstGeom>
            <a:solidFill>
              <a:srgbClr val="B3B3B3">
                <a:alpha val="90196"/>
              </a:srgbClr>
            </a:solidFill>
          </p:spPr>
          <p:txBody>
            <a:bodyPr/>
            <a:lstStyle/>
            <a:p/>
          </p:txBody>
        </p:sp>
        <p:sp>
          <p:nvSpPr>
            <p:cNvPr id="69" name="rc69"/>
            <p:cNvSpPr/>
            <p:nvPr/>
          </p:nvSpPr>
          <p:spPr>
            <a:xfrm>
              <a:off x="7426765" y="3497440"/>
              <a:ext cx="239888" cy="690069"/>
            </a:xfrm>
            <a:prstGeom prst="rect">
              <a:avLst/>
            </a:prstGeom>
            <a:solidFill>
              <a:srgbClr val="B3B3B3">
                <a:alpha val="90196"/>
              </a:srgbClr>
            </a:solidFill>
          </p:spPr>
          <p:txBody>
            <a:bodyPr/>
            <a:lstStyle/>
            <a:p/>
          </p:txBody>
        </p:sp>
        <p:sp>
          <p:nvSpPr>
            <p:cNvPr id="70" name="rc70"/>
            <p:cNvSpPr/>
            <p:nvPr/>
          </p:nvSpPr>
          <p:spPr>
            <a:xfrm>
              <a:off x="7693308" y="3503528"/>
              <a:ext cx="239888" cy="611028"/>
            </a:xfrm>
            <a:prstGeom prst="rect">
              <a:avLst/>
            </a:prstGeom>
            <a:solidFill>
              <a:srgbClr val="B3B3B3">
                <a:alpha val="90196"/>
              </a:srgbClr>
            </a:solidFill>
          </p:spPr>
          <p:txBody>
            <a:bodyPr/>
            <a:lstStyle/>
            <a:p/>
          </p:txBody>
        </p:sp>
        <p:sp>
          <p:nvSpPr>
            <p:cNvPr id="71" name="rc71"/>
            <p:cNvSpPr/>
            <p:nvPr/>
          </p:nvSpPr>
          <p:spPr>
            <a:xfrm>
              <a:off x="7959851" y="3510311"/>
              <a:ext cx="239888" cy="653443"/>
            </a:xfrm>
            <a:prstGeom prst="rect">
              <a:avLst/>
            </a:prstGeom>
            <a:solidFill>
              <a:srgbClr val="B3B3B3">
                <a:alpha val="90196"/>
              </a:srgbClr>
            </a:solidFill>
          </p:spPr>
          <p:txBody>
            <a:bodyPr/>
            <a:lstStyle/>
            <a:p/>
          </p:txBody>
        </p:sp>
        <p:sp>
          <p:nvSpPr>
            <p:cNvPr id="72" name="pl72"/>
            <p:cNvSpPr/>
            <p:nvPr/>
          </p:nvSpPr>
          <p:spPr>
            <a:xfrm>
              <a:off x="1416218" y="2085226"/>
              <a:ext cx="6663577" cy="408170"/>
            </a:xfrm>
            <a:custGeom>
              <a:avLst/>
              <a:pathLst>
                <a:path w="6663577" h="408170">
                  <a:moveTo>
                    <a:pt x="0" y="42965"/>
                  </a:moveTo>
                  <a:lnTo>
                    <a:pt x="266543" y="85930"/>
                  </a:lnTo>
                  <a:lnTo>
                    <a:pt x="533086" y="128895"/>
                  </a:lnTo>
                  <a:lnTo>
                    <a:pt x="799629" y="193343"/>
                  </a:lnTo>
                  <a:lnTo>
                    <a:pt x="1066172" y="128895"/>
                  </a:lnTo>
                  <a:lnTo>
                    <a:pt x="1332715" y="0"/>
                  </a:lnTo>
                  <a:lnTo>
                    <a:pt x="1599258" y="21482"/>
                  </a:lnTo>
                  <a:lnTo>
                    <a:pt x="1865801" y="0"/>
                  </a:lnTo>
                  <a:lnTo>
                    <a:pt x="2132344" y="85930"/>
                  </a:lnTo>
                  <a:lnTo>
                    <a:pt x="2398888" y="171861"/>
                  </a:lnTo>
                  <a:lnTo>
                    <a:pt x="2665431" y="150378"/>
                  </a:lnTo>
                  <a:lnTo>
                    <a:pt x="2931974" y="214826"/>
                  </a:lnTo>
                  <a:lnTo>
                    <a:pt x="3198517" y="128895"/>
                  </a:lnTo>
                  <a:lnTo>
                    <a:pt x="3465060" y="107413"/>
                  </a:lnTo>
                  <a:lnTo>
                    <a:pt x="3731603" y="64447"/>
                  </a:lnTo>
                  <a:lnTo>
                    <a:pt x="3998146" y="42965"/>
                  </a:lnTo>
                  <a:lnTo>
                    <a:pt x="4264689" y="21482"/>
                  </a:lnTo>
                  <a:lnTo>
                    <a:pt x="4531233" y="214826"/>
                  </a:lnTo>
                  <a:lnTo>
                    <a:pt x="4797776" y="257791"/>
                  </a:lnTo>
                  <a:lnTo>
                    <a:pt x="5064319" y="64447"/>
                  </a:lnTo>
                  <a:lnTo>
                    <a:pt x="5330862" y="322239"/>
                  </a:lnTo>
                  <a:lnTo>
                    <a:pt x="5597405" y="42965"/>
                  </a:lnTo>
                  <a:lnTo>
                    <a:pt x="5863948" y="408170"/>
                  </a:lnTo>
                  <a:lnTo>
                    <a:pt x="6130491" y="0"/>
                  </a:lnTo>
                  <a:lnTo>
                    <a:pt x="6397034" y="64447"/>
                  </a:lnTo>
                  <a:lnTo>
                    <a:pt x="6663577" y="21482"/>
                  </a:lnTo>
                </a:path>
              </a:pathLst>
            </a:custGeom>
            <a:ln w="27101" cap="flat">
              <a:solidFill>
                <a:srgbClr val="3283FE">
                  <a:alpha val="100000"/>
                </a:srgbClr>
              </a:solidFill>
              <a:prstDash val="solid"/>
              <a:round/>
            </a:ln>
          </p:spPr>
          <p:txBody>
            <a:bodyPr/>
            <a:lstStyle/>
            <a:p/>
          </p:txBody>
        </p:sp>
        <p:sp>
          <p:nvSpPr>
            <p:cNvPr id="73" name="pl73"/>
            <p:cNvSpPr/>
            <p:nvPr/>
          </p:nvSpPr>
          <p:spPr>
            <a:xfrm>
              <a:off x="2215847" y="2171156"/>
              <a:ext cx="5863948" cy="622997"/>
            </a:xfrm>
            <a:custGeom>
              <a:avLst/>
              <a:pathLst>
                <a:path w="5863948" h="622997">
                  <a:moveTo>
                    <a:pt x="0" y="386687"/>
                  </a:moveTo>
                  <a:lnTo>
                    <a:pt x="266543" y="322239"/>
                  </a:lnTo>
                  <a:lnTo>
                    <a:pt x="533086" y="214826"/>
                  </a:lnTo>
                  <a:lnTo>
                    <a:pt x="799629" y="128895"/>
                  </a:lnTo>
                  <a:lnTo>
                    <a:pt x="1066172" y="193343"/>
                  </a:lnTo>
                  <a:lnTo>
                    <a:pt x="1332715" y="343722"/>
                  </a:lnTo>
                  <a:lnTo>
                    <a:pt x="1599258" y="279274"/>
                  </a:lnTo>
                  <a:lnTo>
                    <a:pt x="1865801" y="365205"/>
                  </a:lnTo>
                  <a:lnTo>
                    <a:pt x="2132344" y="300757"/>
                  </a:lnTo>
                  <a:lnTo>
                    <a:pt x="2398888" y="0"/>
                  </a:lnTo>
                  <a:lnTo>
                    <a:pt x="2665431" y="214826"/>
                  </a:lnTo>
                  <a:lnTo>
                    <a:pt x="2931974" y="214826"/>
                  </a:lnTo>
                  <a:lnTo>
                    <a:pt x="3198517" y="150378"/>
                  </a:lnTo>
                  <a:lnTo>
                    <a:pt x="3465060" y="171861"/>
                  </a:lnTo>
                  <a:lnTo>
                    <a:pt x="3731603" y="193343"/>
                  </a:lnTo>
                  <a:lnTo>
                    <a:pt x="3998146" y="214826"/>
                  </a:lnTo>
                  <a:lnTo>
                    <a:pt x="4264689" y="408170"/>
                  </a:lnTo>
                  <a:lnTo>
                    <a:pt x="4531233" y="622997"/>
                  </a:lnTo>
                  <a:lnTo>
                    <a:pt x="4797776" y="322239"/>
                  </a:lnTo>
                  <a:lnTo>
                    <a:pt x="5064319" y="494101"/>
                  </a:lnTo>
                  <a:lnTo>
                    <a:pt x="5330862" y="515583"/>
                  </a:lnTo>
                  <a:lnTo>
                    <a:pt x="5597405" y="515583"/>
                  </a:lnTo>
                  <a:lnTo>
                    <a:pt x="5863948" y="515583"/>
                  </a:lnTo>
                </a:path>
              </a:pathLst>
            </a:custGeom>
            <a:ln w="27101" cap="flat">
              <a:solidFill>
                <a:srgbClr val="FFA500">
                  <a:alpha val="100000"/>
                </a:srgbClr>
              </a:solidFill>
              <a:prstDash val="solid"/>
              <a:round/>
            </a:ln>
          </p:spPr>
          <p:txBody>
            <a:bodyPr/>
            <a:lstStyle/>
            <a:p/>
          </p:txBody>
        </p:sp>
        <p:sp>
          <p:nvSpPr>
            <p:cNvPr id="74" name="tx74"/>
            <p:cNvSpPr/>
            <p:nvPr/>
          </p:nvSpPr>
          <p:spPr>
            <a:xfrm>
              <a:off x="134588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5" name="tx75"/>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267859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7" name="tx77"/>
            <p:cNvSpPr/>
            <p:nvPr/>
          </p:nvSpPr>
          <p:spPr>
            <a:xfrm>
              <a:off x="4011311"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8" name="tx78"/>
            <p:cNvSpPr/>
            <p:nvPr/>
          </p:nvSpPr>
          <p:spPr>
            <a:xfrm>
              <a:off x="4011311"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79" name="tx79"/>
            <p:cNvSpPr/>
            <p:nvPr/>
          </p:nvSpPr>
          <p:spPr>
            <a:xfrm>
              <a:off x="534402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0" name="tx80"/>
            <p:cNvSpPr/>
            <p:nvPr/>
          </p:nvSpPr>
          <p:spPr>
            <a:xfrm>
              <a:off x="5344027"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1" name="tx81"/>
            <p:cNvSpPr/>
            <p:nvPr/>
          </p:nvSpPr>
          <p:spPr>
            <a:xfrm>
              <a:off x="641019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2" name="tx82"/>
            <p:cNvSpPr/>
            <p:nvPr/>
          </p:nvSpPr>
          <p:spPr>
            <a:xfrm>
              <a:off x="6410199"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83" name="tx83"/>
            <p:cNvSpPr/>
            <p:nvPr/>
          </p:nvSpPr>
          <p:spPr>
            <a:xfrm>
              <a:off x="667674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4" name="tx84"/>
            <p:cNvSpPr/>
            <p:nvPr/>
          </p:nvSpPr>
          <p:spPr>
            <a:xfrm>
              <a:off x="667674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85" name="tx85"/>
            <p:cNvSpPr/>
            <p:nvPr/>
          </p:nvSpPr>
          <p:spPr>
            <a:xfrm>
              <a:off x="694328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6" name="tx86"/>
            <p:cNvSpPr/>
            <p:nvPr/>
          </p:nvSpPr>
          <p:spPr>
            <a:xfrm>
              <a:off x="6943285"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7" name="tx87"/>
            <p:cNvSpPr/>
            <p:nvPr/>
          </p:nvSpPr>
          <p:spPr>
            <a:xfrm>
              <a:off x="720982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88" name="tx88"/>
            <p:cNvSpPr/>
            <p:nvPr/>
          </p:nvSpPr>
          <p:spPr>
            <a:xfrm>
              <a:off x="7209828"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89" name="tx89"/>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0" name="tx90"/>
            <p:cNvSpPr/>
            <p:nvPr/>
          </p:nvSpPr>
          <p:spPr>
            <a:xfrm>
              <a:off x="7476372"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91" name="tx91"/>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2" name="tx92"/>
            <p:cNvSpPr/>
            <p:nvPr/>
          </p:nvSpPr>
          <p:spPr>
            <a:xfrm>
              <a:off x="7742915"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93" name="tx93"/>
            <p:cNvSpPr/>
            <p:nvPr/>
          </p:nvSpPr>
          <p:spPr>
            <a:xfrm>
              <a:off x="800945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94" name="tx94"/>
            <p:cNvSpPr/>
            <p:nvPr/>
          </p:nvSpPr>
          <p:spPr>
            <a:xfrm>
              <a:off x="8009458"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95" name="tx95"/>
            <p:cNvSpPr/>
            <p:nvPr/>
          </p:nvSpPr>
          <p:spPr>
            <a:xfrm>
              <a:off x="1340869" y="411454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6" name="tx96"/>
            <p:cNvSpPr/>
            <p:nvPr/>
          </p:nvSpPr>
          <p:spPr>
            <a:xfrm>
              <a:off x="2673584" y="415586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4006300" y="40544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98" name="tx98"/>
            <p:cNvSpPr/>
            <p:nvPr/>
          </p:nvSpPr>
          <p:spPr>
            <a:xfrm>
              <a:off x="5339016" y="41291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9" name="tx99"/>
            <p:cNvSpPr/>
            <p:nvPr/>
          </p:nvSpPr>
          <p:spPr>
            <a:xfrm>
              <a:off x="6405188" y="41221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0" name="tx100"/>
            <p:cNvSpPr/>
            <p:nvPr/>
          </p:nvSpPr>
          <p:spPr>
            <a:xfrm>
              <a:off x="6641586" y="39713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01" name="tx101"/>
            <p:cNvSpPr/>
            <p:nvPr/>
          </p:nvSpPr>
          <p:spPr>
            <a:xfrm>
              <a:off x="6983478" y="41341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2" name="tx102"/>
            <p:cNvSpPr/>
            <p:nvPr/>
          </p:nvSpPr>
          <p:spPr>
            <a:xfrm>
              <a:off x="7174673" y="39252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103" name="tx103"/>
            <p:cNvSpPr/>
            <p:nvPr/>
          </p:nvSpPr>
          <p:spPr>
            <a:xfrm>
              <a:off x="7737904" y="41227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4" name="tx104"/>
            <p:cNvSpPr/>
            <p:nvPr/>
          </p:nvSpPr>
          <p:spPr>
            <a:xfrm>
              <a:off x="8004447" y="41474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5" name="tx105"/>
            <p:cNvSpPr/>
            <p:nvPr/>
          </p:nvSpPr>
          <p:spPr>
            <a:xfrm>
              <a:off x="2643440" y="38974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06" name="tx106"/>
            <p:cNvSpPr/>
            <p:nvPr/>
          </p:nvSpPr>
          <p:spPr>
            <a:xfrm>
              <a:off x="3976155" y="37392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07" name="tx107"/>
            <p:cNvSpPr/>
            <p:nvPr/>
          </p:nvSpPr>
          <p:spPr>
            <a:xfrm>
              <a:off x="5308871" y="395883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08" name="tx108"/>
            <p:cNvSpPr/>
            <p:nvPr/>
          </p:nvSpPr>
          <p:spPr>
            <a:xfrm>
              <a:off x="6375043" y="378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109" name="tx109"/>
            <p:cNvSpPr/>
            <p:nvPr/>
          </p:nvSpPr>
          <p:spPr>
            <a:xfrm>
              <a:off x="6641586" y="35417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10" name="tx110"/>
            <p:cNvSpPr/>
            <p:nvPr/>
          </p:nvSpPr>
          <p:spPr>
            <a:xfrm>
              <a:off x="6908130" y="388593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111" name="tx111"/>
            <p:cNvSpPr/>
            <p:nvPr/>
          </p:nvSpPr>
          <p:spPr>
            <a:xfrm>
              <a:off x="7204817" y="35777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12" name="tx112"/>
            <p:cNvSpPr/>
            <p:nvPr/>
          </p:nvSpPr>
          <p:spPr>
            <a:xfrm>
              <a:off x="7441216" y="38265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113" name="tx113"/>
            <p:cNvSpPr/>
            <p:nvPr/>
          </p:nvSpPr>
          <p:spPr>
            <a:xfrm>
              <a:off x="7707759" y="37686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114" name="tx114"/>
            <p:cNvSpPr/>
            <p:nvPr/>
          </p:nvSpPr>
          <p:spPr>
            <a:xfrm>
              <a:off x="7974302" y="37965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15" name="tx115"/>
            <p:cNvSpPr/>
            <p:nvPr/>
          </p:nvSpPr>
          <p:spPr>
            <a:xfrm>
              <a:off x="2653989" y="358886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20.8</a:t>
              </a:r>
            </a:p>
          </p:txBody>
        </p:sp>
        <p:sp>
          <p:nvSpPr>
            <p:cNvPr id="116" name="tx116"/>
            <p:cNvSpPr/>
            <p:nvPr/>
          </p:nvSpPr>
          <p:spPr>
            <a:xfrm>
              <a:off x="3986705" y="347534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25.4</a:t>
              </a:r>
            </a:p>
          </p:txBody>
        </p:sp>
        <p:sp>
          <p:nvSpPr>
            <p:cNvPr id="117" name="tx117"/>
            <p:cNvSpPr/>
            <p:nvPr/>
          </p:nvSpPr>
          <p:spPr>
            <a:xfrm>
              <a:off x="5319420" y="376504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13.7</a:t>
              </a:r>
            </a:p>
          </p:txBody>
        </p:sp>
        <p:sp>
          <p:nvSpPr>
            <p:cNvPr id="118" name="tx118"/>
            <p:cNvSpPr/>
            <p:nvPr/>
          </p:nvSpPr>
          <p:spPr>
            <a:xfrm>
              <a:off x="6385593" y="344229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26.7</a:t>
              </a:r>
            </a:p>
          </p:txBody>
        </p:sp>
        <p:sp>
          <p:nvSpPr>
            <p:cNvPr id="119" name="tx119"/>
            <p:cNvSpPr/>
            <p:nvPr/>
          </p:nvSpPr>
          <p:spPr>
            <a:xfrm>
              <a:off x="6652136" y="324642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34.6</a:t>
              </a:r>
            </a:p>
          </p:txBody>
        </p:sp>
        <p:sp>
          <p:nvSpPr>
            <p:cNvPr id="120" name="tx120"/>
            <p:cNvSpPr/>
            <p:nvPr/>
          </p:nvSpPr>
          <p:spPr>
            <a:xfrm>
              <a:off x="6918679" y="360651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20.1</a:t>
              </a:r>
            </a:p>
          </p:txBody>
        </p:sp>
        <p:sp>
          <p:nvSpPr>
            <p:cNvPr id="121" name="tx121"/>
            <p:cNvSpPr/>
            <p:nvPr/>
          </p:nvSpPr>
          <p:spPr>
            <a:xfrm>
              <a:off x="7225906" y="34108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22" name="tx122"/>
            <p:cNvSpPr/>
            <p:nvPr/>
          </p:nvSpPr>
          <p:spPr>
            <a:xfrm>
              <a:off x="7451765" y="339120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28.8</a:t>
              </a:r>
            </a:p>
          </p:txBody>
        </p:sp>
        <p:sp>
          <p:nvSpPr>
            <p:cNvPr id="123" name="tx123"/>
            <p:cNvSpPr/>
            <p:nvPr/>
          </p:nvSpPr>
          <p:spPr>
            <a:xfrm>
              <a:off x="7718308" y="339729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28.5</a:t>
              </a:r>
            </a:p>
          </p:txBody>
        </p:sp>
        <p:sp>
          <p:nvSpPr>
            <p:cNvPr id="124" name="tx124"/>
            <p:cNvSpPr/>
            <p:nvPr/>
          </p:nvSpPr>
          <p:spPr>
            <a:xfrm>
              <a:off x="7984851" y="340407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28.2</a:t>
              </a:r>
            </a:p>
          </p:txBody>
        </p:sp>
        <p:sp>
          <p:nvSpPr>
            <p:cNvPr id="125" name="tx125"/>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6" name="tx126"/>
            <p:cNvSpPr/>
            <p:nvPr/>
          </p:nvSpPr>
          <p:spPr>
            <a:xfrm>
              <a:off x="639902" y="353870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7" name="tx127"/>
            <p:cNvSpPr/>
            <p:nvPr/>
          </p:nvSpPr>
          <p:spPr>
            <a:xfrm>
              <a:off x="639902" y="291751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8" name="tx128"/>
            <p:cNvSpPr/>
            <p:nvPr/>
          </p:nvSpPr>
          <p:spPr>
            <a:xfrm>
              <a:off x="639902" y="229673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9" name="tx12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1" name="tx13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3" name="tx13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6" name="tx13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7" name="tx13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8" name="tx13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0" name="tx14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2" name="tx14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46" name="tx146"/>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47" name="pl14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8" name="pl14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9" name="tx14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0" name="tx15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1" name="rc151"/>
            <p:cNvSpPr/>
            <p:nvPr/>
          </p:nvSpPr>
          <p:spPr>
            <a:xfrm>
              <a:off x="4678790" y="5080163"/>
              <a:ext cx="201456" cy="201456"/>
            </a:xfrm>
            <a:prstGeom prst="rect">
              <a:avLst/>
            </a:prstGeom>
            <a:solidFill>
              <a:srgbClr val="E2231A">
                <a:alpha val="90196"/>
              </a:srgbClr>
            </a:solidFill>
          </p:spPr>
          <p:txBody>
            <a:bodyPr/>
            <a:lstStyle/>
            <a:p/>
          </p:txBody>
        </p:sp>
        <p:sp>
          <p:nvSpPr>
            <p:cNvPr id="152" name="rc152"/>
            <p:cNvSpPr/>
            <p:nvPr/>
          </p:nvSpPr>
          <p:spPr>
            <a:xfrm>
              <a:off x="5642950" y="5080163"/>
              <a:ext cx="201456" cy="201456"/>
            </a:xfrm>
            <a:prstGeom prst="rect">
              <a:avLst/>
            </a:prstGeom>
            <a:solidFill>
              <a:srgbClr val="B3B3B3">
                <a:alpha val="90196"/>
              </a:srgbClr>
            </a:solidFill>
          </p:spPr>
          <p:txBody>
            <a:bodyPr/>
            <a:lstStyle/>
            <a:p/>
          </p:txBody>
        </p:sp>
        <p:sp>
          <p:nvSpPr>
            <p:cNvPr id="153" name="tx15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4" name="tx15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5" name="tx155"/>
            <p:cNvSpPr/>
            <p:nvPr/>
          </p:nvSpPr>
          <p:spPr>
            <a:xfrm>
              <a:off x="951100"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56" name="tx156"/>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2000-2025</a:t>
              </a:r>
            </a:p>
          </p:txBody>
        </p:sp>
        <p:sp>
          <p:nvSpPr>
            <p:cNvPr id="157" name="pl157"/>
            <p:cNvSpPr/>
            <p:nvPr/>
          </p:nvSpPr>
          <p:spPr>
            <a:xfrm>
              <a:off x="25068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49280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3491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7174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1386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40557"/>
              <a:ext cx="989045" cy="124062"/>
            </a:xfrm>
            <a:prstGeom prst="rect">
              <a:avLst/>
            </a:prstGeom>
            <a:solidFill>
              <a:srgbClr val="E2231A">
                <a:alpha val="90196"/>
              </a:srgbClr>
            </a:solidFill>
          </p:spPr>
          <p:txBody>
            <a:bodyPr/>
            <a:lstStyle/>
            <a:p/>
          </p:txBody>
        </p:sp>
        <p:sp>
          <p:nvSpPr>
            <p:cNvPr id="167" name="rc167"/>
            <p:cNvSpPr/>
            <p:nvPr/>
          </p:nvSpPr>
          <p:spPr>
            <a:xfrm>
              <a:off x="1296273" y="5685479"/>
              <a:ext cx="949580" cy="124062"/>
            </a:xfrm>
            <a:prstGeom prst="rect">
              <a:avLst/>
            </a:prstGeom>
            <a:solidFill>
              <a:srgbClr val="E2231A">
                <a:alpha val="90196"/>
              </a:srgbClr>
            </a:solidFill>
          </p:spPr>
          <p:txBody>
            <a:bodyPr/>
            <a:lstStyle/>
            <a:p/>
          </p:txBody>
        </p:sp>
        <p:sp>
          <p:nvSpPr>
            <p:cNvPr id="168" name="rc168"/>
            <p:cNvSpPr/>
            <p:nvPr/>
          </p:nvSpPr>
          <p:spPr>
            <a:xfrm>
              <a:off x="1296273" y="5530401"/>
              <a:ext cx="470190" cy="124062"/>
            </a:xfrm>
            <a:prstGeom prst="rect">
              <a:avLst/>
            </a:prstGeom>
            <a:solidFill>
              <a:srgbClr val="E2231A">
                <a:alpha val="90196"/>
              </a:srgbClr>
            </a:solidFill>
          </p:spPr>
          <p:txBody>
            <a:bodyPr/>
            <a:lstStyle/>
            <a:p/>
          </p:txBody>
        </p:sp>
        <p:sp>
          <p:nvSpPr>
            <p:cNvPr id="169" name="rc169"/>
            <p:cNvSpPr/>
            <p:nvPr/>
          </p:nvSpPr>
          <p:spPr>
            <a:xfrm>
              <a:off x="2285319" y="5840557"/>
              <a:ext cx="5475948" cy="124062"/>
            </a:xfrm>
            <a:prstGeom prst="rect">
              <a:avLst/>
            </a:prstGeom>
            <a:solidFill>
              <a:srgbClr val="B3B3B3">
                <a:alpha val="90196"/>
              </a:srgbClr>
            </a:solidFill>
          </p:spPr>
          <p:txBody>
            <a:bodyPr/>
            <a:lstStyle/>
            <a:p/>
          </p:txBody>
        </p:sp>
        <p:sp>
          <p:nvSpPr>
            <p:cNvPr id="170" name="rc170"/>
            <p:cNvSpPr/>
            <p:nvPr/>
          </p:nvSpPr>
          <p:spPr>
            <a:xfrm>
              <a:off x="2245854" y="5685479"/>
              <a:ext cx="5953885" cy="124062"/>
            </a:xfrm>
            <a:prstGeom prst="rect">
              <a:avLst/>
            </a:prstGeom>
            <a:solidFill>
              <a:srgbClr val="B3B3B3">
                <a:alpha val="90196"/>
              </a:srgbClr>
            </a:solidFill>
          </p:spPr>
          <p:txBody>
            <a:bodyPr/>
            <a:lstStyle/>
            <a:p/>
          </p:txBody>
        </p:sp>
        <p:sp>
          <p:nvSpPr>
            <p:cNvPr id="171" name="rc171"/>
            <p:cNvSpPr/>
            <p:nvPr/>
          </p:nvSpPr>
          <p:spPr>
            <a:xfrm>
              <a:off x="1766464" y="5530401"/>
              <a:ext cx="6367178" cy="124062"/>
            </a:xfrm>
            <a:prstGeom prst="rect">
              <a:avLst/>
            </a:prstGeom>
            <a:solidFill>
              <a:srgbClr val="B3B3B3">
                <a:alpha val="90196"/>
              </a:srgbClr>
            </a:solidFill>
          </p:spPr>
          <p:txBody>
            <a:bodyPr/>
            <a:lstStyle/>
            <a:p/>
          </p:txBody>
        </p:sp>
        <p:sp>
          <p:nvSpPr>
            <p:cNvPr id="172" name="tx172"/>
            <p:cNvSpPr/>
            <p:nvPr/>
          </p:nvSpPr>
          <p:spPr>
            <a:xfrm>
              <a:off x="787379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26.7</a:t>
              </a:r>
            </a:p>
          </p:txBody>
        </p:sp>
        <p:sp>
          <p:nvSpPr>
            <p:cNvPr id="173" name="tx173"/>
            <p:cNvSpPr/>
            <p:nvPr/>
          </p:nvSpPr>
          <p:spPr>
            <a:xfrm>
              <a:off x="831226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4" name="tx174"/>
            <p:cNvSpPr/>
            <p:nvPr/>
          </p:nvSpPr>
          <p:spPr>
            <a:xfrm>
              <a:off x="8246169"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a:t>
              </a:r>
            </a:p>
          </p:txBody>
        </p:sp>
        <p:sp>
          <p:nvSpPr>
            <p:cNvPr id="175" name="tx175"/>
            <p:cNvSpPr/>
            <p:nvPr/>
          </p:nvSpPr>
          <p:spPr>
            <a:xfrm>
              <a:off x="1710424"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76" name="tx176"/>
            <p:cNvSpPr/>
            <p:nvPr/>
          </p:nvSpPr>
          <p:spPr>
            <a:xfrm>
              <a:off x="1690692"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77" name="tx177"/>
            <p:cNvSpPr/>
            <p:nvPr/>
          </p:nvSpPr>
          <p:spPr>
            <a:xfrm>
              <a:off x="1450996"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78" name="tx178"/>
            <p:cNvSpPr/>
            <p:nvPr/>
          </p:nvSpPr>
          <p:spPr>
            <a:xfrm>
              <a:off x="491076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22.6</a:t>
              </a:r>
            </a:p>
          </p:txBody>
        </p:sp>
        <p:sp>
          <p:nvSpPr>
            <p:cNvPr id="179" name="tx179"/>
            <p:cNvSpPr/>
            <p:nvPr/>
          </p:nvSpPr>
          <p:spPr>
            <a:xfrm>
              <a:off x="511027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24.6</a:t>
              </a:r>
            </a:p>
          </p:txBody>
        </p:sp>
        <p:sp>
          <p:nvSpPr>
            <p:cNvPr id="180" name="tx180"/>
            <p:cNvSpPr/>
            <p:nvPr/>
          </p:nvSpPr>
          <p:spPr>
            <a:xfrm>
              <a:off x="4837526"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26.3</a:t>
              </a:r>
            </a:p>
          </p:txBody>
        </p:sp>
        <p:sp>
          <p:nvSpPr>
            <p:cNvPr id="181" name="tx18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5" name="tx185"/>
            <p:cNvSpPr/>
            <p:nvPr/>
          </p:nvSpPr>
          <p:spPr>
            <a:xfrm>
              <a:off x="359315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6" name="tx186"/>
            <p:cNvSpPr/>
            <p:nvPr/>
          </p:nvSpPr>
          <p:spPr>
            <a:xfrm>
              <a:off x="601431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7" name="tx187"/>
            <p:cNvSpPr/>
            <p:nvPr/>
          </p:nvSpPr>
          <p:spPr>
            <a:xfrm>
              <a:off x="3490059"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88" name="tx188"/>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89" name="tx189"/>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aumentó hasta el 98 %. Esta cifra es superior a la de 2019, cuando la cobertura fue del 96 %.
2.000 niños no recibieron su primera dosis rutinaria de la vacuna contra el sarampión.
La segunda dosis de la vacuna contra el sarampión (MCV2) se administra normalmente a niños de entre 18 meses y cinco años. La cobertura de la MCV2 se mantuvo constante en el 71 % en 2025.</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MCV1 aumentó del 96 % en 2024 al 98 % en 2025, lo que dejó a 2.000 niños sin protección alguna contra el sarampión. La cobertura de la MCV2 se mantuvo constante en el 71 %, por debajo del objetivo de IA2030, fijado en el 90 %.</a:t>
            </a:r>
          </a:p>
        </p:txBody>
      </p:sp>
      <p:grpSp xmlns:pic="http://schemas.openxmlformats.org/drawingml/2006/picture">
        <p:nvGrpSpPr>
          <p:cNvPr id="192" name=""/>
          <p:cNvGrpSpPr/>
          <p:nvPr/>
        </p:nvGrpSpPr>
        <p:grpSpPr>
          <a:xfrm>
            <a:off x="292608" y="1097280"/>
            <a:ext cx="8595360" cy="28575"/>
            <a:chOff x="292608" y="1097280"/>
            <a:chExt cx="8595360" cy="28575"/>
          </a:xfrm>
        </p:grpSpPr>
        <p:sp>
          <p:nvSpPr>
            <p:cNvPr id="19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398754"/>
            </a:xfrm>
            <a:custGeom>
              <a:avLst/>
              <a:pathLst>
                <a:path w="3397293" h="398754">
                  <a:moveTo>
                    <a:pt x="0" y="41974"/>
                  </a:moveTo>
                  <a:lnTo>
                    <a:pt x="135891" y="83948"/>
                  </a:lnTo>
                  <a:lnTo>
                    <a:pt x="271783" y="125922"/>
                  </a:lnTo>
                  <a:lnTo>
                    <a:pt x="407675" y="188883"/>
                  </a:lnTo>
                  <a:lnTo>
                    <a:pt x="543566" y="125922"/>
                  </a:lnTo>
                  <a:lnTo>
                    <a:pt x="679458" y="0"/>
                  </a:lnTo>
                  <a:lnTo>
                    <a:pt x="815350" y="20987"/>
                  </a:lnTo>
                  <a:lnTo>
                    <a:pt x="951242" y="0"/>
                  </a:lnTo>
                  <a:lnTo>
                    <a:pt x="1087133" y="83948"/>
                  </a:lnTo>
                  <a:lnTo>
                    <a:pt x="1223025" y="167896"/>
                  </a:lnTo>
                  <a:lnTo>
                    <a:pt x="1358917" y="146909"/>
                  </a:lnTo>
                  <a:lnTo>
                    <a:pt x="1494809" y="209870"/>
                  </a:lnTo>
                  <a:lnTo>
                    <a:pt x="1630700" y="125922"/>
                  </a:lnTo>
                  <a:lnTo>
                    <a:pt x="1766592" y="104935"/>
                  </a:lnTo>
                  <a:lnTo>
                    <a:pt x="1902484" y="62961"/>
                  </a:lnTo>
                  <a:lnTo>
                    <a:pt x="2038375" y="41974"/>
                  </a:lnTo>
                  <a:lnTo>
                    <a:pt x="2174267" y="20987"/>
                  </a:lnTo>
                  <a:lnTo>
                    <a:pt x="2310159" y="209870"/>
                  </a:lnTo>
                  <a:lnTo>
                    <a:pt x="2446051" y="251845"/>
                  </a:lnTo>
                  <a:lnTo>
                    <a:pt x="2581942" y="62961"/>
                  </a:lnTo>
                  <a:lnTo>
                    <a:pt x="2717834" y="314806"/>
                  </a:lnTo>
                  <a:lnTo>
                    <a:pt x="2853726" y="41974"/>
                  </a:lnTo>
                  <a:lnTo>
                    <a:pt x="2989618" y="398754"/>
                  </a:lnTo>
                  <a:lnTo>
                    <a:pt x="3125509" y="0"/>
                  </a:lnTo>
                  <a:lnTo>
                    <a:pt x="3261401" y="62961"/>
                  </a:lnTo>
                  <a:lnTo>
                    <a:pt x="3397293" y="2098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398754"/>
            </a:xfrm>
            <a:custGeom>
              <a:avLst/>
              <a:pathLst>
                <a:path w="3397293" h="398754">
                  <a:moveTo>
                    <a:pt x="0" y="41974"/>
                  </a:moveTo>
                  <a:lnTo>
                    <a:pt x="135891" y="83948"/>
                  </a:lnTo>
                  <a:lnTo>
                    <a:pt x="271783" y="125922"/>
                  </a:lnTo>
                  <a:lnTo>
                    <a:pt x="407675" y="188883"/>
                  </a:lnTo>
                  <a:lnTo>
                    <a:pt x="543566" y="125922"/>
                  </a:lnTo>
                  <a:lnTo>
                    <a:pt x="679458" y="0"/>
                  </a:lnTo>
                  <a:lnTo>
                    <a:pt x="815350" y="20987"/>
                  </a:lnTo>
                  <a:lnTo>
                    <a:pt x="951242" y="0"/>
                  </a:lnTo>
                  <a:lnTo>
                    <a:pt x="1087133" y="83948"/>
                  </a:lnTo>
                  <a:lnTo>
                    <a:pt x="1223025" y="167896"/>
                  </a:lnTo>
                  <a:lnTo>
                    <a:pt x="1358917" y="146909"/>
                  </a:lnTo>
                  <a:lnTo>
                    <a:pt x="1494809" y="209870"/>
                  </a:lnTo>
                  <a:lnTo>
                    <a:pt x="1630700" y="125922"/>
                  </a:lnTo>
                  <a:lnTo>
                    <a:pt x="1766592" y="104935"/>
                  </a:lnTo>
                  <a:lnTo>
                    <a:pt x="1902484" y="62961"/>
                  </a:lnTo>
                  <a:lnTo>
                    <a:pt x="2038375" y="41974"/>
                  </a:lnTo>
                  <a:lnTo>
                    <a:pt x="2174267" y="20987"/>
                  </a:lnTo>
                  <a:lnTo>
                    <a:pt x="2310159" y="209870"/>
                  </a:lnTo>
                  <a:lnTo>
                    <a:pt x="2446051" y="251845"/>
                  </a:lnTo>
                  <a:lnTo>
                    <a:pt x="2581942" y="62961"/>
                  </a:lnTo>
                  <a:lnTo>
                    <a:pt x="2717834" y="314806"/>
                  </a:lnTo>
                  <a:lnTo>
                    <a:pt x="2853726" y="41974"/>
                  </a:lnTo>
                  <a:lnTo>
                    <a:pt x="2989618" y="398754"/>
                  </a:lnTo>
                  <a:lnTo>
                    <a:pt x="3125509" y="0"/>
                  </a:lnTo>
                  <a:lnTo>
                    <a:pt x="3261401" y="62961"/>
                  </a:lnTo>
                  <a:lnTo>
                    <a:pt x="3397293" y="2098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398754"/>
            </a:xfrm>
            <a:custGeom>
              <a:avLst/>
              <a:pathLst>
                <a:path w="3397293" h="398754">
                  <a:moveTo>
                    <a:pt x="0" y="41974"/>
                  </a:moveTo>
                  <a:lnTo>
                    <a:pt x="135891" y="83948"/>
                  </a:lnTo>
                  <a:lnTo>
                    <a:pt x="271783" y="125922"/>
                  </a:lnTo>
                  <a:lnTo>
                    <a:pt x="407675" y="188883"/>
                  </a:lnTo>
                  <a:lnTo>
                    <a:pt x="543566" y="125922"/>
                  </a:lnTo>
                  <a:lnTo>
                    <a:pt x="679458" y="0"/>
                  </a:lnTo>
                  <a:lnTo>
                    <a:pt x="815350" y="20987"/>
                  </a:lnTo>
                  <a:lnTo>
                    <a:pt x="951242" y="0"/>
                  </a:lnTo>
                  <a:lnTo>
                    <a:pt x="1087133" y="83948"/>
                  </a:lnTo>
                  <a:lnTo>
                    <a:pt x="1223025" y="167896"/>
                  </a:lnTo>
                  <a:lnTo>
                    <a:pt x="1358917" y="146909"/>
                  </a:lnTo>
                  <a:lnTo>
                    <a:pt x="1494809" y="209870"/>
                  </a:lnTo>
                  <a:lnTo>
                    <a:pt x="1630700" y="125922"/>
                  </a:lnTo>
                  <a:lnTo>
                    <a:pt x="1766592" y="104935"/>
                  </a:lnTo>
                  <a:lnTo>
                    <a:pt x="1902484" y="62961"/>
                  </a:lnTo>
                  <a:lnTo>
                    <a:pt x="2038375" y="41974"/>
                  </a:lnTo>
                  <a:lnTo>
                    <a:pt x="2174267" y="20987"/>
                  </a:lnTo>
                  <a:lnTo>
                    <a:pt x="2310159" y="209870"/>
                  </a:lnTo>
                  <a:lnTo>
                    <a:pt x="2446051" y="251845"/>
                  </a:lnTo>
                  <a:lnTo>
                    <a:pt x="2581942" y="62961"/>
                  </a:lnTo>
                  <a:lnTo>
                    <a:pt x="2717834" y="314806"/>
                  </a:lnTo>
                  <a:lnTo>
                    <a:pt x="2853726" y="41974"/>
                  </a:lnTo>
                  <a:lnTo>
                    <a:pt x="2989618" y="398754"/>
                  </a:lnTo>
                  <a:lnTo>
                    <a:pt x="3125509" y="0"/>
                  </a:lnTo>
                  <a:lnTo>
                    <a:pt x="3261401" y="62961"/>
                  </a:lnTo>
                  <a:lnTo>
                    <a:pt x="3397293" y="2098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9297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297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5997"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45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0069" y="4886838"/>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60" name="tx60"/>
            <p:cNvSpPr/>
            <p:nvPr/>
          </p:nvSpPr>
          <p:spPr>
            <a:xfrm>
              <a:off x="293309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551"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26059" y="1414185"/>
              <a:ext cx="278710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El Salvador, 2000-2025</a:t>
              </a:r>
            </a:p>
          </p:txBody>
        </p:sp>
        <p:sp>
          <p:nvSpPr>
            <p:cNvPr id="63" name="pl63"/>
            <p:cNvSpPr/>
            <p:nvPr/>
          </p:nvSpPr>
          <p:spPr>
            <a:xfrm>
              <a:off x="5267799" y="3899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96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400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04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844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548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252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5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765941"/>
              <a:ext cx="3397293" cy="1196264"/>
            </a:xfrm>
            <a:custGeom>
              <a:avLst/>
              <a:pathLst>
                <a:path w="3397293" h="1196264">
                  <a:moveTo>
                    <a:pt x="0" y="125922"/>
                  </a:moveTo>
                  <a:lnTo>
                    <a:pt x="135891" y="251845"/>
                  </a:lnTo>
                  <a:lnTo>
                    <a:pt x="271783" y="377767"/>
                  </a:lnTo>
                  <a:lnTo>
                    <a:pt x="407675" y="566651"/>
                  </a:lnTo>
                  <a:lnTo>
                    <a:pt x="543566" y="377767"/>
                  </a:lnTo>
                  <a:lnTo>
                    <a:pt x="679458" y="0"/>
                  </a:lnTo>
                  <a:lnTo>
                    <a:pt x="815350" y="62961"/>
                  </a:lnTo>
                  <a:lnTo>
                    <a:pt x="951242" y="0"/>
                  </a:lnTo>
                  <a:lnTo>
                    <a:pt x="1087133" y="251845"/>
                  </a:lnTo>
                  <a:lnTo>
                    <a:pt x="1223025" y="503690"/>
                  </a:lnTo>
                  <a:lnTo>
                    <a:pt x="1358917" y="440728"/>
                  </a:lnTo>
                  <a:lnTo>
                    <a:pt x="1494809" y="629612"/>
                  </a:lnTo>
                  <a:lnTo>
                    <a:pt x="1630700" y="377767"/>
                  </a:lnTo>
                  <a:lnTo>
                    <a:pt x="1766592" y="314806"/>
                  </a:lnTo>
                  <a:lnTo>
                    <a:pt x="1902484" y="188883"/>
                  </a:lnTo>
                  <a:lnTo>
                    <a:pt x="2038375" y="125922"/>
                  </a:lnTo>
                  <a:lnTo>
                    <a:pt x="2174267" y="62961"/>
                  </a:lnTo>
                  <a:lnTo>
                    <a:pt x="2310159" y="629612"/>
                  </a:lnTo>
                  <a:lnTo>
                    <a:pt x="2446051" y="755535"/>
                  </a:lnTo>
                  <a:lnTo>
                    <a:pt x="2581942" y="188883"/>
                  </a:lnTo>
                  <a:lnTo>
                    <a:pt x="2717834" y="944419"/>
                  </a:lnTo>
                  <a:lnTo>
                    <a:pt x="2853726" y="125922"/>
                  </a:lnTo>
                  <a:lnTo>
                    <a:pt x="2989618" y="1196264"/>
                  </a:lnTo>
                  <a:lnTo>
                    <a:pt x="3125509" y="0"/>
                  </a:lnTo>
                  <a:lnTo>
                    <a:pt x="3261401" y="188883"/>
                  </a:lnTo>
                  <a:lnTo>
                    <a:pt x="3397293" y="62961"/>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54825"/>
              <a:ext cx="3397293" cy="944419"/>
            </a:xfrm>
            <a:custGeom>
              <a:avLst/>
              <a:pathLst>
                <a:path w="3397293" h="944419">
                  <a:moveTo>
                    <a:pt x="0" y="944419"/>
                  </a:moveTo>
                  <a:lnTo>
                    <a:pt x="135891" y="881457"/>
                  </a:lnTo>
                  <a:lnTo>
                    <a:pt x="271783" y="881457"/>
                  </a:lnTo>
                  <a:lnTo>
                    <a:pt x="407675" y="818496"/>
                  </a:lnTo>
                  <a:lnTo>
                    <a:pt x="543566" y="692574"/>
                  </a:lnTo>
                  <a:lnTo>
                    <a:pt x="679458" y="566651"/>
                  </a:lnTo>
                  <a:lnTo>
                    <a:pt x="815350" y="440728"/>
                  </a:lnTo>
                  <a:lnTo>
                    <a:pt x="951242" y="440728"/>
                  </a:lnTo>
                  <a:lnTo>
                    <a:pt x="1087133" y="314806"/>
                  </a:lnTo>
                  <a:lnTo>
                    <a:pt x="1223025" y="188883"/>
                  </a:lnTo>
                  <a:lnTo>
                    <a:pt x="1358917" y="125922"/>
                  </a:lnTo>
                  <a:lnTo>
                    <a:pt x="1494809" y="125922"/>
                  </a:lnTo>
                  <a:lnTo>
                    <a:pt x="1630700" y="125922"/>
                  </a:lnTo>
                  <a:lnTo>
                    <a:pt x="1766592" y="125922"/>
                  </a:lnTo>
                  <a:lnTo>
                    <a:pt x="1902484" y="125922"/>
                  </a:lnTo>
                  <a:lnTo>
                    <a:pt x="2038375" y="125922"/>
                  </a:lnTo>
                  <a:lnTo>
                    <a:pt x="2174267" y="62961"/>
                  </a:lnTo>
                  <a:lnTo>
                    <a:pt x="2310159" y="62961"/>
                  </a:lnTo>
                  <a:lnTo>
                    <a:pt x="2446051" y="0"/>
                  </a:lnTo>
                  <a:lnTo>
                    <a:pt x="2581942" y="0"/>
                  </a:lnTo>
                  <a:lnTo>
                    <a:pt x="2717834" y="188883"/>
                  </a:lnTo>
                  <a:lnTo>
                    <a:pt x="2853726" y="314806"/>
                  </a:lnTo>
                  <a:lnTo>
                    <a:pt x="2989618" y="188883"/>
                  </a:lnTo>
                  <a:lnTo>
                    <a:pt x="3125509" y="188883"/>
                  </a:lnTo>
                  <a:lnTo>
                    <a:pt x="3261401" y="125922"/>
                  </a:lnTo>
                  <a:lnTo>
                    <a:pt x="3397293" y="125922"/>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88173"/>
              <a:ext cx="3397293" cy="881457"/>
            </a:xfrm>
            <a:custGeom>
              <a:avLst/>
              <a:pathLst>
                <a:path w="3397293" h="881457">
                  <a:moveTo>
                    <a:pt x="0" y="125922"/>
                  </a:moveTo>
                  <a:lnTo>
                    <a:pt x="135891" y="0"/>
                  </a:lnTo>
                  <a:lnTo>
                    <a:pt x="271783" y="125922"/>
                  </a:lnTo>
                  <a:lnTo>
                    <a:pt x="407675" y="62961"/>
                  </a:lnTo>
                  <a:lnTo>
                    <a:pt x="543566" y="125922"/>
                  </a:lnTo>
                  <a:lnTo>
                    <a:pt x="679458" y="188883"/>
                  </a:lnTo>
                  <a:lnTo>
                    <a:pt x="815350" y="62961"/>
                  </a:lnTo>
                  <a:lnTo>
                    <a:pt x="951242" y="62961"/>
                  </a:lnTo>
                  <a:lnTo>
                    <a:pt x="1087133" y="0"/>
                  </a:lnTo>
                  <a:lnTo>
                    <a:pt x="1223025" y="0"/>
                  </a:lnTo>
                  <a:lnTo>
                    <a:pt x="1358917" y="125922"/>
                  </a:lnTo>
                  <a:lnTo>
                    <a:pt x="1494809" y="0"/>
                  </a:lnTo>
                  <a:lnTo>
                    <a:pt x="1630700" y="0"/>
                  </a:lnTo>
                  <a:lnTo>
                    <a:pt x="1766592" y="188883"/>
                  </a:lnTo>
                  <a:lnTo>
                    <a:pt x="1902484" y="125922"/>
                  </a:lnTo>
                  <a:lnTo>
                    <a:pt x="2038375" y="125922"/>
                  </a:lnTo>
                  <a:lnTo>
                    <a:pt x="2174267" y="125922"/>
                  </a:lnTo>
                  <a:lnTo>
                    <a:pt x="2310159" y="566651"/>
                  </a:lnTo>
                  <a:lnTo>
                    <a:pt x="2446051" y="251845"/>
                  </a:lnTo>
                  <a:lnTo>
                    <a:pt x="2581942" y="566651"/>
                  </a:lnTo>
                  <a:lnTo>
                    <a:pt x="2717834" y="692574"/>
                  </a:lnTo>
                  <a:lnTo>
                    <a:pt x="2853726" y="755535"/>
                  </a:lnTo>
                  <a:lnTo>
                    <a:pt x="2989618" y="881457"/>
                  </a:lnTo>
                  <a:lnTo>
                    <a:pt x="3125509" y="692574"/>
                  </a:lnTo>
                  <a:lnTo>
                    <a:pt x="3261401" y="503690"/>
                  </a:lnTo>
                  <a:lnTo>
                    <a:pt x="3397293" y="566651"/>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5482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765941"/>
              <a:ext cx="3397293" cy="1196264"/>
            </a:xfrm>
            <a:custGeom>
              <a:avLst/>
              <a:pathLst>
                <a:path w="3397293" h="1196264">
                  <a:moveTo>
                    <a:pt x="0" y="125922"/>
                  </a:moveTo>
                  <a:lnTo>
                    <a:pt x="135891" y="251845"/>
                  </a:lnTo>
                  <a:lnTo>
                    <a:pt x="271783" y="377767"/>
                  </a:lnTo>
                  <a:lnTo>
                    <a:pt x="407675" y="566651"/>
                  </a:lnTo>
                  <a:lnTo>
                    <a:pt x="543566" y="377767"/>
                  </a:lnTo>
                  <a:lnTo>
                    <a:pt x="679458" y="0"/>
                  </a:lnTo>
                  <a:lnTo>
                    <a:pt x="815350" y="62961"/>
                  </a:lnTo>
                  <a:lnTo>
                    <a:pt x="951242" y="0"/>
                  </a:lnTo>
                  <a:lnTo>
                    <a:pt x="1087133" y="251845"/>
                  </a:lnTo>
                  <a:lnTo>
                    <a:pt x="1223025" y="503690"/>
                  </a:lnTo>
                  <a:lnTo>
                    <a:pt x="1358917" y="440728"/>
                  </a:lnTo>
                  <a:lnTo>
                    <a:pt x="1494809" y="629612"/>
                  </a:lnTo>
                  <a:lnTo>
                    <a:pt x="1630700" y="377767"/>
                  </a:lnTo>
                  <a:lnTo>
                    <a:pt x="1766592" y="314806"/>
                  </a:lnTo>
                  <a:lnTo>
                    <a:pt x="1902484" y="188883"/>
                  </a:lnTo>
                  <a:lnTo>
                    <a:pt x="2038375" y="125922"/>
                  </a:lnTo>
                  <a:lnTo>
                    <a:pt x="2174267" y="62961"/>
                  </a:lnTo>
                  <a:lnTo>
                    <a:pt x="2310159" y="629612"/>
                  </a:lnTo>
                  <a:lnTo>
                    <a:pt x="2446051" y="755535"/>
                  </a:lnTo>
                  <a:lnTo>
                    <a:pt x="2581942" y="188883"/>
                  </a:lnTo>
                  <a:lnTo>
                    <a:pt x="2717834" y="944419"/>
                  </a:lnTo>
                  <a:lnTo>
                    <a:pt x="2853726" y="125922"/>
                  </a:lnTo>
                  <a:lnTo>
                    <a:pt x="2989618" y="1196264"/>
                  </a:lnTo>
                  <a:lnTo>
                    <a:pt x="3125509" y="0"/>
                  </a:lnTo>
                  <a:lnTo>
                    <a:pt x="3261401" y="188883"/>
                  </a:lnTo>
                  <a:lnTo>
                    <a:pt x="3397293" y="62961"/>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87435"/>
              <a:ext cx="0" cy="604428"/>
            </a:xfrm>
            <a:custGeom>
              <a:avLst/>
              <a:pathLst>
                <a:path w="0" h="604428">
                  <a:moveTo>
                    <a:pt x="0" y="60442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87435"/>
              <a:ext cx="0" cy="478505"/>
            </a:xfrm>
            <a:custGeom>
              <a:avLst/>
              <a:pathLst>
                <a:path w="0" h="478505">
                  <a:moveTo>
                    <a:pt x="0" y="47850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87435"/>
              <a:ext cx="0" cy="919234"/>
            </a:xfrm>
            <a:custGeom>
              <a:avLst/>
              <a:pathLst>
                <a:path w="0" h="919234">
                  <a:moveTo>
                    <a:pt x="0" y="91923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87435"/>
              <a:ext cx="0" cy="604428"/>
            </a:xfrm>
            <a:custGeom>
              <a:avLst/>
              <a:pathLst>
                <a:path w="0" h="604428">
                  <a:moveTo>
                    <a:pt x="0" y="6044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87435"/>
              <a:ext cx="0" cy="667389"/>
            </a:xfrm>
            <a:custGeom>
              <a:avLst/>
              <a:pathLst>
                <a:path w="0" h="667389">
                  <a:moveTo>
                    <a:pt x="0" y="6673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87435"/>
              <a:ext cx="0" cy="667389"/>
            </a:xfrm>
            <a:custGeom>
              <a:avLst/>
              <a:pathLst>
                <a:path w="0" h="667389">
                  <a:moveTo>
                    <a:pt x="0" y="66738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87435"/>
              <a:ext cx="0" cy="541467"/>
            </a:xfrm>
            <a:custGeom>
              <a:avLst/>
              <a:pathLst>
                <a:path w="0" h="541467">
                  <a:moveTo>
                    <a:pt x="0" y="5414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765941"/>
              <a:ext cx="3397293" cy="1196264"/>
            </a:xfrm>
            <a:custGeom>
              <a:avLst/>
              <a:pathLst>
                <a:path w="3397293" h="1196264">
                  <a:moveTo>
                    <a:pt x="0" y="125922"/>
                  </a:moveTo>
                  <a:lnTo>
                    <a:pt x="135891" y="251845"/>
                  </a:lnTo>
                  <a:lnTo>
                    <a:pt x="271783" y="377767"/>
                  </a:lnTo>
                  <a:lnTo>
                    <a:pt x="407675" y="566651"/>
                  </a:lnTo>
                  <a:lnTo>
                    <a:pt x="543566" y="377767"/>
                  </a:lnTo>
                  <a:lnTo>
                    <a:pt x="679458" y="0"/>
                  </a:lnTo>
                  <a:lnTo>
                    <a:pt x="815350" y="62961"/>
                  </a:lnTo>
                  <a:lnTo>
                    <a:pt x="951242" y="0"/>
                  </a:lnTo>
                  <a:lnTo>
                    <a:pt x="1087133" y="251845"/>
                  </a:lnTo>
                  <a:lnTo>
                    <a:pt x="1223025" y="503690"/>
                  </a:lnTo>
                  <a:lnTo>
                    <a:pt x="1358917" y="440728"/>
                  </a:lnTo>
                  <a:lnTo>
                    <a:pt x="1494809" y="629612"/>
                  </a:lnTo>
                  <a:lnTo>
                    <a:pt x="1630700" y="377767"/>
                  </a:lnTo>
                  <a:lnTo>
                    <a:pt x="1766592" y="314806"/>
                  </a:lnTo>
                  <a:lnTo>
                    <a:pt x="1902484" y="188883"/>
                  </a:lnTo>
                  <a:lnTo>
                    <a:pt x="2038375" y="125922"/>
                  </a:lnTo>
                  <a:lnTo>
                    <a:pt x="2174267" y="62961"/>
                  </a:lnTo>
                  <a:lnTo>
                    <a:pt x="2310159" y="629612"/>
                  </a:lnTo>
                  <a:lnTo>
                    <a:pt x="2446051" y="755535"/>
                  </a:lnTo>
                  <a:lnTo>
                    <a:pt x="2581942" y="188883"/>
                  </a:lnTo>
                  <a:lnTo>
                    <a:pt x="2717834" y="944419"/>
                  </a:lnTo>
                  <a:lnTo>
                    <a:pt x="2853726" y="125922"/>
                  </a:lnTo>
                  <a:lnTo>
                    <a:pt x="2989618" y="1196264"/>
                  </a:lnTo>
                  <a:lnTo>
                    <a:pt x="3125509" y="0"/>
                  </a:lnTo>
                  <a:lnTo>
                    <a:pt x="3261401" y="188883"/>
                  </a:lnTo>
                  <a:lnTo>
                    <a:pt x="3397293" y="62961"/>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231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086977" y="2221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748386" y="222345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445895" y="22231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2218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218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22231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30416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143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323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027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730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4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90966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0966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8269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45151"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76768" y="4886838"/>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17" name="tx117"/>
            <p:cNvSpPr/>
            <p:nvPr/>
          </p:nvSpPr>
          <p:spPr>
            <a:xfrm>
              <a:off x="7249796"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1225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21333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0563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79794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59024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0948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0178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69409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8639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72498"/>
              <a:ext cx="7321564" cy="110182"/>
            </a:xfrm>
            <a:prstGeom prst="rect">
              <a:avLst/>
            </a:prstGeom>
            <a:solidFill>
              <a:srgbClr val="E2231A">
                <a:alpha val="80000"/>
              </a:srgbClr>
            </a:solidFill>
          </p:spPr>
          <p:txBody>
            <a:bodyPr/>
            <a:lstStyle/>
            <a:p/>
          </p:txBody>
        </p:sp>
        <p:sp>
          <p:nvSpPr>
            <p:cNvPr id="133" name="rc133"/>
            <p:cNvSpPr/>
            <p:nvPr/>
          </p:nvSpPr>
          <p:spPr>
            <a:xfrm>
              <a:off x="1317178" y="5634770"/>
              <a:ext cx="7029419" cy="110182"/>
            </a:xfrm>
            <a:prstGeom prst="rect">
              <a:avLst/>
            </a:prstGeom>
            <a:solidFill>
              <a:srgbClr val="E2231A">
                <a:alpha val="80000"/>
              </a:srgbClr>
            </a:solidFill>
          </p:spPr>
          <p:txBody>
            <a:bodyPr/>
            <a:lstStyle/>
            <a:p/>
          </p:txBody>
        </p:sp>
        <p:sp>
          <p:nvSpPr>
            <p:cNvPr id="134" name="rc134"/>
            <p:cNvSpPr/>
            <p:nvPr/>
          </p:nvSpPr>
          <p:spPr>
            <a:xfrm>
              <a:off x="1317178" y="5497042"/>
              <a:ext cx="3480655" cy="110182"/>
            </a:xfrm>
            <a:prstGeom prst="rect">
              <a:avLst/>
            </a:prstGeom>
            <a:solidFill>
              <a:srgbClr val="E2231A">
                <a:alpha val="80000"/>
              </a:srgbClr>
            </a:solidFill>
          </p:spPr>
          <p:txBody>
            <a:bodyPr/>
            <a:lstStyle/>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59892"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4552197"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6344501"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2" name="tx142"/>
            <p:cNvSpPr/>
            <p:nvPr/>
          </p:nvSpPr>
          <p:spPr>
            <a:xfrm>
              <a:off x="813680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4" name="tx144"/>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5" name="tx145"/>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6" name="tx146"/>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El Salvador (98 %) fue 14 puntos porcentuales superior a la media mundial (84 %) y 12 puntos porcentuales superior a la media de todos los países de la red « LACR » (86 %).
La cobertura nacional de la vacuna MCV1 fue 2 puntos porcentuales superior a la de 2019 (96 %).
Esto equivale a 2 000 niños sin vacunar en 2025, frente a los 4 000 niños sin vacunar de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El Salvador fue del 98 %, lo que supone 2 puntos porcentuales más que en 2019 y más de 10 puntos porcentuales por encima de las medias tanto mundial como regional.</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El Salvador ocupaba el puesto 28 de 33 países en cuanto a la cobertura más baja de la vacuna MCV1 (teniendo en cuenta los empates).
El Salvador no figuraba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Salvador tenía una cobertura de la vacuna contra el virus de la mononucleosis infecciosa (MCV1) del 98 % y no figuraba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19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9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78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59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039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07027"/>
              <a:ext cx="239888" cy="1300994"/>
            </a:xfrm>
            <a:prstGeom prst="rect">
              <a:avLst/>
            </a:prstGeom>
            <a:solidFill>
              <a:srgbClr val="80BD41">
                <a:alpha val="100000"/>
              </a:srgbClr>
            </a:solidFill>
          </p:spPr>
          <p:txBody>
            <a:bodyPr/>
            <a:lstStyle/>
            <a:p/>
          </p:txBody>
        </p:sp>
        <p:sp>
          <p:nvSpPr>
            <p:cNvPr id="23" name="rc23"/>
            <p:cNvSpPr/>
            <p:nvPr/>
          </p:nvSpPr>
          <p:spPr>
            <a:xfrm>
              <a:off x="1296273" y="2966810"/>
              <a:ext cx="239888" cy="40216"/>
            </a:xfrm>
            <a:prstGeom prst="rect">
              <a:avLst/>
            </a:prstGeom>
            <a:solidFill>
              <a:srgbClr val="E2231A">
                <a:alpha val="100000"/>
              </a:srgbClr>
            </a:solidFill>
          </p:spPr>
          <p:txBody>
            <a:bodyPr/>
            <a:lstStyle/>
            <a:p/>
          </p:txBody>
        </p:sp>
        <p:sp>
          <p:nvSpPr>
            <p:cNvPr id="24" name="rc24"/>
            <p:cNvSpPr/>
            <p:nvPr/>
          </p:nvSpPr>
          <p:spPr>
            <a:xfrm>
              <a:off x="1562816" y="3088909"/>
              <a:ext cx="239888" cy="1219112"/>
            </a:xfrm>
            <a:prstGeom prst="rect">
              <a:avLst/>
            </a:prstGeom>
            <a:solidFill>
              <a:srgbClr val="80BD41">
                <a:alpha val="100000"/>
              </a:srgbClr>
            </a:solidFill>
          </p:spPr>
          <p:txBody>
            <a:bodyPr/>
            <a:lstStyle/>
            <a:p/>
          </p:txBody>
        </p:sp>
        <p:sp>
          <p:nvSpPr>
            <p:cNvPr id="25" name="rc25"/>
            <p:cNvSpPr/>
            <p:nvPr/>
          </p:nvSpPr>
          <p:spPr>
            <a:xfrm>
              <a:off x="1562816" y="3024749"/>
              <a:ext cx="239888" cy="64159"/>
            </a:xfrm>
            <a:prstGeom prst="rect">
              <a:avLst/>
            </a:prstGeom>
            <a:solidFill>
              <a:srgbClr val="E2231A">
                <a:alpha val="100000"/>
              </a:srgbClr>
            </a:solidFill>
          </p:spPr>
          <p:txBody>
            <a:bodyPr/>
            <a:lstStyle/>
            <a:p/>
          </p:txBody>
        </p:sp>
        <p:sp>
          <p:nvSpPr>
            <p:cNvPr id="26" name="rc26"/>
            <p:cNvSpPr/>
            <p:nvPr/>
          </p:nvSpPr>
          <p:spPr>
            <a:xfrm>
              <a:off x="1829360" y="3175221"/>
              <a:ext cx="239888" cy="1132799"/>
            </a:xfrm>
            <a:prstGeom prst="rect">
              <a:avLst/>
            </a:prstGeom>
            <a:solidFill>
              <a:srgbClr val="80BD41">
                <a:alpha val="100000"/>
              </a:srgbClr>
            </a:solidFill>
          </p:spPr>
          <p:txBody>
            <a:bodyPr/>
            <a:lstStyle/>
            <a:p/>
          </p:txBody>
        </p:sp>
        <p:sp>
          <p:nvSpPr>
            <p:cNvPr id="27" name="rc27"/>
            <p:cNvSpPr/>
            <p:nvPr/>
          </p:nvSpPr>
          <p:spPr>
            <a:xfrm>
              <a:off x="1829360" y="3089931"/>
              <a:ext cx="239888" cy="85290"/>
            </a:xfrm>
            <a:prstGeom prst="rect">
              <a:avLst/>
            </a:prstGeom>
            <a:solidFill>
              <a:srgbClr val="E2231A">
                <a:alpha val="100000"/>
              </a:srgbClr>
            </a:solidFill>
          </p:spPr>
          <p:txBody>
            <a:bodyPr/>
            <a:lstStyle/>
            <a:p/>
          </p:txBody>
        </p:sp>
        <p:sp>
          <p:nvSpPr>
            <p:cNvPr id="28" name="rc28"/>
            <p:cNvSpPr/>
            <p:nvPr/>
          </p:nvSpPr>
          <p:spPr>
            <a:xfrm>
              <a:off x="2095903" y="3265368"/>
              <a:ext cx="239888" cy="1042653"/>
            </a:xfrm>
            <a:prstGeom prst="rect">
              <a:avLst/>
            </a:prstGeom>
            <a:solidFill>
              <a:srgbClr val="80BD41">
                <a:alpha val="100000"/>
              </a:srgbClr>
            </a:solidFill>
          </p:spPr>
          <p:txBody>
            <a:bodyPr/>
            <a:lstStyle/>
            <a:p/>
          </p:txBody>
        </p:sp>
        <p:sp>
          <p:nvSpPr>
            <p:cNvPr id="29" name="rc29"/>
            <p:cNvSpPr/>
            <p:nvPr/>
          </p:nvSpPr>
          <p:spPr>
            <a:xfrm>
              <a:off x="2095903" y="3149489"/>
              <a:ext cx="239888" cy="115878"/>
            </a:xfrm>
            <a:prstGeom prst="rect">
              <a:avLst/>
            </a:prstGeom>
            <a:solidFill>
              <a:srgbClr val="E2231A">
                <a:alpha val="100000"/>
              </a:srgbClr>
            </a:solidFill>
          </p:spPr>
          <p:txBody>
            <a:bodyPr/>
            <a:lstStyle/>
            <a:p/>
          </p:txBody>
        </p:sp>
        <p:sp>
          <p:nvSpPr>
            <p:cNvPr id="30" name="rc30"/>
            <p:cNvSpPr/>
            <p:nvPr/>
          </p:nvSpPr>
          <p:spPr>
            <a:xfrm>
              <a:off x="2362446" y="3278575"/>
              <a:ext cx="239888" cy="1029446"/>
            </a:xfrm>
            <a:prstGeom prst="rect">
              <a:avLst/>
            </a:prstGeom>
            <a:solidFill>
              <a:srgbClr val="80BD41">
                <a:alpha val="100000"/>
              </a:srgbClr>
            </a:solidFill>
          </p:spPr>
          <p:txBody>
            <a:bodyPr/>
            <a:lstStyle/>
            <a:p/>
          </p:txBody>
        </p:sp>
        <p:sp>
          <p:nvSpPr>
            <p:cNvPr id="31" name="rc31"/>
            <p:cNvSpPr/>
            <p:nvPr/>
          </p:nvSpPr>
          <p:spPr>
            <a:xfrm>
              <a:off x="2362446" y="3201124"/>
              <a:ext cx="239888" cy="77451"/>
            </a:xfrm>
            <a:prstGeom prst="rect">
              <a:avLst/>
            </a:prstGeom>
            <a:solidFill>
              <a:srgbClr val="E2231A">
                <a:alpha val="100000"/>
              </a:srgbClr>
            </a:solidFill>
          </p:spPr>
          <p:txBody>
            <a:bodyPr/>
            <a:lstStyle/>
            <a:p/>
          </p:txBody>
        </p:sp>
        <p:sp>
          <p:nvSpPr>
            <p:cNvPr id="32" name="rc32"/>
            <p:cNvSpPr/>
            <p:nvPr/>
          </p:nvSpPr>
          <p:spPr>
            <a:xfrm>
              <a:off x="2628989" y="3245345"/>
              <a:ext cx="239888" cy="1062676"/>
            </a:xfrm>
            <a:prstGeom prst="rect">
              <a:avLst/>
            </a:prstGeom>
            <a:solidFill>
              <a:srgbClr val="80BD41">
                <a:alpha val="100000"/>
              </a:srgbClr>
            </a:solidFill>
          </p:spPr>
          <p:txBody>
            <a:bodyPr/>
            <a:lstStyle/>
            <a:p/>
          </p:txBody>
        </p:sp>
        <p:sp>
          <p:nvSpPr>
            <p:cNvPr id="33" name="rc33"/>
            <p:cNvSpPr/>
            <p:nvPr/>
          </p:nvSpPr>
          <p:spPr>
            <a:xfrm>
              <a:off x="2628989" y="3234609"/>
              <a:ext cx="239888" cy="10735"/>
            </a:xfrm>
            <a:prstGeom prst="rect">
              <a:avLst/>
            </a:prstGeom>
            <a:solidFill>
              <a:srgbClr val="E2231A">
                <a:alpha val="100000"/>
              </a:srgbClr>
            </a:solidFill>
          </p:spPr>
          <p:txBody>
            <a:bodyPr/>
            <a:lstStyle/>
            <a:p/>
          </p:txBody>
        </p:sp>
        <p:sp>
          <p:nvSpPr>
            <p:cNvPr id="34" name="rc34"/>
            <p:cNvSpPr/>
            <p:nvPr/>
          </p:nvSpPr>
          <p:spPr>
            <a:xfrm>
              <a:off x="2895532" y="3275252"/>
              <a:ext cx="239888" cy="1032769"/>
            </a:xfrm>
            <a:prstGeom prst="rect">
              <a:avLst/>
            </a:prstGeom>
            <a:solidFill>
              <a:srgbClr val="80BD41">
                <a:alpha val="100000"/>
              </a:srgbClr>
            </a:solidFill>
          </p:spPr>
          <p:txBody>
            <a:bodyPr/>
            <a:lstStyle/>
            <a:p/>
          </p:txBody>
        </p:sp>
        <p:sp>
          <p:nvSpPr>
            <p:cNvPr id="35" name="rc35"/>
            <p:cNvSpPr/>
            <p:nvPr/>
          </p:nvSpPr>
          <p:spPr>
            <a:xfrm>
              <a:off x="2895532" y="3254206"/>
              <a:ext cx="239888" cy="21045"/>
            </a:xfrm>
            <a:prstGeom prst="rect">
              <a:avLst/>
            </a:prstGeom>
            <a:solidFill>
              <a:srgbClr val="E2231A">
                <a:alpha val="100000"/>
              </a:srgbClr>
            </a:solidFill>
          </p:spPr>
          <p:txBody>
            <a:bodyPr/>
            <a:lstStyle/>
            <a:p/>
          </p:txBody>
        </p:sp>
        <p:sp>
          <p:nvSpPr>
            <p:cNvPr id="36" name="rc36"/>
            <p:cNvSpPr/>
            <p:nvPr/>
          </p:nvSpPr>
          <p:spPr>
            <a:xfrm>
              <a:off x="3162075" y="3282665"/>
              <a:ext cx="239888" cy="1025356"/>
            </a:xfrm>
            <a:prstGeom prst="rect">
              <a:avLst/>
            </a:prstGeom>
            <a:solidFill>
              <a:srgbClr val="80BD41">
                <a:alpha val="100000"/>
              </a:srgbClr>
            </a:solidFill>
          </p:spPr>
          <p:txBody>
            <a:bodyPr/>
            <a:lstStyle/>
            <a:p/>
          </p:txBody>
        </p:sp>
        <p:sp>
          <p:nvSpPr>
            <p:cNvPr id="37" name="rc37"/>
            <p:cNvSpPr/>
            <p:nvPr/>
          </p:nvSpPr>
          <p:spPr>
            <a:xfrm>
              <a:off x="3162075" y="3272270"/>
              <a:ext cx="239888" cy="10395"/>
            </a:xfrm>
            <a:prstGeom prst="rect">
              <a:avLst/>
            </a:prstGeom>
            <a:solidFill>
              <a:srgbClr val="E2231A">
                <a:alpha val="100000"/>
              </a:srgbClr>
            </a:solidFill>
          </p:spPr>
          <p:txBody>
            <a:bodyPr/>
            <a:lstStyle/>
            <a:p/>
          </p:txBody>
        </p:sp>
        <p:sp>
          <p:nvSpPr>
            <p:cNvPr id="38" name="rc38"/>
            <p:cNvSpPr/>
            <p:nvPr/>
          </p:nvSpPr>
          <p:spPr>
            <a:xfrm>
              <a:off x="3428618" y="3345120"/>
              <a:ext cx="239888" cy="962901"/>
            </a:xfrm>
            <a:prstGeom prst="rect">
              <a:avLst/>
            </a:prstGeom>
            <a:solidFill>
              <a:srgbClr val="80BD41">
                <a:alpha val="100000"/>
              </a:srgbClr>
            </a:solidFill>
          </p:spPr>
          <p:txBody>
            <a:bodyPr/>
            <a:lstStyle/>
            <a:p/>
          </p:txBody>
        </p:sp>
        <p:sp>
          <p:nvSpPr>
            <p:cNvPr id="39" name="rc39"/>
            <p:cNvSpPr/>
            <p:nvPr/>
          </p:nvSpPr>
          <p:spPr>
            <a:xfrm>
              <a:off x="3428618" y="3294423"/>
              <a:ext cx="239888" cy="50696"/>
            </a:xfrm>
            <a:prstGeom prst="rect">
              <a:avLst/>
            </a:prstGeom>
            <a:solidFill>
              <a:srgbClr val="E2231A">
                <a:alpha val="100000"/>
              </a:srgbClr>
            </a:solidFill>
          </p:spPr>
          <p:txBody>
            <a:bodyPr/>
            <a:lstStyle/>
            <a:p/>
          </p:txBody>
        </p:sp>
        <p:sp>
          <p:nvSpPr>
            <p:cNvPr id="40" name="rc40"/>
            <p:cNvSpPr/>
            <p:nvPr/>
          </p:nvSpPr>
          <p:spPr>
            <a:xfrm>
              <a:off x="3695161" y="3391812"/>
              <a:ext cx="239888" cy="916208"/>
            </a:xfrm>
            <a:prstGeom prst="rect">
              <a:avLst/>
            </a:prstGeom>
            <a:solidFill>
              <a:srgbClr val="80BD41">
                <a:alpha val="100000"/>
              </a:srgbClr>
            </a:solidFill>
          </p:spPr>
          <p:txBody>
            <a:bodyPr/>
            <a:lstStyle/>
            <a:p/>
          </p:txBody>
        </p:sp>
        <p:sp>
          <p:nvSpPr>
            <p:cNvPr id="41" name="rc41"/>
            <p:cNvSpPr/>
            <p:nvPr/>
          </p:nvSpPr>
          <p:spPr>
            <a:xfrm>
              <a:off x="3695161" y="3301239"/>
              <a:ext cx="239888" cy="90572"/>
            </a:xfrm>
            <a:prstGeom prst="rect">
              <a:avLst/>
            </a:prstGeom>
            <a:solidFill>
              <a:srgbClr val="E2231A">
                <a:alpha val="100000"/>
              </a:srgbClr>
            </a:solidFill>
          </p:spPr>
          <p:txBody>
            <a:bodyPr/>
            <a:lstStyle/>
            <a:p/>
          </p:txBody>
        </p:sp>
        <p:sp>
          <p:nvSpPr>
            <p:cNvPr id="42" name="rc42"/>
            <p:cNvSpPr/>
            <p:nvPr/>
          </p:nvSpPr>
          <p:spPr>
            <a:xfrm>
              <a:off x="3961705" y="3384655"/>
              <a:ext cx="239888" cy="923366"/>
            </a:xfrm>
            <a:prstGeom prst="rect">
              <a:avLst/>
            </a:prstGeom>
            <a:solidFill>
              <a:srgbClr val="80BD41">
                <a:alpha val="100000"/>
              </a:srgbClr>
            </a:solidFill>
          </p:spPr>
          <p:txBody>
            <a:bodyPr/>
            <a:lstStyle/>
            <a:p/>
          </p:txBody>
        </p:sp>
        <p:sp>
          <p:nvSpPr>
            <p:cNvPr id="43" name="rc43"/>
            <p:cNvSpPr/>
            <p:nvPr/>
          </p:nvSpPr>
          <p:spPr>
            <a:xfrm>
              <a:off x="3961705" y="3304392"/>
              <a:ext cx="239888" cy="80263"/>
            </a:xfrm>
            <a:prstGeom prst="rect">
              <a:avLst/>
            </a:prstGeom>
            <a:solidFill>
              <a:srgbClr val="E2231A">
                <a:alpha val="100000"/>
              </a:srgbClr>
            </a:solidFill>
          </p:spPr>
          <p:txBody>
            <a:bodyPr/>
            <a:lstStyle/>
            <a:p/>
          </p:txBody>
        </p:sp>
        <p:sp>
          <p:nvSpPr>
            <p:cNvPr id="44" name="rc44"/>
            <p:cNvSpPr/>
            <p:nvPr/>
          </p:nvSpPr>
          <p:spPr>
            <a:xfrm>
              <a:off x="4228248" y="3414306"/>
              <a:ext cx="239888" cy="893714"/>
            </a:xfrm>
            <a:prstGeom prst="rect">
              <a:avLst/>
            </a:prstGeom>
            <a:solidFill>
              <a:srgbClr val="80BD41">
                <a:alpha val="100000"/>
              </a:srgbClr>
            </a:solidFill>
          </p:spPr>
          <p:txBody>
            <a:bodyPr/>
            <a:lstStyle/>
            <a:p/>
          </p:txBody>
        </p:sp>
        <p:sp>
          <p:nvSpPr>
            <p:cNvPr id="45" name="rc45"/>
            <p:cNvSpPr/>
            <p:nvPr/>
          </p:nvSpPr>
          <p:spPr>
            <a:xfrm>
              <a:off x="4228248" y="3303881"/>
              <a:ext cx="239888" cy="110425"/>
            </a:xfrm>
            <a:prstGeom prst="rect">
              <a:avLst/>
            </a:prstGeom>
            <a:solidFill>
              <a:srgbClr val="E2231A">
                <a:alpha val="100000"/>
              </a:srgbClr>
            </a:solidFill>
          </p:spPr>
          <p:txBody>
            <a:bodyPr/>
            <a:lstStyle/>
            <a:p/>
          </p:txBody>
        </p:sp>
        <p:sp>
          <p:nvSpPr>
            <p:cNvPr id="46" name="rc46"/>
            <p:cNvSpPr/>
            <p:nvPr/>
          </p:nvSpPr>
          <p:spPr>
            <a:xfrm>
              <a:off x="4494791" y="3380736"/>
              <a:ext cx="239888" cy="927285"/>
            </a:xfrm>
            <a:prstGeom prst="rect">
              <a:avLst/>
            </a:prstGeom>
            <a:solidFill>
              <a:srgbClr val="80BD41">
                <a:alpha val="100000"/>
              </a:srgbClr>
            </a:solidFill>
          </p:spPr>
          <p:txBody>
            <a:bodyPr/>
            <a:lstStyle/>
            <a:p/>
          </p:txBody>
        </p:sp>
        <p:sp>
          <p:nvSpPr>
            <p:cNvPr id="47" name="rc47"/>
            <p:cNvSpPr/>
            <p:nvPr/>
          </p:nvSpPr>
          <p:spPr>
            <a:xfrm>
              <a:off x="4494791" y="3310953"/>
              <a:ext cx="239888" cy="69782"/>
            </a:xfrm>
            <a:prstGeom prst="rect">
              <a:avLst/>
            </a:prstGeom>
            <a:solidFill>
              <a:srgbClr val="E2231A">
                <a:alpha val="100000"/>
              </a:srgbClr>
            </a:solidFill>
          </p:spPr>
          <p:txBody>
            <a:bodyPr/>
            <a:lstStyle/>
            <a:p/>
          </p:txBody>
        </p:sp>
        <p:sp>
          <p:nvSpPr>
            <p:cNvPr id="48" name="rc48"/>
            <p:cNvSpPr/>
            <p:nvPr/>
          </p:nvSpPr>
          <p:spPr>
            <a:xfrm>
              <a:off x="4761334" y="3376305"/>
              <a:ext cx="239888" cy="931716"/>
            </a:xfrm>
            <a:prstGeom prst="rect">
              <a:avLst/>
            </a:prstGeom>
            <a:solidFill>
              <a:srgbClr val="80BD41">
                <a:alpha val="100000"/>
              </a:srgbClr>
            </a:solidFill>
          </p:spPr>
          <p:txBody>
            <a:bodyPr/>
            <a:lstStyle/>
            <a:p/>
          </p:txBody>
        </p:sp>
        <p:sp>
          <p:nvSpPr>
            <p:cNvPr id="49" name="rc49"/>
            <p:cNvSpPr/>
            <p:nvPr/>
          </p:nvSpPr>
          <p:spPr>
            <a:xfrm>
              <a:off x="4761334" y="3316832"/>
              <a:ext cx="239888" cy="59473"/>
            </a:xfrm>
            <a:prstGeom prst="rect">
              <a:avLst/>
            </a:prstGeom>
            <a:solidFill>
              <a:srgbClr val="E2231A">
                <a:alpha val="100000"/>
              </a:srgbClr>
            </a:solidFill>
          </p:spPr>
          <p:txBody>
            <a:bodyPr/>
            <a:lstStyle/>
            <a:p/>
          </p:txBody>
        </p:sp>
        <p:sp>
          <p:nvSpPr>
            <p:cNvPr id="50" name="rc50"/>
            <p:cNvSpPr/>
            <p:nvPr/>
          </p:nvSpPr>
          <p:spPr>
            <a:xfrm>
              <a:off x="5027877" y="3360712"/>
              <a:ext cx="239888" cy="947308"/>
            </a:xfrm>
            <a:prstGeom prst="rect">
              <a:avLst/>
            </a:prstGeom>
            <a:solidFill>
              <a:srgbClr val="80BD41">
                <a:alpha val="100000"/>
              </a:srgbClr>
            </a:solidFill>
          </p:spPr>
          <p:txBody>
            <a:bodyPr/>
            <a:lstStyle/>
            <a:p/>
          </p:txBody>
        </p:sp>
        <p:sp>
          <p:nvSpPr>
            <p:cNvPr id="51" name="rc51"/>
            <p:cNvSpPr/>
            <p:nvPr/>
          </p:nvSpPr>
          <p:spPr>
            <a:xfrm>
              <a:off x="5027877" y="3321263"/>
              <a:ext cx="239888" cy="39449"/>
            </a:xfrm>
            <a:prstGeom prst="rect">
              <a:avLst/>
            </a:prstGeom>
            <a:solidFill>
              <a:srgbClr val="E2231A">
                <a:alpha val="100000"/>
              </a:srgbClr>
            </a:solidFill>
          </p:spPr>
          <p:txBody>
            <a:bodyPr/>
            <a:lstStyle/>
            <a:p/>
          </p:txBody>
        </p:sp>
        <p:sp>
          <p:nvSpPr>
            <p:cNvPr id="52" name="rc52"/>
            <p:cNvSpPr/>
            <p:nvPr/>
          </p:nvSpPr>
          <p:spPr>
            <a:xfrm>
              <a:off x="5294420" y="3369148"/>
              <a:ext cx="239888" cy="938873"/>
            </a:xfrm>
            <a:prstGeom prst="rect">
              <a:avLst/>
            </a:prstGeom>
            <a:solidFill>
              <a:srgbClr val="80BD41">
                <a:alpha val="100000"/>
              </a:srgbClr>
            </a:solidFill>
          </p:spPr>
          <p:txBody>
            <a:bodyPr/>
            <a:lstStyle/>
            <a:p/>
          </p:txBody>
        </p:sp>
        <p:sp>
          <p:nvSpPr>
            <p:cNvPr id="53" name="rc53"/>
            <p:cNvSpPr/>
            <p:nvPr/>
          </p:nvSpPr>
          <p:spPr>
            <a:xfrm>
              <a:off x="5294420" y="3340093"/>
              <a:ext cx="239888" cy="29054"/>
            </a:xfrm>
            <a:prstGeom prst="rect">
              <a:avLst/>
            </a:prstGeom>
            <a:solidFill>
              <a:srgbClr val="E2231A">
                <a:alpha val="100000"/>
              </a:srgbClr>
            </a:solidFill>
          </p:spPr>
          <p:txBody>
            <a:bodyPr/>
            <a:lstStyle/>
            <a:p/>
          </p:txBody>
        </p:sp>
        <p:sp>
          <p:nvSpPr>
            <p:cNvPr id="54" name="rc54"/>
            <p:cNvSpPr/>
            <p:nvPr/>
          </p:nvSpPr>
          <p:spPr>
            <a:xfrm>
              <a:off x="5560963" y="3399907"/>
              <a:ext cx="239888" cy="908114"/>
            </a:xfrm>
            <a:prstGeom prst="rect">
              <a:avLst/>
            </a:prstGeom>
            <a:solidFill>
              <a:srgbClr val="80BD41">
                <a:alpha val="100000"/>
              </a:srgbClr>
            </a:solidFill>
          </p:spPr>
          <p:txBody>
            <a:bodyPr/>
            <a:lstStyle/>
            <a:p/>
          </p:txBody>
        </p:sp>
        <p:sp>
          <p:nvSpPr>
            <p:cNvPr id="55" name="rc55"/>
            <p:cNvSpPr/>
            <p:nvPr/>
          </p:nvSpPr>
          <p:spPr>
            <a:xfrm>
              <a:off x="5560963" y="3381417"/>
              <a:ext cx="239888" cy="18489"/>
            </a:xfrm>
            <a:prstGeom prst="rect">
              <a:avLst/>
            </a:prstGeom>
            <a:solidFill>
              <a:srgbClr val="E2231A">
                <a:alpha val="100000"/>
              </a:srgbClr>
            </a:solidFill>
          </p:spPr>
          <p:txBody>
            <a:bodyPr/>
            <a:lstStyle/>
            <a:p/>
          </p:txBody>
        </p:sp>
        <p:sp>
          <p:nvSpPr>
            <p:cNvPr id="56" name="rc56"/>
            <p:cNvSpPr/>
            <p:nvPr/>
          </p:nvSpPr>
          <p:spPr>
            <a:xfrm>
              <a:off x="5827506" y="3509651"/>
              <a:ext cx="239888" cy="798370"/>
            </a:xfrm>
            <a:prstGeom prst="rect">
              <a:avLst/>
            </a:prstGeom>
            <a:solidFill>
              <a:srgbClr val="80BD41">
                <a:alpha val="100000"/>
              </a:srgbClr>
            </a:solidFill>
          </p:spPr>
          <p:txBody>
            <a:bodyPr/>
            <a:lstStyle/>
            <a:p/>
          </p:txBody>
        </p:sp>
        <p:sp>
          <p:nvSpPr>
            <p:cNvPr id="57" name="rc57"/>
            <p:cNvSpPr/>
            <p:nvPr/>
          </p:nvSpPr>
          <p:spPr>
            <a:xfrm>
              <a:off x="5827506" y="3410983"/>
              <a:ext cx="239888" cy="98667"/>
            </a:xfrm>
            <a:prstGeom prst="rect">
              <a:avLst/>
            </a:prstGeom>
            <a:solidFill>
              <a:srgbClr val="E2231A">
                <a:alpha val="100000"/>
              </a:srgbClr>
            </a:solidFill>
          </p:spPr>
          <p:txBody>
            <a:bodyPr/>
            <a:lstStyle/>
            <a:p/>
          </p:txBody>
        </p:sp>
        <p:sp>
          <p:nvSpPr>
            <p:cNvPr id="58" name="rc58"/>
            <p:cNvSpPr/>
            <p:nvPr/>
          </p:nvSpPr>
          <p:spPr>
            <a:xfrm>
              <a:off x="6094049" y="3546459"/>
              <a:ext cx="239888" cy="761561"/>
            </a:xfrm>
            <a:prstGeom prst="rect">
              <a:avLst/>
            </a:prstGeom>
            <a:solidFill>
              <a:srgbClr val="80BD41">
                <a:alpha val="100000"/>
              </a:srgbClr>
            </a:solidFill>
          </p:spPr>
          <p:txBody>
            <a:bodyPr/>
            <a:lstStyle/>
            <a:p/>
          </p:txBody>
        </p:sp>
        <p:sp>
          <p:nvSpPr>
            <p:cNvPr id="59" name="rc59"/>
            <p:cNvSpPr/>
            <p:nvPr/>
          </p:nvSpPr>
          <p:spPr>
            <a:xfrm>
              <a:off x="6094049" y="3432625"/>
              <a:ext cx="239888" cy="113833"/>
            </a:xfrm>
            <a:prstGeom prst="rect">
              <a:avLst/>
            </a:prstGeom>
            <a:solidFill>
              <a:srgbClr val="E2231A">
                <a:alpha val="100000"/>
              </a:srgbClr>
            </a:solidFill>
          </p:spPr>
          <p:txBody>
            <a:bodyPr/>
            <a:lstStyle/>
            <a:p/>
          </p:txBody>
        </p:sp>
        <p:sp>
          <p:nvSpPr>
            <p:cNvPr id="60" name="rc60"/>
            <p:cNvSpPr/>
            <p:nvPr/>
          </p:nvSpPr>
          <p:spPr>
            <a:xfrm>
              <a:off x="6360593" y="3472757"/>
              <a:ext cx="239888" cy="835264"/>
            </a:xfrm>
            <a:prstGeom prst="rect">
              <a:avLst/>
            </a:prstGeom>
            <a:solidFill>
              <a:srgbClr val="80BD41">
                <a:alpha val="100000"/>
              </a:srgbClr>
            </a:solidFill>
          </p:spPr>
          <p:txBody>
            <a:bodyPr/>
            <a:lstStyle/>
            <a:p/>
          </p:txBody>
        </p:sp>
        <p:sp>
          <p:nvSpPr>
            <p:cNvPr id="61" name="rc61"/>
            <p:cNvSpPr/>
            <p:nvPr/>
          </p:nvSpPr>
          <p:spPr>
            <a:xfrm>
              <a:off x="6360593" y="3437993"/>
              <a:ext cx="239888" cy="34763"/>
            </a:xfrm>
            <a:prstGeom prst="rect">
              <a:avLst/>
            </a:prstGeom>
            <a:solidFill>
              <a:srgbClr val="E2231A">
                <a:alpha val="100000"/>
              </a:srgbClr>
            </a:solidFill>
          </p:spPr>
          <p:txBody>
            <a:bodyPr/>
            <a:lstStyle/>
            <a:p/>
          </p:txBody>
        </p:sp>
        <p:sp>
          <p:nvSpPr>
            <p:cNvPr id="62" name="rc62"/>
            <p:cNvSpPr/>
            <p:nvPr/>
          </p:nvSpPr>
          <p:spPr>
            <a:xfrm>
              <a:off x="6627136" y="3587272"/>
              <a:ext cx="239888" cy="720748"/>
            </a:xfrm>
            <a:prstGeom prst="rect">
              <a:avLst/>
            </a:prstGeom>
            <a:solidFill>
              <a:srgbClr val="80BD41">
                <a:alpha val="100000"/>
              </a:srgbClr>
            </a:solidFill>
          </p:spPr>
          <p:txBody>
            <a:bodyPr/>
            <a:lstStyle/>
            <a:p/>
          </p:txBody>
        </p:sp>
        <p:sp>
          <p:nvSpPr>
            <p:cNvPr id="63" name="rc63"/>
            <p:cNvSpPr/>
            <p:nvPr/>
          </p:nvSpPr>
          <p:spPr>
            <a:xfrm>
              <a:off x="6627136" y="3450007"/>
              <a:ext cx="239888" cy="137265"/>
            </a:xfrm>
            <a:prstGeom prst="rect">
              <a:avLst/>
            </a:prstGeom>
            <a:solidFill>
              <a:srgbClr val="E2231A">
                <a:alpha val="100000"/>
              </a:srgbClr>
            </a:solidFill>
          </p:spPr>
          <p:txBody>
            <a:bodyPr/>
            <a:lstStyle/>
            <a:p/>
          </p:txBody>
        </p:sp>
        <p:sp>
          <p:nvSpPr>
            <p:cNvPr id="64" name="rc64"/>
            <p:cNvSpPr/>
            <p:nvPr/>
          </p:nvSpPr>
          <p:spPr>
            <a:xfrm>
              <a:off x="6893679" y="3480511"/>
              <a:ext cx="239888" cy="827510"/>
            </a:xfrm>
            <a:prstGeom prst="rect">
              <a:avLst/>
            </a:prstGeom>
            <a:solidFill>
              <a:srgbClr val="80BD41">
                <a:alpha val="100000"/>
              </a:srgbClr>
            </a:solidFill>
          </p:spPr>
          <p:txBody>
            <a:bodyPr/>
            <a:lstStyle/>
            <a:p/>
          </p:txBody>
        </p:sp>
        <p:sp>
          <p:nvSpPr>
            <p:cNvPr id="65" name="rc65"/>
            <p:cNvSpPr/>
            <p:nvPr/>
          </p:nvSpPr>
          <p:spPr>
            <a:xfrm>
              <a:off x="6893679" y="3454949"/>
              <a:ext cx="239888" cy="25561"/>
            </a:xfrm>
            <a:prstGeom prst="rect">
              <a:avLst/>
            </a:prstGeom>
            <a:solidFill>
              <a:srgbClr val="E2231A">
                <a:alpha val="100000"/>
              </a:srgbClr>
            </a:solidFill>
          </p:spPr>
          <p:txBody>
            <a:bodyPr/>
            <a:lstStyle/>
            <a:p/>
          </p:txBody>
        </p:sp>
        <p:sp>
          <p:nvSpPr>
            <p:cNvPr id="66" name="rc66"/>
            <p:cNvSpPr/>
            <p:nvPr/>
          </p:nvSpPr>
          <p:spPr>
            <a:xfrm>
              <a:off x="7160222" y="3632346"/>
              <a:ext cx="239888" cy="675675"/>
            </a:xfrm>
            <a:prstGeom prst="rect">
              <a:avLst/>
            </a:prstGeom>
            <a:solidFill>
              <a:srgbClr val="80BD41">
                <a:alpha val="100000"/>
              </a:srgbClr>
            </a:solidFill>
          </p:spPr>
          <p:txBody>
            <a:bodyPr/>
            <a:lstStyle/>
            <a:p/>
          </p:txBody>
        </p:sp>
        <p:sp>
          <p:nvSpPr>
            <p:cNvPr id="67" name="rc67"/>
            <p:cNvSpPr/>
            <p:nvPr/>
          </p:nvSpPr>
          <p:spPr>
            <a:xfrm>
              <a:off x="7160222" y="3463470"/>
              <a:ext cx="239888" cy="168876"/>
            </a:xfrm>
            <a:prstGeom prst="rect">
              <a:avLst/>
            </a:prstGeom>
            <a:solidFill>
              <a:srgbClr val="E2231A">
                <a:alpha val="100000"/>
              </a:srgbClr>
            </a:solidFill>
          </p:spPr>
          <p:txBody>
            <a:bodyPr/>
            <a:lstStyle/>
            <a:p/>
          </p:txBody>
        </p:sp>
        <p:sp>
          <p:nvSpPr>
            <p:cNvPr id="68" name="rc68"/>
            <p:cNvSpPr/>
            <p:nvPr/>
          </p:nvSpPr>
          <p:spPr>
            <a:xfrm>
              <a:off x="7426765" y="3476250"/>
              <a:ext cx="239888" cy="831770"/>
            </a:xfrm>
            <a:prstGeom prst="rect">
              <a:avLst/>
            </a:prstGeom>
            <a:solidFill>
              <a:srgbClr val="80BD41">
                <a:alpha val="100000"/>
              </a:srgbClr>
            </a:solidFill>
          </p:spPr>
          <p:txBody>
            <a:bodyPr/>
            <a:lstStyle/>
            <a:p/>
          </p:txBody>
        </p:sp>
        <p:sp>
          <p:nvSpPr>
            <p:cNvPr id="69" name="rc69"/>
            <p:cNvSpPr/>
            <p:nvPr/>
          </p:nvSpPr>
          <p:spPr>
            <a:xfrm>
              <a:off x="7426765" y="3467815"/>
              <a:ext cx="239888" cy="8435"/>
            </a:xfrm>
            <a:prstGeom prst="rect">
              <a:avLst/>
            </a:prstGeom>
            <a:solidFill>
              <a:srgbClr val="E2231A">
                <a:alpha val="100000"/>
              </a:srgbClr>
            </a:solidFill>
          </p:spPr>
          <p:txBody>
            <a:bodyPr/>
            <a:lstStyle/>
            <a:p/>
          </p:txBody>
        </p:sp>
        <p:sp>
          <p:nvSpPr>
            <p:cNvPr id="70" name="rc70"/>
            <p:cNvSpPr/>
            <p:nvPr/>
          </p:nvSpPr>
          <p:spPr>
            <a:xfrm>
              <a:off x="7693308" y="3505987"/>
              <a:ext cx="239888" cy="802034"/>
            </a:xfrm>
            <a:prstGeom prst="rect">
              <a:avLst/>
            </a:prstGeom>
            <a:solidFill>
              <a:srgbClr val="80BD41">
                <a:alpha val="100000"/>
              </a:srgbClr>
            </a:solidFill>
          </p:spPr>
          <p:txBody>
            <a:bodyPr/>
            <a:lstStyle/>
            <a:p/>
          </p:txBody>
        </p:sp>
        <p:sp>
          <p:nvSpPr>
            <p:cNvPr id="71" name="rc71"/>
            <p:cNvSpPr/>
            <p:nvPr/>
          </p:nvSpPr>
          <p:spPr>
            <a:xfrm>
              <a:off x="7693308" y="3472587"/>
              <a:ext cx="239888" cy="33400"/>
            </a:xfrm>
            <a:prstGeom prst="rect">
              <a:avLst/>
            </a:prstGeom>
            <a:solidFill>
              <a:srgbClr val="E2231A">
                <a:alpha val="100000"/>
              </a:srgbClr>
            </a:solidFill>
          </p:spPr>
          <p:txBody>
            <a:bodyPr/>
            <a:lstStyle/>
            <a:p/>
          </p:txBody>
        </p:sp>
        <p:sp>
          <p:nvSpPr>
            <p:cNvPr id="72" name="rc72"/>
            <p:cNvSpPr/>
            <p:nvPr/>
          </p:nvSpPr>
          <p:spPr>
            <a:xfrm>
              <a:off x="7959851" y="3497126"/>
              <a:ext cx="239888" cy="810895"/>
            </a:xfrm>
            <a:prstGeom prst="rect">
              <a:avLst/>
            </a:prstGeom>
            <a:solidFill>
              <a:srgbClr val="80BD41">
                <a:alpha val="100000"/>
              </a:srgbClr>
            </a:solidFill>
          </p:spPr>
          <p:txBody>
            <a:bodyPr/>
            <a:lstStyle/>
            <a:p/>
          </p:txBody>
        </p:sp>
        <p:sp>
          <p:nvSpPr>
            <p:cNvPr id="73" name="rc73"/>
            <p:cNvSpPr/>
            <p:nvPr/>
          </p:nvSpPr>
          <p:spPr>
            <a:xfrm>
              <a:off x="7959851" y="3480596"/>
              <a:ext cx="239888" cy="16529"/>
            </a:xfrm>
            <a:prstGeom prst="rect">
              <a:avLst/>
            </a:prstGeom>
            <a:solidFill>
              <a:srgbClr val="E2231A">
                <a:alpha val="100000"/>
              </a:srgbClr>
            </a:solidFill>
          </p:spPr>
          <p:txBody>
            <a:bodyPr/>
            <a:lstStyle/>
            <a:p/>
          </p:txBody>
        </p:sp>
        <p:sp>
          <p:nvSpPr>
            <p:cNvPr id="74" name="pl74"/>
            <p:cNvSpPr/>
            <p:nvPr/>
          </p:nvSpPr>
          <p:spPr>
            <a:xfrm>
              <a:off x="1416218" y="2095023"/>
              <a:ext cx="6663577" cy="424716"/>
            </a:xfrm>
            <a:custGeom>
              <a:avLst/>
              <a:pathLst>
                <a:path w="6663577" h="424716">
                  <a:moveTo>
                    <a:pt x="0" y="44707"/>
                  </a:moveTo>
                  <a:lnTo>
                    <a:pt x="266543" y="89414"/>
                  </a:lnTo>
                  <a:lnTo>
                    <a:pt x="533086" y="134121"/>
                  </a:lnTo>
                  <a:lnTo>
                    <a:pt x="799629" y="201181"/>
                  </a:lnTo>
                  <a:lnTo>
                    <a:pt x="1066172" y="134121"/>
                  </a:lnTo>
                  <a:lnTo>
                    <a:pt x="1332715" y="0"/>
                  </a:lnTo>
                  <a:lnTo>
                    <a:pt x="1599258" y="22353"/>
                  </a:lnTo>
                  <a:lnTo>
                    <a:pt x="1865801" y="0"/>
                  </a:lnTo>
                  <a:lnTo>
                    <a:pt x="2132344" y="89414"/>
                  </a:lnTo>
                  <a:lnTo>
                    <a:pt x="2398888" y="178828"/>
                  </a:lnTo>
                  <a:lnTo>
                    <a:pt x="2665431" y="156474"/>
                  </a:lnTo>
                  <a:lnTo>
                    <a:pt x="2931974" y="223535"/>
                  </a:lnTo>
                  <a:lnTo>
                    <a:pt x="3198517" y="134121"/>
                  </a:lnTo>
                  <a:lnTo>
                    <a:pt x="3465060" y="111767"/>
                  </a:lnTo>
                  <a:lnTo>
                    <a:pt x="3731603" y="67060"/>
                  </a:lnTo>
                  <a:lnTo>
                    <a:pt x="3998146" y="44707"/>
                  </a:lnTo>
                  <a:lnTo>
                    <a:pt x="4264689" y="22353"/>
                  </a:lnTo>
                  <a:lnTo>
                    <a:pt x="4531233" y="223535"/>
                  </a:lnTo>
                  <a:lnTo>
                    <a:pt x="4797776" y="268242"/>
                  </a:lnTo>
                  <a:lnTo>
                    <a:pt x="5064319" y="67060"/>
                  </a:lnTo>
                  <a:lnTo>
                    <a:pt x="5330862" y="335302"/>
                  </a:lnTo>
                  <a:lnTo>
                    <a:pt x="5597405" y="44707"/>
                  </a:lnTo>
                  <a:lnTo>
                    <a:pt x="5863948" y="424716"/>
                  </a:lnTo>
                  <a:lnTo>
                    <a:pt x="6130491" y="0"/>
                  </a:lnTo>
                  <a:lnTo>
                    <a:pt x="6397034" y="67060"/>
                  </a:lnTo>
                  <a:lnTo>
                    <a:pt x="6663577" y="22353"/>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298664" y="2830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157.4</a:t>
              </a:r>
            </a:p>
          </p:txBody>
        </p:sp>
        <p:sp>
          <p:nvSpPr>
            <p:cNvPr id="87" name="tx87"/>
            <p:cNvSpPr/>
            <p:nvPr/>
          </p:nvSpPr>
          <p:spPr>
            <a:xfrm>
              <a:off x="2670557" y="309868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8" name="tx88"/>
            <p:cNvSpPr/>
            <p:nvPr/>
          </p:nvSpPr>
          <p:spPr>
            <a:xfrm>
              <a:off x="3964096" y="31684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89" name="tx89"/>
            <p:cNvSpPr/>
            <p:nvPr/>
          </p:nvSpPr>
          <p:spPr>
            <a:xfrm>
              <a:off x="5296811" y="3204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90" name="tx90"/>
            <p:cNvSpPr/>
            <p:nvPr/>
          </p:nvSpPr>
          <p:spPr>
            <a:xfrm>
              <a:off x="6362984" y="33020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102.1</a:t>
              </a:r>
            </a:p>
          </p:txBody>
        </p:sp>
        <p:sp>
          <p:nvSpPr>
            <p:cNvPr id="91" name="tx91"/>
            <p:cNvSpPr/>
            <p:nvPr/>
          </p:nvSpPr>
          <p:spPr>
            <a:xfrm>
              <a:off x="6629527" y="3314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100.7</a:t>
              </a:r>
            </a:p>
          </p:txBody>
        </p:sp>
        <p:sp>
          <p:nvSpPr>
            <p:cNvPr id="92" name="tx92"/>
            <p:cNvSpPr/>
            <p:nvPr/>
          </p:nvSpPr>
          <p:spPr>
            <a:xfrm>
              <a:off x="6896070" y="33189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100.1</a:t>
              </a:r>
            </a:p>
          </p:txBody>
        </p:sp>
        <p:sp>
          <p:nvSpPr>
            <p:cNvPr id="93" name="tx93"/>
            <p:cNvSpPr/>
            <p:nvPr/>
          </p:nvSpPr>
          <p:spPr>
            <a:xfrm>
              <a:off x="7188738" y="33275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99.1</a:t>
              </a:r>
            </a:p>
          </p:txBody>
        </p:sp>
        <p:sp>
          <p:nvSpPr>
            <p:cNvPr id="94" name="tx94"/>
            <p:cNvSpPr/>
            <p:nvPr/>
          </p:nvSpPr>
          <p:spPr>
            <a:xfrm>
              <a:off x="7455282" y="3331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a:t>
              </a:r>
            </a:p>
          </p:txBody>
        </p:sp>
        <p:sp>
          <p:nvSpPr>
            <p:cNvPr id="95" name="tx95"/>
            <p:cNvSpPr/>
            <p:nvPr/>
          </p:nvSpPr>
          <p:spPr>
            <a:xfrm>
              <a:off x="7721825" y="33365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98.1</a:t>
              </a:r>
            </a:p>
          </p:txBody>
        </p:sp>
        <p:sp>
          <p:nvSpPr>
            <p:cNvPr id="96" name="tx96"/>
            <p:cNvSpPr/>
            <p:nvPr/>
          </p:nvSpPr>
          <p:spPr>
            <a:xfrm>
              <a:off x="7988368" y="3344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97.1</a:t>
              </a:r>
            </a:p>
          </p:txBody>
        </p:sp>
        <p:sp>
          <p:nvSpPr>
            <p:cNvPr id="97" name="pl97"/>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6224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152.7</a:t>
              </a:r>
            </a:p>
          </p:txBody>
        </p:sp>
        <p:sp>
          <p:nvSpPr>
            <p:cNvPr id="109" name="tx109"/>
            <p:cNvSpPr/>
            <p:nvPr/>
          </p:nvSpPr>
          <p:spPr>
            <a:xfrm>
              <a:off x="1350915" y="295329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0" name="tx110"/>
            <p:cNvSpPr/>
            <p:nvPr/>
          </p:nvSpPr>
          <p:spPr>
            <a:xfrm>
              <a:off x="2631380" y="374278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124.7</a:t>
              </a:r>
            </a:p>
          </p:txBody>
        </p:sp>
        <p:sp>
          <p:nvSpPr>
            <p:cNvPr id="111" name="tx111"/>
            <p:cNvSpPr/>
            <p:nvPr/>
          </p:nvSpPr>
          <p:spPr>
            <a:xfrm>
              <a:off x="2683631" y="32048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2" name="tx112"/>
            <p:cNvSpPr/>
            <p:nvPr/>
          </p:nvSpPr>
          <p:spPr>
            <a:xfrm>
              <a:off x="3964096" y="38112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108.4</a:t>
              </a:r>
            </a:p>
          </p:txBody>
        </p:sp>
        <p:sp>
          <p:nvSpPr>
            <p:cNvPr id="113" name="tx113"/>
            <p:cNvSpPr/>
            <p:nvPr/>
          </p:nvSpPr>
          <p:spPr>
            <a:xfrm>
              <a:off x="4016347" y="33094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14" name="tx114"/>
            <p:cNvSpPr/>
            <p:nvPr/>
          </p:nvSpPr>
          <p:spPr>
            <a:xfrm>
              <a:off x="5296811" y="38035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110.2</a:t>
              </a:r>
            </a:p>
          </p:txBody>
        </p:sp>
        <p:sp>
          <p:nvSpPr>
            <p:cNvPr id="115" name="tx115"/>
            <p:cNvSpPr/>
            <p:nvPr/>
          </p:nvSpPr>
          <p:spPr>
            <a:xfrm>
              <a:off x="5349062" y="331952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6" name="tx116"/>
            <p:cNvSpPr/>
            <p:nvPr/>
          </p:nvSpPr>
          <p:spPr>
            <a:xfrm>
              <a:off x="6428286" y="385534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7" name="tx117"/>
            <p:cNvSpPr/>
            <p:nvPr/>
          </p:nvSpPr>
          <p:spPr>
            <a:xfrm>
              <a:off x="6415235" y="34214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8" name="tx118"/>
            <p:cNvSpPr/>
            <p:nvPr/>
          </p:nvSpPr>
          <p:spPr>
            <a:xfrm>
              <a:off x="6655652" y="39125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84.6</a:t>
              </a:r>
            </a:p>
          </p:txBody>
        </p:sp>
        <p:sp>
          <p:nvSpPr>
            <p:cNvPr id="119" name="tx119"/>
            <p:cNvSpPr/>
            <p:nvPr/>
          </p:nvSpPr>
          <p:spPr>
            <a:xfrm>
              <a:off x="6655652" y="34835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0" name="tx120"/>
            <p:cNvSpPr/>
            <p:nvPr/>
          </p:nvSpPr>
          <p:spPr>
            <a:xfrm>
              <a:off x="6922195" y="38592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21" name="tx121"/>
            <p:cNvSpPr/>
            <p:nvPr/>
          </p:nvSpPr>
          <p:spPr>
            <a:xfrm>
              <a:off x="6987498" y="3432636"/>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2" name="tx122"/>
            <p:cNvSpPr/>
            <p:nvPr/>
          </p:nvSpPr>
          <p:spPr>
            <a:xfrm>
              <a:off x="7188738" y="39350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79.3</a:t>
              </a:r>
            </a:p>
          </p:txBody>
        </p:sp>
        <p:sp>
          <p:nvSpPr>
            <p:cNvPr id="123" name="tx123"/>
            <p:cNvSpPr/>
            <p:nvPr/>
          </p:nvSpPr>
          <p:spPr>
            <a:xfrm>
              <a:off x="7188738" y="35128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24" name="tx124"/>
            <p:cNvSpPr/>
            <p:nvPr/>
          </p:nvSpPr>
          <p:spPr>
            <a:xfrm>
              <a:off x="7455282" y="38570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97.6</a:t>
              </a:r>
            </a:p>
          </p:txBody>
        </p:sp>
        <p:sp>
          <p:nvSpPr>
            <p:cNvPr id="125" name="tx125"/>
            <p:cNvSpPr/>
            <p:nvPr/>
          </p:nvSpPr>
          <p:spPr>
            <a:xfrm>
              <a:off x="7493151" y="34381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21825" y="3871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27" name="tx127"/>
            <p:cNvSpPr/>
            <p:nvPr/>
          </p:nvSpPr>
          <p:spPr>
            <a:xfrm>
              <a:off x="7747950" y="34541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8" name="tx128"/>
            <p:cNvSpPr/>
            <p:nvPr/>
          </p:nvSpPr>
          <p:spPr>
            <a:xfrm>
              <a:off x="7988368" y="38675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95.2</a:t>
              </a:r>
            </a:p>
          </p:txBody>
        </p:sp>
        <p:sp>
          <p:nvSpPr>
            <p:cNvPr id="129" name="tx129"/>
            <p:cNvSpPr/>
            <p:nvPr/>
          </p:nvSpPr>
          <p:spPr>
            <a:xfrm>
              <a:off x="8014493" y="34538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4038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5518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0" name="tx150"/>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1" name="pl151"/>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3" name="rc153"/>
            <p:cNvSpPr/>
            <p:nvPr/>
          </p:nvSpPr>
          <p:spPr>
            <a:xfrm>
              <a:off x="4417686" y="5180747"/>
              <a:ext cx="201456" cy="201456"/>
            </a:xfrm>
            <a:prstGeom prst="rect">
              <a:avLst/>
            </a:prstGeom>
            <a:solidFill>
              <a:srgbClr val="E2231A">
                <a:alpha val="100000"/>
              </a:srgbClr>
            </a:solidFill>
          </p:spPr>
          <p:txBody>
            <a:bodyPr/>
            <a:lstStyle/>
            <a:p/>
          </p:txBody>
        </p:sp>
        <p:sp>
          <p:nvSpPr>
            <p:cNvPr id="154" name="rc154"/>
            <p:cNvSpPr/>
            <p:nvPr/>
          </p:nvSpPr>
          <p:spPr>
            <a:xfrm>
              <a:off x="5692760" y="5180747"/>
              <a:ext cx="201456" cy="201456"/>
            </a:xfrm>
            <a:prstGeom prst="rect">
              <a:avLst/>
            </a:prstGeom>
            <a:solidFill>
              <a:srgbClr val="80BD41">
                <a:alpha val="100000"/>
              </a:srgbClr>
            </a:solidFill>
          </p:spPr>
          <p:txBody>
            <a:bodyPr/>
            <a:lstStyle/>
            <a:p/>
          </p:txBody>
        </p:sp>
        <p:sp>
          <p:nvSpPr>
            <p:cNvPr id="155" name="tx155"/>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6" name="tx156"/>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7" name="tx157"/>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8" name="tx158"/>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2000-2025</a:t>
              </a:r>
            </a:p>
          </p:txBody>
        </p:sp>
        <p:sp>
          <p:nvSpPr>
            <p:cNvPr id="159" name="pl159"/>
            <p:cNvSpPr/>
            <p:nvPr/>
          </p:nvSpPr>
          <p:spPr>
            <a:xfrm>
              <a:off x="22621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1937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1254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0570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2279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1595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0912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6312024" cy="129091"/>
            </a:xfrm>
            <a:prstGeom prst="rect">
              <a:avLst/>
            </a:prstGeom>
            <a:solidFill>
              <a:srgbClr val="80BD41">
                <a:alpha val="100000"/>
              </a:srgbClr>
            </a:solidFill>
          </p:spPr>
          <p:txBody>
            <a:bodyPr/>
            <a:lstStyle/>
            <a:p/>
          </p:txBody>
        </p:sp>
        <p:sp>
          <p:nvSpPr>
            <p:cNvPr id="171" name="rc171"/>
            <p:cNvSpPr/>
            <p:nvPr/>
          </p:nvSpPr>
          <p:spPr>
            <a:xfrm>
              <a:off x="7608298" y="5954972"/>
              <a:ext cx="262705" cy="129091"/>
            </a:xfrm>
            <a:prstGeom prst="rect">
              <a:avLst/>
            </a:prstGeom>
            <a:solidFill>
              <a:srgbClr val="E2231A">
                <a:alpha val="100000"/>
              </a:srgbClr>
            </a:solidFill>
          </p:spPr>
          <p:txBody>
            <a:bodyPr/>
            <a:lstStyle/>
            <a:p/>
          </p:txBody>
        </p:sp>
        <p:sp>
          <p:nvSpPr>
            <p:cNvPr id="172" name="rc172"/>
            <p:cNvSpPr/>
            <p:nvPr/>
          </p:nvSpPr>
          <p:spPr>
            <a:xfrm>
              <a:off x="1296273" y="5793607"/>
              <a:ext cx="6060908" cy="129091"/>
            </a:xfrm>
            <a:prstGeom prst="rect">
              <a:avLst/>
            </a:prstGeom>
            <a:solidFill>
              <a:srgbClr val="80BD41">
                <a:alpha val="100000"/>
              </a:srgbClr>
            </a:solidFill>
          </p:spPr>
          <p:txBody>
            <a:bodyPr/>
            <a:lstStyle/>
            <a:p/>
          </p:txBody>
        </p:sp>
        <p:sp>
          <p:nvSpPr>
            <p:cNvPr id="173" name="rc173"/>
            <p:cNvSpPr/>
            <p:nvPr/>
          </p:nvSpPr>
          <p:spPr>
            <a:xfrm>
              <a:off x="7357182" y="5793607"/>
              <a:ext cx="252403" cy="129091"/>
            </a:xfrm>
            <a:prstGeom prst="rect">
              <a:avLst/>
            </a:prstGeom>
            <a:solidFill>
              <a:srgbClr val="E2231A">
                <a:alpha val="100000"/>
              </a:srgbClr>
            </a:solidFill>
          </p:spPr>
          <p:txBody>
            <a:bodyPr/>
            <a:lstStyle/>
            <a:p/>
          </p:txBody>
        </p:sp>
        <p:sp>
          <p:nvSpPr>
            <p:cNvPr id="174" name="rc174"/>
            <p:cNvSpPr/>
            <p:nvPr/>
          </p:nvSpPr>
          <p:spPr>
            <a:xfrm>
              <a:off x="1296273" y="5632243"/>
              <a:ext cx="6127872" cy="129091"/>
            </a:xfrm>
            <a:prstGeom prst="rect">
              <a:avLst/>
            </a:prstGeom>
            <a:solidFill>
              <a:srgbClr val="80BD41">
                <a:alpha val="100000"/>
              </a:srgbClr>
            </a:solidFill>
          </p:spPr>
          <p:txBody>
            <a:bodyPr/>
            <a:lstStyle/>
            <a:p/>
          </p:txBody>
        </p:sp>
        <p:sp>
          <p:nvSpPr>
            <p:cNvPr id="175" name="rc175"/>
            <p:cNvSpPr/>
            <p:nvPr/>
          </p:nvSpPr>
          <p:spPr>
            <a:xfrm>
              <a:off x="7424146" y="5632243"/>
              <a:ext cx="124914" cy="129091"/>
            </a:xfrm>
            <a:prstGeom prst="rect">
              <a:avLst/>
            </a:prstGeom>
            <a:solidFill>
              <a:srgbClr val="E2231A">
                <a:alpha val="100000"/>
              </a:srgbClr>
            </a:solidFill>
          </p:spPr>
          <p:txBody>
            <a:bodyPr/>
            <a:lstStyle/>
            <a:p/>
          </p:txBody>
        </p:sp>
        <p:sp>
          <p:nvSpPr>
            <p:cNvPr id="176" name="tx176"/>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102.1</a:t>
              </a:r>
            </a:p>
          </p:txBody>
        </p:sp>
        <p:sp>
          <p:nvSpPr>
            <p:cNvPr id="177" name="tx177"/>
            <p:cNvSpPr/>
            <p:nvPr/>
          </p:nvSpPr>
          <p:spPr>
            <a:xfrm>
              <a:off x="7813401"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98.1</a:t>
              </a:r>
            </a:p>
          </p:txBody>
        </p:sp>
        <p:sp>
          <p:nvSpPr>
            <p:cNvPr id="178" name="tx178"/>
            <p:cNvSpPr/>
            <p:nvPr/>
          </p:nvSpPr>
          <p:spPr>
            <a:xfrm>
              <a:off x="774917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97.1</a:t>
              </a:r>
            </a:p>
          </p:txBody>
        </p:sp>
        <p:sp>
          <p:nvSpPr>
            <p:cNvPr id="179" name="tx179"/>
            <p:cNvSpPr/>
            <p:nvPr/>
          </p:nvSpPr>
          <p:spPr>
            <a:xfrm>
              <a:off x="4391996" y="5979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80" name="tx180"/>
            <p:cNvSpPr/>
            <p:nvPr/>
          </p:nvSpPr>
          <p:spPr>
            <a:xfrm>
              <a:off x="7664302"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1" name="tx181"/>
            <p:cNvSpPr/>
            <p:nvPr/>
          </p:nvSpPr>
          <p:spPr>
            <a:xfrm>
              <a:off x="422123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94.1</a:t>
              </a:r>
            </a:p>
          </p:txBody>
        </p:sp>
        <p:sp>
          <p:nvSpPr>
            <p:cNvPr id="182" name="tx182"/>
            <p:cNvSpPr/>
            <p:nvPr/>
          </p:nvSpPr>
          <p:spPr>
            <a:xfrm>
              <a:off x="7408035"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3" name="tx183"/>
            <p:cNvSpPr/>
            <p:nvPr/>
          </p:nvSpPr>
          <p:spPr>
            <a:xfrm>
              <a:off x="425471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95.2</a:t>
              </a:r>
            </a:p>
          </p:txBody>
        </p:sp>
        <p:sp>
          <p:nvSpPr>
            <p:cNvPr id="184" name="tx184"/>
            <p:cNvSpPr/>
            <p:nvPr/>
          </p:nvSpPr>
          <p:spPr>
            <a:xfrm>
              <a:off x="741125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150240"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0" name="tx190"/>
            <p:cNvSpPr/>
            <p:nvPr/>
          </p:nvSpPr>
          <p:spPr>
            <a:xfrm>
              <a:off x="508190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701356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2" name="tx192"/>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3" name="tx193"/>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MCV1 en 2025 (98 %) fue superior a la de 2019 (96 %).
El número de niños vacunados con la MCV1 disminuyó un 3 % en comparación con 2019.
El número de lactantes supervivientes disminuyó aproximadamente un 5 %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973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4712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8452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2192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5931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19671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78431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41582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53224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9062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22801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156621"/>
              <a:ext cx="3520101" cy="1627693"/>
            </a:xfrm>
            <a:custGeom>
              <a:avLst/>
              <a:pathLst>
                <a:path w="3520101" h="1627693">
                  <a:moveTo>
                    <a:pt x="0" y="1627693"/>
                  </a:moveTo>
                  <a:lnTo>
                    <a:pt x="140804" y="1001657"/>
                  </a:lnTo>
                  <a:lnTo>
                    <a:pt x="281608" y="0"/>
                  </a:lnTo>
                  <a:lnTo>
                    <a:pt x="422412" y="1126864"/>
                  </a:lnTo>
                  <a:lnTo>
                    <a:pt x="563216" y="876450"/>
                  </a:lnTo>
                  <a:lnTo>
                    <a:pt x="704020" y="751243"/>
                  </a:lnTo>
                  <a:lnTo>
                    <a:pt x="844824" y="1377279"/>
                  </a:lnTo>
                  <a:lnTo>
                    <a:pt x="985628" y="1627693"/>
                  </a:lnTo>
                  <a:lnTo>
                    <a:pt x="1126432" y="1502486"/>
                  </a:lnTo>
                  <a:lnTo>
                    <a:pt x="1267236" y="876450"/>
                  </a:lnTo>
                  <a:lnTo>
                    <a:pt x="1408040" y="1502486"/>
                  </a:lnTo>
                  <a:lnTo>
                    <a:pt x="1548844" y="1502486"/>
                  </a:lnTo>
                  <a:lnTo>
                    <a:pt x="1689648" y="1126864"/>
                  </a:lnTo>
                  <a:lnTo>
                    <a:pt x="1830452" y="1001657"/>
                  </a:lnTo>
                  <a:lnTo>
                    <a:pt x="1971256" y="1126864"/>
                  </a:lnTo>
                  <a:lnTo>
                    <a:pt x="2112061" y="1252072"/>
                  </a:lnTo>
                  <a:lnTo>
                    <a:pt x="2252865" y="1502486"/>
                  </a:lnTo>
                  <a:lnTo>
                    <a:pt x="2393669" y="1001657"/>
                  </a:lnTo>
                  <a:lnTo>
                    <a:pt x="2534473" y="1377279"/>
                  </a:lnTo>
                  <a:lnTo>
                    <a:pt x="2675277" y="1627693"/>
                  </a:lnTo>
                  <a:lnTo>
                    <a:pt x="2816081" y="500828"/>
                  </a:lnTo>
                  <a:lnTo>
                    <a:pt x="2956885" y="1627693"/>
                  </a:lnTo>
                  <a:lnTo>
                    <a:pt x="3097689" y="1502486"/>
                  </a:lnTo>
                  <a:lnTo>
                    <a:pt x="3238493" y="1627693"/>
                  </a:lnTo>
                  <a:lnTo>
                    <a:pt x="3379297" y="1252072"/>
                  </a:lnTo>
                  <a:lnTo>
                    <a:pt x="3520101" y="1627693"/>
                  </a:lnTo>
                </a:path>
              </a:pathLst>
            </a:custGeom>
            <a:ln w="27101" cap="flat">
              <a:solidFill>
                <a:srgbClr val="0058AB">
                  <a:alpha val="80000"/>
                </a:srgbClr>
              </a:solidFill>
              <a:prstDash val="solid"/>
              <a:round/>
            </a:ln>
          </p:spPr>
          <p:txBody>
            <a:bodyPr/>
            <a:lstStyle/>
            <a:p/>
          </p:txBody>
        </p:sp>
        <p:sp>
          <p:nvSpPr>
            <p:cNvPr id="24" name="pl24"/>
            <p:cNvSpPr/>
            <p:nvPr/>
          </p:nvSpPr>
          <p:spPr>
            <a:xfrm>
              <a:off x="943464" y="3156621"/>
              <a:ext cx="3520101" cy="1126864"/>
            </a:xfrm>
            <a:custGeom>
              <a:avLst/>
              <a:pathLst>
                <a:path w="3520101" h="1126864">
                  <a:moveTo>
                    <a:pt x="0" y="0"/>
                  </a:moveTo>
                  <a:lnTo>
                    <a:pt x="140804" y="125207"/>
                  </a:lnTo>
                  <a:lnTo>
                    <a:pt x="281608" y="0"/>
                  </a:lnTo>
                  <a:lnTo>
                    <a:pt x="422412" y="250414"/>
                  </a:lnTo>
                  <a:lnTo>
                    <a:pt x="563216" y="375621"/>
                  </a:lnTo>
                  <a:lnTo>
                    <a:pt x="704020" y="250414"/>
                  </a:lnTo>
                  <a:lnTo>
                    <a:pt x="844824" y="375621"/>
                  </a:lnTo>
                  <a:lnTo>
                    <a:pt x="985628" y="375621"/>
                  </a:lnTo>
                  <a:lnTo>
                    <a:pt x="1126432" y="626036"/>
                  </a:lnTo>
                  <a:lnTo>
                    <a:pt x="1267236" y="751243"/>
                  </a:lnTo>
                  <a:lnTo>
                    <a:pt x="1408040" y="876450"/>
                  </a:lnTo>
                  <a:lnTo>
                    <a:pt x="1548844" y="876450"/>
                  </a:lnTo>
                  <a:lnTo>
                    <a:pt x="1689648" y="876450"/>
                  </a:lnTo>
                  <a:lnTo>
                    <a:pt x="1830452" y="876450"/>
                  </a:lnTo>
                  <a:lnTo>
                    <a:pt x="1971256" y="1001657"/>
                  </a:lnTo>
                  <a:lnTo>
                    <a:pt x="2112061" y="1001657"/>
                  </a:lnTo>
                  <a:lnTo>
                    <a:pt x="2252865" y="1001657"/>
                  </a:lnTo>
                  <a:lnTo>
                    <a:pt x="2393669" y="1001657"/>
                  </a:lnTo>
                  <a:lnTo>
                    <a:pt x="2534473" y="1126864"/>
                  </a:lnTo>
                  <a:lnTo>
                    <a:pt x="2675277" y="1126864"/>
                  </a:lnTo>
                  <a:lnTo>
                    <a:pt x="2816081" y="1001657"/>
                  </a:lnTo>
                  <a:lnTo>
                    <a:pt x="2956885" y="876450"/>
                  </a:lnTo>
                  <a:lnTo>
                    <a:pt x="3097689" y="876450"/>
                  </a:lnTo>
                  <a:lnTo>
                    <a:pt x="3238493" y="876450"/>
                  </a:lnTo>
                  <a:lnTo>
                    <a:pt x="3379297" y="1001657"/>
                  </a:lnTo>
                  <a:lnTo>
                    <a:pt x="3520101" y="1001657"/>
                  </a:lnTo>
                </a:path>
              </a:pathLst>
            </a:custGeom>
            <a:ln w="27101" cap="flat">
              <a:solidFill>
                <a:srgbClr val="1CABE2">
                  <a:alpha val="80000"/>
                </a:srgbClr>
              </a:solidFill>
              <a:prstDash val="solid"/>
              <a:round/>
            </a:ln>
          </p:spPr>
          <p:txBody>
            <a:bodyPr/>
            <a:lstStyle/>
            <a:p/>
          </p:txBody>
        </p:sp>
        <p:sp>
          <p:nvSpPr>
            <p:cNvPr id="25" name="pl25"/>
            <p:cNvSpPr/>
            <p:nvPr/>
          </p:nvSpPr>
          <p:spPr>
            <a:xfrm>
              <a:off x="943464" y="3532242"/>
              <a:ext cx="3520101" cy="1001657"/>
            </a:xfrm>
            <a:custGeom>
              <a:avLst/>
              <a:pathLst>
                <a:path w="3520101" h="1001657">
                  <a:moveTo>
                    <a:pt x="0" y="500828"/>
                  </a:moveTo>
                  <a:lnTo>
                    <a:pt x="140804" y="626036"/>
                  </a:lnTo>
                  <a:lnTo>
                    <a:pt x="281608" y="626036"/>
                  </a:lnTo>
                  <a:lnTo>
                    <a:pt x="422412" y="751243"/>
                  </a:lnTo>
                  <a:lnTo>
                    <a:pt x="563216" y="876450"/>
                  </a:lnTo>
                  <a:lnTo>
                    <a:pt x="704020" y="751243"/>
                  </a:lnTo>
                  <a:lnTo>
                    <a:pt x="844824" y="876450"/>
                  </a:lnTo>
                  <a:lnTo>
                    <a:pt x="985628" y="1001657"/>
                  </a:lnTo>
                  <a:lnTo>
                    <a:pt x="1126432" y="626036"/>
                  </a:lnTo>
                  <a:lnTo>
                    <a:pt x="1267236" y="876450"/>
                  </a:lnTo>
                  <a:lnTo>
                    <a:pt x="1408040" y="876450"/>
                  </a:lnTo>
                  <a:lnTo>
                    <a:pt x="1548844" y="751243"/>
                  </a:lnTo>
                  <a:lnTo>
                    <a:pt x="1689648" y="876450"/>
                  </a:lnTo>
                  <a:lnTo>
                    <a:pt x="1830452" y="751243"/>
                  </a:lnTo>
                  <a:lnTo>
                    <a:pt x="1971256" y="375621"/>
                  </a:lnTo>
                  <a:lnTo>
                    <a:pt x="2112061" y="375621"/>
                  </a:lnTo>
                  <a:lnTo>
                    <a:pt x="2252865" y="500828"/>
                  </a:lnTo>
                  <a:lnTo>
                    <a:pt x="2393669" y="125207"/>
                  </a:lnTo>
                  <a:lnTo>
                    <a:pt x="2534473" y="626036"/>
                  </a:lnTo>
                  <a:lnTo>
                    <a:pt x="2675277" y="375621"/>
                  </a:lnTo>
                  <a:lnTo>
                    <a:pt x="2816081" y="0"/>
                  </a:lnTo>
                  <a:lnTo>
                    <a:pt x="2956885" y="125207"/>
                  </a:lnTo>
                  <a:lnTo>
                    <a:pt x="3097689" y="125207"/>
                  </a:lnTo>
                  <a:lnTo>
                    <a:pt x="3238493" y="626036"/>
                  </a:lnTo>
                  <a:lnTo>
                    <a:pt x="3379297" y="751243"/>
                  </a:lnTo>
                  <a:lnTo>
                    <a:pt x="3520101" y="375621"/>
                  </a:lnTo>
                </a:path>
              </a:pathLst>
            </a:custGeom>
            <a:ln w="27101" cap="flat">
              <a:solidFill>
                <a:srgbClr val="00833D">
                  <a:alpha val="80000"/>
                </a:srgbClr>
              </a:solidFill>
              <a:prstDash val="solid"/>
              <a:round/>
            </a:ln>
          </p:spPr>
          <p:txBody>
            <a:bodyPr/>
            <a:lstStyle/>
            <a:p/>
          </p:txBody>
        </p:sp>
        <p:sp>
          <p:nvSpPr>
            <p:cNvPr id="26" name="pl26"/>
            <p:cNvSpPr/>
            <p:nvPr/>
          </p:nvSpPr>
          <p:spPr>
            <a:xfrm>
              <a:off x="943464" y="3156621"/>
              <a:ext cx="3520101" cy="1627693"/>
            </a:xfrm>
            <a:custGeom>
              <a:avLst/>
              <a:pathLst>
                <a:path w="3520101" h="1627693">
                  <a:moveTo>
                    <a:pt x="0" y="1627693"/>
                  </a:moveTo>
                  <a:lnTo>
                    <a:pt x="140804" y="1001657"/>
                  </a:lnTo>
                  <a:lnTo>
                    <a:pt x="281608" y="0"/>
                  </a:lnTo>
                  <a:lnTo>
                    <a:pt x="422412" y="1126864"/>
                  </a:lnTo>
                  <a:lnTo>
                    <a:pt x="563216" y="876450"/>
                  </a:lnTo>
                  <a:lnTo>
                    <a:pt x="704020" y="751243"/>
                  </a:lnTo>
                  <a:lnTo>
                    <a:pt x="844824" y="1377279"/>
                  </a:lnTo>
                  <a:lnTo>
                    <a:pt x="985628" y="1627693"/>
                  </a:lnTo>
                  <a:lnTo>
                    <a:pt x="1126432" y="1502486"/>
                  </a:lnTo>
                  <a:lnTo>
                    <a:pt x="1267236" y="876450"/>
                  </a:lnTo>
                  <a:lnTo>
                    <a:pt x="1408040" y="1502486"/>
                  </a:lnTo>
                  <a:lnTo>
                    <a:pt x="1548844" y="1502486"/>
                  </a:lnTo>
                  <a:lnTo>
                    <a:pt x="1689648" y="1126864"/>
                  </a:lnTo>
                  <a:lnTo>
                    <a:pt x="1830452" y="1001657"/>
                  </a:lnTo>
                  <a:lnTo>
                    <a:pt x="1971256" y="1126864"/>
                  </a:lnTo>
                  <a:lnTo>
                    <a:pt x="2112061" y="1252072"/>
                  </a:lnTo>
                  <a:lnTo>
                    <a:pt x="2252865" y="1502486"/>
                  </a:lnTo>
                  <a:lnTo>
                    <a:pt x="2393669" y="1001657"/>
                  </a:lnTo>
                  <a:lnTo>
                    <a:pt x="2534473" y="1377279"/>
                  </a:lnTo>
                  <a:lnTo>
                    <a:pt x="2675277" y="1627693"/>
                  </a:lnTo>
                  <a:lnTo>
                    <a:pt x="2816081" y="500828"/>
                  </a:lnTo>
                  <a:lnTo>
                    <a:pt x="2956885" y="1627693"/>
                  </a:lnTo>
                  <a:lnTo>
                    <a:pt x="3097689" y="1502486"/>
                  </a:lnTo>
                  <a:lnTo>
                    <a:pt x="3238493" y="1627693"/>
                  </a:lnTo>
                  <a:lnTo>
                    <a:pt x="3379297" y="1252072"/>
                  </a:lnTo>
                  <a:lnTo>
                    <a:pt x="3520101" y="1627693"/>
                  </a:lnTo>
                </a:path>
              </a:pathLst>
            </a:custGeom>
            <a:ln w="43362" cap="flat">
              <a:solidFill>
                <a:srgbClr val="000000">
                  <a:alpha val="100000"/>
                </a:srgbClr>
              </a:solidFill>
              <a:prstDash val="solid"/>
              <a:round/>
            </a:ln>
          </p:spPr>
          <p:txBody>
            <a:bodyPr/>
            <a:lstStyle/>
            <a:p/>
          </p:txBody>
        </p:sp>
        <p:sp>
          <p:nvSpPr>
            <p:cNvPr id="27" name="pl27"/>
            <p:cNvSpPr/>
            <p:nvPr/>
          </p:nvSpPr>
          <p:spPr>
            <a:xfrm>
              <a:off x="943464" y="3156621"/>
              <a:ext cx="3520101" cy="1627693"/>
            </a:xfrm>
            <a:custGeom>
              <a:avLst/>
              <a:pathLst>
                <a:path w="3520101" h="1627693">
                  <a:moveTo>
                    <a:pt x="0" y="1627693"/>
                  </a:moveTo>
                  <a:lnTo>
                    <a:pt x="140804" y="1001657"/>
                  </a:lnTo>
                  <a:lnTo>
                    <a:pt x="281608" y="0"/>
                  </a:lnTo>
                  <a:lnTo>
                    <a:pt x="422412" y="1126864"/>
                  </a:lnTo>
                  <a:lnTo>
                    <a:pt x="563216" y="876450"/>
                  </a:lnTo>
                  <a:lnTo>
                    <a:pt x="704020" y="751243"/>
                  </a:lnTo>
                  <a:lnTo>
                    <a:pt x="844824" y="1377279"/>
                  </a:lnTo>
                  <a:lnTo>
                    <a:pt x="985628" y="1627693"/>
                  </a:lnTo>
                  <a:lnTo>
                    <a:pt x="1126432" y="1502486"/>
                  </a:lnTo>
                  <a:lnTo>
                    <a:pt x="1267236" y="876450"/>
                  </a:lnTo>
                  <a:lnTo>
                    <a:pt x="1408040" y="1502486"/>
                  </a:lnTo>
                  <a:lnTo>
                    <a:pt x="1548844" y="1502486"/>
                  </a:lnTo>
                  <a:lnTo>
                    <a:pt x="1689648" y="1126864"/>
                  </a:lnTo>
                  <a:lnTo>
                    <a:pt x="1830452" y="1001657"/>
                  </a:lnTo>
                  <a:lnTo>
                    <a:pt x="1971256" y="1126864"/>
                  </a:lnTo>
                  <a:lnTo>
                    <a:pt x="2112061" y="1252072"/>
                  </a:lnTo>
                  <a:lnTo>
                    <a:pt x="2252865" y="1502486"/>
                  </a:lnTo>
                  <a:lnTo>
                    <a:pt x="2393669" y="1001657"/>
                  </a:lnTo>
                  <a:lnTo>
                    <a:pt x="2534473" y="1377279"/>
                  </a:lnTo>
                  <a:lnTo>
                    <a:pt x="2675277" y="1627693"/>
                  </a:lnTo>
                  <a:lnTo>
                    <a:pt x="2816081" y="500828"/>
                  </a:lnTo>
                  <a:lnTo>
                    <a:pt x="2956885" y="1627693"/>
                  </a:lnTo>
                  <a:lnTo>
                    <a:pt x="3097689" y="1502486"/>
                  </a:lnTo>
                  <a:lnTo>
                    <a:pt x="3238493" y="1627693"/>
                  </a:lnTo>
                  <a:lnTo>
                    <a:pt x="3379297" y="1252072"/>
                  </a:lnTo>
                  <a:lnTo>
                    <a:pt x="3520101" y="1627693"/>
                  </a:lnTo>
                </a:path>
              </a:pathLst>
            </a:custGeom>
            <a:ln w="27101" cap="flat">
              <a:solidFill>
                <a:srgbClr val="0058AB">
                  <a:alpha val="100000"/>
                </a:srgbClr>
              </a:solidFill>
              <a:prstDash val="solid"/>
              <a:round/>
            </a:ln>
          </p:spPr>
          <p:txBody>
            <a:bodyPr/>
            <a:lstStyle/>
            <a:p/>
          </p:txBody>
        </p:sp>
        <p:sp>
          <p:nvSpPr>
            <p:cNvPr id="28" name="pl28"/>
            <p:cNvSpPr/>
            <p:nvPr/>
          </p:nvSpPr>
          <p:spPr>
            <a:xfrm>
              <a:off x="767459" y="478431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4408693"/>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3532242"/>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4283486"/>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4408693"/>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4408693"/>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43421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43709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1588995" y="34656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9349" y="349696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2293016" y="42169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23369" y="424697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2997036"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27389" y="399527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4" name="pg44"/>
            <p:cNvSpPr/>
            <p:nvPr/>
          </p:nvSpPr>
          <p:spPr>
            <a:xfrm>
              <a:off x="3560252" y="43421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0606" y="43709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264273"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4626" y="399527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pg48"/>
            <p:cNvSpPr/>
            <p:nvPr/>
          </p:nvSpPr>
          <p:spPr>
            <a:xfrm>
              <a:off x="4405077" y="43421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43709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50" name="tx50"/>
            <p:cNvSpPr/>
            <p:nvPr/>
          </p:nvSpPr>
          <p:spPr>
            <a:xfrm>
              <a:off x="4523855" y="41192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2" name="tx52"/>
            <p:cNvSpPr/>
            <p:nvPr/>
          </p:nvSpPr>
          <p:spPr>
            <a:xfrm>
              <a:off x="641260" y="474167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41260" y="411709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4" name="tx54"/>
            <p:cNvSpPr/>
            <p:nvPr/>
          </p:nvSpPr>
          <p:spPr>
            <a:xfrm>
              <a:off x="577692" y="348960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577692" y="28635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6" name="tx56"/>
            <p:cNvSpPr/>
            <p:nvPr/>
          </p:nvSpPr>
          <p:spPr>
            <a:xfrm>
              <a:off x="577692" y="22375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7" name="tx57"/>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4" name="tx64"/>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5" name="pl65"/>
            <p:cNvSpPr/>
            <p:nvPr/>
          </p:nvSpPr>
          <p:spPr>
            <a:xfrm>
              <a:off x="147687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6" name="pl66"/>
            <p:cNvSpPr/>
            <p:nvPr/>
          </p:nvSpPr>
          <p:spPr>
            <a:xfrm>
              <a:off x="147687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7" name="pl67"/>
            <p:cNvSpPr/>
            <p:nvPr/>
          </p:nvSpPr>
          <p:spPr>
            <a:xfrm>
              <a:off x="254990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8" name="pl68"/>
            <p:cNvSpPr/>
            <p:nvPr/>
          </p:nvSpPr>
          <p:spPr>
            <a:xfrm>
              <a:off x="331235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9" name="tx69"/>
            <p:cNvSpPr/>
            <p:nvPr/>
          </p:nvSpPr>
          <p:spPr>
            <a:xfrm>
              <a:off x="1743972" y="6119132"/>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70" name="tx70"/>
            <p:cNvSpPr/>
            <p:nvPr/>
          </p:nvSpPr>
          <p:spPr>
            <a:xfrm>
              <a:off x="281700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1" name="tx71"/>
            <p:cNvSpPr/>
            <p:nvPr/>
          </p:nvSpPr>
          <p:spPr>
            <a:xfrm>
              <a:off x="3579455"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2" name="tx72"/>
            <p:cNvSpPr/>
            <p:nvPr/>
          </p:nvSpPr>
          <p:spPr>
            <a:xfrm>
              <a:off x="2233515"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3" name="pl73"/>
            <p:cNvSpPr/>
            <p:nvPr/>
          </p:nvSpPr>
          <p:spPr>
            <a:xfrm>
              <a:off x="5132709" y="50973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4712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8452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2192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5931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9671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478431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1582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53224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9062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2801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308715" y="2655792"/>
              <a:ext cx="3520101" cy="2504144"/>
            </a:xfrm>
            <a:custGeom>
              <a:avLst/>
              <a:pathLst>
                <a:path w="3520101" h="2504144">
                  <a:moveTo>
                    <a:pt x="0" y="1878108"/>
                  </a:moveTo>
                  <a:lnTo>
                    <a:pt x="140804" y="1878108"/>
                  </a:lnTo>
                  <a:lnTo>
                    <a:pt x="281608" y="2128522"/>
                  </a:lnTo>
                  <a:lnTo>
                    <a:pt x="422412" y="1126864"/>
                  </a:lnTo>
                  <a:lnTo>
                    <a:pt x="563216" y="1752900"/>
                  </a:lnTo>
                  <a:lnTo>
                    <a:pt x="704020" y="2504144"/>
                  </a:lnTo>
                  <a:lnTo>
                    <a:pt x="844824" y="2128522"/>
                  </a:lnTo>
                  <a:lnTo>
                    <a:pt x="985628" y="2128522"/>
                  </a:lnTo>
                  <a:lnTo>
                    <a:pt x="1126432" y="1627693"/>
                  </a:lnTo>
                  <a:lnTo>
                    <a:pt x="1267236" y="1377279"/>
                  </a:lnTo>
                  <a:lnTo>
                    <a:pt x="1408040" y="2378936"/>
                  </a:lnTo>
                  <a:lnTo>
                    <a:pt x="1548844" y="2003315"/>
                  </a:lnTo>
                  <a:lnTo>
                    <a:pt x="1689648" y="1627693"/>
                  </a:lnTo>
                  <a:lnTo>
                    <a:pt x="1830452" y="1752900"/>
                  </a:lnTo>
                  <a:lnTo>
                    <a:pt x="1971256" y="1878108"/>
                  </a:lnTo>
                  <a:lnTo>
                    <a:pt x="2112061" y="2128522"/>
                  </a:lnTo>
                  <a:lnTo>
                    <a:pt x="2252865" y="2003315"/>
                  </a:lnTo>
                  <a:lnTo>
                    <a:pt x="2393669" y="1126864"/>
                  </a:lnTo>
                  <a:lnTo>
                    <a:pt x="2534473" y="1627693"/>
                  </a:lnTo>
                  <a:lnTo>
                    <a:pt x="2675277" y="2128522"/>
                  </a:lnTo>
                  <a:lnTo>
                    <a:pt x="2816081" y="375621"/>
                  </a:lnTo>
                  <a:lnTo>
                    <a:pt x="2956885" y="2128522"/>
                  </a:lnTo>
                  <a:lnTo>
                    <a:pt x="3097689" y="0"/>
                  </a:lnTo>
                  <a:lnTo>
                    <a:pt x="3238493" y="2504144"/>
                  </a:lnTo>
                  <a:lnTo>
                    <a:pt x="3379297" y="1878108"/>
                  </a:lnTo>
                  <a:lnTo>
                    <a:pt x="3520101" y="2003315"/>
                  </a:lnTo>
                </a:path>
              </a:pathLst>
            </a:custGeom>
            <a:ln w="27101" cap="flat">
              <a:solidFill>
                <a:srgbClr val="0058AB">
                  <a:alpha val="80000"/>
                </a:srgbClr>
              </a:solidFill>
              <a:prstDash val="solid"/>
              <a:round/>
            </a:ln>
          </p:spPr>
          <p:txBody>
            <a:bodyPr/>
            <a:lstStyle/>
            <a:p/>
          </p:txBody>
        </p:sp>
        <p:sp>
          <p:nvSpPr>
            <p:cNvPr id="92" name="pl92"/>
            <p:cNvSpPr/>
            <p:nvPr/>
          </p:nvSpPr>
          <p:spPr>
            <a:xfrm>
              <a:off x="5308715" y="3031414"/>
              <a:ext cx="3520101" cy="1126864"/>
            </a:xfrm>
            <a:custGeom>
              <a:avLst/>
              <a:pathLst>
                <a:path w="3520101" h="1126864">
                  <a:moveTo>
                    <a:pt x="0" y="0"/>
                  </a:moveTo>
                  <a:lnTo>
                    <a:pt x="140804" y="125207"/>
                  </a:lnTo>
                  <a:lnTo>
                    <a:pt x="281608" y="125207"/>
                  </a:lnTo>
                  <a:lnTo>
                    <a:pt x="422412" y="250414"/>
                  </a:lnTo>
                  <a:lnTo>
                    <a:pt x="563216" y="375621"/>
                  </a:lnTo>
                  <a:lnTo>
                    <a:pt x="704020" y="375621"/>
                  </a:lnTo>
                  <a:lnTo>
                    <a:pt x="844824" y="500828"/>
                  </a:lnTo>
                  <a:lnTo>
                    <a:pt x="985628" y="626036"/>
                  </a:lnTo>
                  <a:lnTo>
                    <a:pt x="1126432" y="751243"/>
                  </a:lnTo>
                  <a:lnTo>
                    <a:pt x="1267236" y="876450"/>
                  </a:lnTo>
                  <a:lnTo>
                    <a:pt x="1408040" y="1001657"/>
                  </a:lnTo>
                  <a:lnTo>
                    <a:pt x="1548844" y="1001657"/>
                  </a:lnTo>
                  <a:lnTo>
                    <a:pt x="1689648" y="1001657"/>
                  </a:lnTo>
                  <a:lnTo>
                    <a:pt x="1830452" y="1001657"/>
                  </a:lnTo>
                  <a:lnTo>
                    <a:pt x="1971256" y="1001657"/>
                  </a:lnTo>
                  <a:lnTo>
                    <a:pt x="2112061" y="1126864"/>
                  </a:lnTo>
                  <a:lnTo>
                    <a:pt x="2252865" y="1001657"/>
                  </a:lnTo>
                  <a:lnTo>
                    <a:pt x="2393669" y="1001657"/>
                  </a:lnTo>
                  <a:lnTo>
                    <a:pt x="2534473" y="1126864"/>
                  </a:lnTo>
                  <a:lnTo>
                    <a:pt x="2675277" y="1126864"/>
                  </a:lnTo>
                  <a:lnTo>
                    <a:pt x="2816081" y="1126864"/>
                  </a:lnTo>
                  <a:lnTo>
                    <a:pt x="2956885" y="1001657"/>
                  </a:lnTo>
                  <a:lnTo>
                    <a:pt x="3097689" y="876450"/>
                  </a:lnTo>
                  <a:lnTo>
                    <a:pt x="3238493" y="876450"/>
                  </a:lnTo>
                  <a:lnTo>
                    <a:pt x="3379297" y="1001657"/>
                  </a:lnTo>
                  <a:lnTo>
                    <a:pt x="3520101" y="1001657"/>
                  </a:lnTo>
                </a:path>
              </a:pathLst>
            </a:custGeom>
            <a:ln w="27101" cap="flat">
              <a:solidFill>
                <a:srgbClr val="1CABE2">
                  <a:alpha val="80000"/>
                </a:srgbClr>
              </a:solidFill>
              <a:prstDash val="solid"/>
              <a:round/>
            </a:ln>
          </p:spPr>
          <p:txBody>
            <a:bodyPr/>
            <a:lstStyle/>
            <a:p/>
          </p:txBody>
        </p:sp>
        <p:sp>
          <p:nvSpPr>
            <p:cNvPr id="93" name="pl93"/>
            <p:cNvSpPr/>
            <p:nvPr/>
          </p:nvSpPr>
          <p:spPr>
            <a:xfrm>
              <a:off x="5308715" y="3907864"/>
              <a:ext cx="3520101" cy="1001657"/>
            </a:xfrm>
            <a:custGeom>
              <a:avLst/>
              <a:pathLst>
                <a:path w="3520101" h="1001657">
                  <a:moveTo>
                    <a:pt x="0" y="500828"/>
                  </a:moveTo>
                  <a:lnTo>
                    <a:pt x="140804" y="876450"/>
                  </a:lnTo>
                  <a:lnTo>
                    <a:pt x="281608" y="500828"/>
                  </a:lnTo>
                  <a:lnTo>
                    <a:pt x="422412" y="500828"/>
                  </a:lnTo>
                  <a:lnTo>
                    <a:pt x="563216" y="500828"/>
                  </a:lnTo>
                  <a:lnTo>
                    <a:pt x="704020" y="250414"/>
                  </a:lnTo>
                  <a:lnTo>
                    <a:pt x="844824" y="626036"/>
                  </a:lnTo>
                  <a:lnTo>
                    <a:pt x="985628" y="751243"/>
                  </a:lnTo>
                  <a:lnTo>
                    <a:pt x="1126432" y="626036"/>
                  </a:lnTo>
                  <a:lnTo>
                    <a:pt x="1267236" y="626036"/>
                  </a:lnTo>
                  <a:lnTo>
                    <a:pt x="1408040" y="500828"/>
                  </a:lnTo>
                  <a:lnTo>
                    <a:pt x="1548844" y="626036"/>
                  </a:lnTo>
                  <a:lnTo>
                    <a:pt x="1689648" y="751243"/>
                  </a:lnTo>
                  <a:lnTo>
                    <a:pt x="1830452" y="626036"/>
                  </a:lnTo>
                  <a:lnTo>
                    <a:pt x="1971256" y="626036"/>
                  </a:lnTo>
                  <a:lnTo>
                    <a:pt x="2112061" y="500828"/>
                  </a:lnTo>
                  <a:lnTo>
                    <a:pt x="2252865" y="626036"/>
                  </a:lnTo>
                  <a:lnTo>
                    <a:pt x="2393669" y="0"/>
                  </a:lnTo>
                  <a:lnTo>
                    <a:pt x="2534473" y="1001657"/>
                  </a:lnTo>
                  <a:lnTo>
                    <a:pt x="2675277" y="876450"/>
                  </a:lnTo>
                  <a:lnTo>
                    <a:pt x="2816081" y="626036"/>
                  </a:lnTo>
                  <a:lnTo>
                    <a:pt x="2956885" y="876450"/>
                  </a:lnTo>
                  <a:lnTo>
                    <a:pt x="3097689" y="0"/>
                  </a:lnTo>
                  <a:lnTo>
                    <a:pt x="3238493" y="500828"/>
                  </a:lnTo>
                  <a:lnTo>
                    <a:pt x="3379297" y="1001657"/>
                  </a:lnTo>
                  <a:lnTo>
                    <a:pt x="3520101" y="375621"/>
                  </a:lnTo>
                </a:path>
              </a:pathLst>
            </a:custGeom>
            <a:ln w="27101" cap="flat">
              <a:solidFill>
                <a:srgbClr val="00833D">
                  <a:alpha val="80000"/>
                </a:srgbClr>
              </a:solidFill>
              <a:prstDash val="solid"/>
              <a:round/>
            </a:ln>
          </p:spPr>
          <p:txBody>
            <a:bodyPr/>
            <a:lstStyle/>
            <a:p/>
          </p:txBody>
        </p:sp>
        <p:sp>
          <p:nvSpPr>
            <p:cNvPr id="94" name="pl94"/>
            <p:cNvSpPr/>
            <p:nvPr/>
          </p:nvSpPr>
          <p:spPr>
            <a:xfrm>
              <a:off x="5308715" y="2655792"/>
              <a:ext cx="3520101" cy="2504144"/>
            </a:xfrm>
            <a:custGeom>
              <a:avLst/>
              <a:pathLst>
                <a:path w="3520101" h="2504144">
                  <a:moveTo>
                    <a:pt x="0" y="1878108"/>
                  </a:moveTo>
                  <a:lnTo>
                    <a:pt x="140804" y="1878108"/>
                  </a:lnTo>
                  <a:lnTo>
                    <a:pt x="281608" y="2128522"/>
                  </a:lnTo>
                  <a:lnTo>
                    <a:pt x="422412" y="1126864"/>
                  </a:lnTo>
                  <a:lnTo>
                    <a:pt x="563216" y="1752900"/>
                  </a:lnTo>
                  <a:lnTo>
                    <a:pt x="704020" y="2504144"/>
                  </a:lnTo>
                  <a:lnTo>
                    <a:pt x="844824" y="2128522"/>
                  </a:lnTo>
                  <a:lnTo>
                    <a:pt x="985628" y="2128522"/>
                  </a:lnTo>
                  <a:lnTo>
                    <a:pt x="1126432" y="1627693"/>
                  </a:lnTo>
                  <a:lnTo>
                    <a:pt x="1267236" y="1377279"/>
                  </a:lnTo>
                  <a:lnTo>
                    <a:pt x="1408040" y="2378936"/>
                  </a:lnTo>
                  <a:lnTo>
                    <a:pt x="1548844" y="2003315"/>
                  </a:lnTo>
                  <a:lnTo>
                    <a:pt x="1689648" y="1627693"/>
                  </a:lnTo>
                  <a:lnTo>
                    <a:pt x="1830452" y="1752900"/>
                  </a:lnTo>
                  <a:lnTo>
                    <a:pt x="1971256" y="1878108"/>
                  </a:lnTo>
                  <a:lnTo>
                    <a:pt x="2112061" y="2128522"/>
                  </a:lnTo>
                  <a:lnTo>
                    <a:pt x="2252865" y="2003315"/>
                  </a:lnTo>
                  <a:lnTo>
                    <a:pt x="2393669" y="1126864"/>
                  </a:lnTo>
                  <a:lnTo>
                    <a:pt x="2534473" y="1627693"/>
                  </a:lnTo>
                  <a:lnTo>
                    <a:pt x="2675277" y="2128522"/>
                  </a:lnTo>
                  <a:lnTo>
                    <a:pt x="2816081" y="375621"/>
                  </a:lnTo>
                  <a:lnTo>
                    <a:pt x="2956885" y="2128522"/>
                  </a:lnTo>
                  <a:lnTo>
                    <a:pt x="3097689" y="0"/>
                  </a:lnTo>
                  <a:lnTo>
                    <a:pt x="3238493" y="2504144"/>
                  </a:lnTo>
                  <a:lnTo>
                    <a:pt x="3379297" y="1878108"/>
                  </a:lnTo>
                  <a:lnTo>
                    <a:pt x="3520101" y="2003315"/>
                  </a:lnTo>
                </a:path>
              </a:pathLst>
            </a:custGeom>
            <a:ln w="43362" cap="flat">
              <a:solidFill>
                <a:srgbClr val="000000">
                  <a:alpha val="100000"/>
                </a:srgbClr>
              </a:solidFill>
              <a:prstDash val="solid"/>
              <a:round/>
            </a:ln>
          </p:spPr>
          <p:txBody>
            <a:bodyPr/>
            <a:lstStyle/>
            <a:p/>
          </p:txBody>
        </p:sp>
        <p:sp>
          <p:nvSpPr>
            <p:cNvPr id="95" name="pl95"/>
            <p:cNvSpPr/>
            <p:nvPr/>
          </p:nvSpPr>
          <p:spPr>
            <a:xfrm>
              <a:off x="5308715" y="2655792"/>
              <a:ext cx="3520101" cy="2504144"/>
            </a:xfrm>
            <a:custGeom>
              <a:avLst/>
              <a:pathLst>
                <a:path w="3520101" h="2504144">
                  <a:moveTo>
                    <a:pt x="0" y="1878108"/>
                  </a:moveTo>
                  <a:lnTo>
                    <a:pt x="140804" y="1878108"/>
                  </a:lnTo>
                  <a:lnTo>
                    <a:pt x="281608" y="2128522"/>
                  </a:lnTo>
                  <a:lnTo>
                    <a:pt x="422412" y="1126864"/>
                  </a:lnTo>
                  <a:lnTo>
                    <a:pt x="563216" y="1752900"/>
                  </a:lnTo>
                  <a:lnTo>
                    <a:pt x="704020" y="2504144"/>
                  </a:lnTo>
                  <a:lnTo>
                    <a:pt x="844824" y="2128522"/>
                  </a:lnTo>
                  <a:lnTo>
                    <a:pt x="985628" y="2128522"/>
                  </a:lnTo>
                  <a:lnTo>
                    <a:pt x="1126432" y="1627693"/>
                  </a:lnTo>
                  <a:lnTo>
                    <a:pt x="1267236" y="1377279"/>
                  </a:lnTo>
                  <a:lnTo>
                    <a:pt x="1408040" y="2378936"/>
                  </a:lnTo>
                  <a:lnTo>
                    <a:pt x="1548844" y="2003315"/>
                  </a:lnTo>
                  <a:lnTo>
                    <a:pt x="1689648" y="1627693"/>
                  </a:lnTo>
                  <a:lnTo>
                    <a:pt x="1830452" y="1752900"/>
                  </a:lnTo>
                  <a:lnTo>
                    <a:pt x="1971256" y="1878108"/>
                  </a:lnTo>
                  <a:lnTo>
                    <a:pt x="2112061" y="2128522"/>
                  </a:lnTo>
                  <a:lnTo>
                    <a:pt x="2252865" y="2003315"/>
                  </a:lnTo>
                  <a:lnTo>
                    <a:pt x="2393669" y="1126864"/>
                  </a:lnTo>
                  <a:lnTo>
                    <a:pt x="2534473" y="1627693"/>
                  </a:lnTo>
                  <a:lnTo>
                    <a:pt x="2675277" y="2128522"/>
                  </a:lnTo>
                  <a:lnTo>
                    <a:pt x="2816081" y="375621"/>
                  </a:lnTo>
                  <a:lnTo>
                    <a:pt x="2956885" y="2128522"/>
                  </a:lnTo>
                  <a:lnTo>
                    <a:pt x="3097689" y="0"/>
                  </a:lnTo>
                  <a:lnTo>
                    <a:pt x="3238493" y="2504144"/>
                  </a:lnTo>
                  <a:lnTo>
                    <a:pt x="3379297" y="1878108"/>
                  </a:lnTo>
                  <a:lnTo>
                    <a:pt x="3520101" y="2003315"/>
                  </a:lnTo>
                </a:path>
              </a:pathLst>
            </a:custGeom>
            <a:ln w="27101" cap="flat">
              <a:solidFill>
                <a:srgbClr val="0058AB">
                  <a:alpha val="100000"/>
                </a:srgbClr>
              </a:solidFill>
              <a:prstDash val="solid"/>
              <a:round/>
            </a:ln>
          </p:spPr>
          <p:txBody>
            <a:bodyPr/>
            <a:lstStyle/>
            <a:p/>
          </p:txBody>
        </p:sp>
        <p:sp>
          <p:nvSpPr>
            <p:cNvPr id="96" name="pl96"/>
            <p:cNvSpPr/>
            <p:nvPr/>
          </p:nvSpPr>
          <p:spPr>
            <a:xfrm>
              <a:off x="5132709" y="478431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7" name="pl97"/>
            <p:cNvSpPr/>
            <p:nvPr/>
          </p:nvSpPr>
          <p:spPr>
            <a:xfrm>
              <a:off x="5308715" y="4158278"/>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012735" y="4784314"/>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716755" y="4659107"/>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420776" y="4408693"/>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983992" y="4408693"/>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688012" y="4158278"/>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828816" y="4283486"/>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104" name="pg104"/>
            <p:cNvSpPr/>
            <p:nvPr/>
          </p:nvSpPr>
          <p:spPr>
            <a:xfrm>
              <a:off x="5250226" y="40917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280579" y="41217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5937400" y="471774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5967753" y="4746521"/>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6641420" y="459254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6671774" y="462259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7362287" y="43421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392640" y="43709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7925503" y="43421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7955857" y="43709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629524" y="40917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659877" y="41217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pg116"/>
            <p:cNvSpPr/>
            <p:nvPr/>
          </p:nvSpPr>
          <p:spPr>
            <a:xfrm>
              <a:off x="8770328" y="42169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8800681" y="424697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8" name="tx118"/>
            <p:cNvSpPr/>
            <p:nvPr/>
          </p:nvSpPr>
          <p:spPr>
            <a:xfrm>
              <a:off x="8889106" y="39926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9" name="tx119"/>
            <p:cNvSpPr/>
            <p:nvPr/>
          </p:nvSpPr>
          <p:spPr>
            <a:xfrm>
              <a:off x="8889106" y="42446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0" name="tx120"/>
            <p:cNvSpPr/>
            <p:nvPr/>
          </p:nvSpPr>
          <p:spPr>
            <a:xfrm>
              <a:off x="5006511" y="474167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1" name="tx121"/>
            <p:cNvSpPr/>
            <p:nvPr/>
          </p:nvSpPr>
          <p:spPr>
            <a:xfrm>
              <a:off x="5006511" y="411709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4942943" y="348960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3" name="tx123"/>
            <p:cNvSpPr/>
            <p:nvPr/>
          </p:nvSpPr>
          <p:spPr>
            <a:xfrm>
              <a:off x="4942943" y="28635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4" name="tx124"/>
            <p:cNvSpPr/>
            <p:nvPr/>
          </p:nvSpPr>
          <p:spPr>
            <a:xfrm>
              <a:off x="4942943" y="22375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5" name="tx12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33" name="pl133"/>
            <p:cNvSpPr/>
            <p:nvPr/>
          </p:nvSpPr>
          <p:spPr>
            <a:xfrm>
              <a:off x="584212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4" name="pl134"/>
            <p:cNvSpPr/>
            <p:nvPr/>
          </p:nvSpPr>
          <p:spPr>
            <a:xfrm>
              <a:off x="584212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691515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6" name="pl136"/>
            <p:cNvSpPr/>
            <p:nvPr/>
          </p:nvSpPr>
          <p:spPr>
            <a:xfrm>
              <a:off x="767760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7" name="tx137"/>
            <p:cNvSpPr/>
            <p:nvPr/>
          </p:nvSpPr>
          <p:spPr>
            <a:xfrm>
              <a:off x="6109223" y="6119132"/>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38" name="tx138"/>
            <p:cNvSpPr/>
            <p:nvPr/>
          </p:nvSpPr>
          <p:spPr>
            <a:xfrm>
              <a:off x="718225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9" name="tx139"/>
            <p:cNvSpPr/>
            <p:nvPr/>
          </p:nvSpPr>
          <p:spPr>
            <a:xfrm>
              <a:off x="7944705"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0" name="tx140"/>
            <p:cNvSpPr/>
            <p:nvPr/>
          </p:nvSpPr>
          <p:spPr>
            <a:xfrm>
              <a:off x="6581837"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41" name="tx141"/>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2" name="tx142"/>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43" name="tx143"/>
            <p:cNvSpPr/>
            <p:nvPr/>
          </p:nvSpPr>
          <p:spPr>
            <a:xfrm>
              <a:off x="2751913" y="1342252"/>
              <a:ext cx="3914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El Salvador, 2000-2025</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prácticamente todos los niños que recibieron la DTP1 también recibieron la DTP3 (izquierda), y el 1 % de los niños que recibieron la DTP1 no recibieron la MCV1 (derecha).
La ausencia de abandono de la DTP indica una muy buena capacidad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El Salvador fue inferior a la tasa mundial, mientras que el abandono de la DTP-MCV fue inferior a la tasa mundial.</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el abandono de la serie DTP1-DTP3 fue nulo (0 %) y el de la serie DTP1-MCV1 fue bajo (1 %) en El Salvador, lo que indica una capacidad muy buena para administrar la serie primaria en una fase temprana, pero una capacidad buena para completar el ciclo completo de vacunación durante la primera infancia.</a:t>
            </a:r>
          </a:p>
        </p:txBody>
      </p:sp>
      <p:grpSp xmlns:pic="http://schemas.openxmlformats.org/drawingml/2006/picture">
        <p:nvGrpSpPr>
          <p:cNvPr id="146" name=""/>
          <p:cNvGrpSpPr/>
          <p:nvPr/>
        </p:nvGrpSpPr>
        <p:grpSpPr>
          <a:xfrm>
            <a:off x="292608" y="1097280"/>
            <a:ext cx="8595360" cy="28575"/>
            <a:chOff x="292608" y="1097280"/>
            <a:chExt cx="8595360" cy="28575"/>
          </a:xfrm>
        </p:grpSpPr>
        <p:sp>
          <p:nvSpPr>
            <p:cNvPr id="14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27272"/>
            </a:xfrm>
            <a:custGeom>
              <a:avLst/>
              <a:pathLst>
                <a:path w="2135265" h="127272">
                  <a:moveTo>
                    <a:pt x="0" y="0"/>
                  </a:moveTo>
                  <a:lnTo>
                    <a:pt x="85410" y="59393"/>
                  </a:lnTo>
                  <a:lnTo>
                    <a:pt x="170821" y="59393"/>
                  </a:lnTo>
                  <a:lnTo>
                    <a:pt x="256231" y="67878"/>
                  </a:lnTo>
                  <a:lnTo>
                    <a:pt x="341642" y="42424"/>
                  </a:lnTo>
                  <a:lnTo>
                    <a:pt x="427053" y="127272"/>
                  </a:lnTo>
                  <a:lnTo>
                    <a:pt x="512463" y="50909"/>
                  </a:lnTo>
                  <a:lnTo>
                    <a:pt x="597874" y="0"/>
                  </a:lnTo>
                  <a:lnTo>
                    <a:pt x="683284" y="0"/>
                  </a:lnTo>
                  <a:lnTo>
                    <a:pt x="768695" y="0"/>
                  </a:lnTo>
                  <a:lnTo>
                    <a:pt x="854106" y="25454"/>
                  </a:lnTo>
                  <a:lnTo>
                    <a:pt x="939516" y="33939"/>
                  </a:lnTo>
                  <a:lnTo>
                    <a:pt x="1024927" y="76363"/>
                  </a:lnTo>
                  <a:lnTo>
                    <a:pt x="1110337" y="76363"/>
                  </a:lnTo>
                  <a:lnTo>
                    <a:pt x="1195748" y="101818"/>
                  </a:lnTo>
                  <a:lnTo>
                    <a:pt x="1281159" y="0"/>
                  </a:lnTo>
                  <a:lnTo>
                    <a:pt x="1366569" y="67878"/>
                  </a:lnTo>
                  <a:lnTo>
                    <a:pt x="1451980" y="84848"/>
                  </a:lnTo>
                  <a:lnTo>
                    <a:pt x="1537390" y="84848"/>
                  </a:lnTo>
                  <a:lnTo>
                    <a:pt x="1622801" y="50909"/>
                  </a:lnTo>
                  <a:lnTo>
                    <a:pt x="1708212" y="16969"/>
                  </a:lnTo>
                  <a:lnTo>
                    <a:pt x="1793622" y="25454"/>
                  </a:lnTo>
                  <a:lnTo>
                    <a:pt x="1879033" y="42424"/>
                  </a:lnTo>
                  <a:lnTo>
                    <a:pt x="1964443" y="33939"/>
                  </a:lnTo>
                  <a:lnTo>
                    <a:pt x="2049854" y="0"/>
                  </a:lnTo>
                  <a:lnTo>
                    <a:pt x="2135265" y="1696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tx52"/>
            <p:cNvSpPr/>
            <p:nvPr/>
          </p:nvSpPr>
          <p:spPr>
            <a:xfrm>
              <a:off x="262464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58884"/>
              <a:ext cx="768695" cy="76363"/>
            </a:xfrm>
            <a:custGeom>
              <a:avLst/>
              <a:pathLst>
                <a:path w="768695" h="76363">
                  <a:moveTo>
                    <a:pt x="0" y="0"/>
                  </a:moveTo>
                  <a:lnTo>
                    <a:pt x="85410" y="67878"/>
                  </a:lnTo>
                  <a:lnTo>
                    <a:pt x="170821" y="76363"/>
                  </a:lnTo>
                  <a:lnTo>
                    <a:pt x="256231" y="25454"/>
                  </a:lnTo>
                  <a:lnTo>
                    <a:pt x="341642" y="42424"/>
                  </a:lnTo>
                  <a:lnTo>
                    <a:pt x="427053" y="25454"/>
                  </a:lnTo>
                  <a:lnTo>
                    <a:pt x="512463" y="33939"/>
                  </a:lnTo>
                  <a:lnTo>
                    <a:pt x="597874" y="25454"/>
                  </a:lnTo>
                  <a:lnTo>
                    <a:pt x="683284" y="8484"/>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28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83167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5" name="tx85"/>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262464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7" name="tx87"/>
            <p:cNvSpPr/>
            <p:nvPr/>
          </p:nvSpPr>
          <p:spPr>
            <a:xfrm>
              <a:off x="3051698"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1568568" y="4570000"/>
              <a:ext cx="1622801" cy="627877"/>
            </a:xfrm>
            <a:custGeom>
              <a:avLst/>
              <a:pathLst>
                <a:path w="1622801" h="627877">
                  <a:moveTo>
                    <a:pt x="0" y="627877"/>
                  </a:moveTo>
                  <a:lnTo>
                    <a:pt x="85410" y="178181"/>
                  </a:lnTo>
                  <a:lnTo>
                    <a:pt x="170821" y="135757"/>
                  </a:lnTo>
                  <a:lnTo>
                    <a:pt x="256231" y="313938"/>
                  </a:lnTo>
                  <a:lnTo>
                    <a:pt x="341642" y="76363"/>
                  </a:lnTo>
                  <a:lnTo>
                    <a:pt x="427053" y="76363"/>
                  </a:lnTo>
                  <a:lnTo>
                    <a:pt x="512463" y="50909"/>
                  </a:lnTo>
                  <a:lnTo>
                    <a:pt x="597874" y="59393"/>
                  </a:lnTo>
                  <a:lnTo>
                    <a:pt x="683284" y="16969"/>
                  </a:lnTo>
                  <a:lnTo>
                    <a:pt x="768695" y="25454"/>
                  </a:lnTo>
                  <a:lnTo>
                    <a:pt x="854106" y="16969"/>
                  </a:lnTo>
                  <a:lnTo>
                    <a:pt x="939516" y="76363"/>
                  </a:lnTo>
                  <a:lnTo>
                    <a:pt x="1024927" y="84848"/>
                  </a:lnTo>
                  <a:lnTo>
                    <a:pt x="1110337" y="16969"/>
                  </a:lnTo>
                  <a:lnTo>
                    <a:pt x="1195748" y="59393"/>
                  </a:lnTo>
                  <a:lnTo>
                    <a:pt x="1281159" y="25454"/>
                  </a:lnTo>
                  <a:lnTo>
                    <a:pt x="1366569" y="25454"/>
                  </a:lnTo>
                  <a:lnTo>
                    <a:pt x="1451980" y="8484"/>
                  </a:lnTo>
                  <a:lnTo>
                    <a:pt x="1537390" y="16969"/>
                  </a:lnTo>
                  <a:lnTo>
                    <a:pt x="1622801" y="0"/>
                  </a:lnTo>
                </a:path>
              </a:pathLst>
            </a:custGeom>
            <a:ln w="27101" cap="flat">
              <a:solidFill>
                <a:srgbClr val="1CABE2">
                  <a:alpha val="100000"/>
                </a:srgbClr>
              </a:solidFill>
              <a:prstDash val="solid"/>
              <a:round/>
            </a:ln>
          </p:spPr>
          <p:txBody>
            <a:bodyPr/>
            <a:lstStyle/>
            <a:p/>
          </p:txBody>
        </p:sp>
        <p:sp>
          <p:nvSpPr>
            <p:cNvPr id="108" name="pt108"/>
            <p:cNvSpPr/>
            <p:nvPr/>
          </p:nvSpPr>
          <p:spPr>
            <a:xfrm>
              <a:off x="1550517" y="51798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1635928"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72133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806749"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1892160"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1977570"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062981"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148391"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233802"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319213"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404623"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490034"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575444"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660855"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746266"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831676"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2917087"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002498"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087908"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3173319"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tx128"/>
            <p:cNvSpPr/>
            <p:nvPr/>
          </p:nvSpPr>
          <p:spPr>
            <a:xfrm>
              <a:off x="1416638" y="51056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29" name="tx129"/>
            <p:cNvSpPr/>
            <p:nvPr/>
          </p:nvSpPr>
          <p:spPr>
            <a:xfrm>
              <a:off x="3223926" y="447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0" name="tx130"/>
            <p:cNvSpPr/>
            <p:nvPr/>
          </p:nvSpPr>
          <p:spPr>
            <a:xfrm>
              <a:off x="2624645" y="44458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1" name="tx131"/>
            <p:cNvSpPr/>
            <p:nvPr/>
          </p:nvSpPr>
          <p:spPr>
            <a:xfrm>
              <a:off x="3051698" y="44458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2" name="pl13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1947768"/>
              <a:ext cx="2135265" cy="76363"/>
            </a:xfrm>
            <a:custGeom>
              <a:avLst/>
              <a:pathLst>
                <a:path w="2135265" h="76363">
                  <a:moveTo>
                    <a:pt x="0" y="0"/>
                  </a:moveTo>
                  <a:lnTo>
                    <a:pt x="85410" y="16969"/>
                  </a:lnTo>
                  <a:lnTo>
                    <a:pt x="170821" y="50909"/>
                  </a:lnTo>
                  <a:lnTo>
                    <a:pt x="256231" y="8484"/>
                  </a:lnTo>
                  <a:lnTo>
                    <a:pt x="341642" y="25454"/>
                  </a:lnTo>
                  <a:lnTo>
                    <a:pt x="427053" y="25454"/>
                  </a:lnTo>
                  <a:lnTo>
                    <a:pt x="512463" y="8484"/>
                  </a:lnTo>
                  <a:lnTo>
                    <a:pt x="597874" y="0"/>
                  </a:lnTo>
                  <a:lnTo>
                    <a:pt x="683284" y="0"/>
                  </a:lnTo>
                  <a:lnTo>
                    <a:pt x="768695" y="16969"/>
                  </a:lnTo>
                  <a:lnTo>
                    <a:pt x="854106" y="76363"/>
                  </a:lnTo>
                  <a:lnTo>
                    <a:pt x="939516" y="76363"/>
                  </a:lnTo>
                  <a:lnTo>
                    <a:pt x="1024927" y="16969"/>
                  </a:lnTo>
                  <a:lnTo>
                    <a:pt x="1110337" y="16969"/>
                  </a:lnTo>
                  <a:lnTo>
                    <a:pt x="1195748" y="8484"/>
                  </a:lnTo>
                  <a:lnTo>
                    <a:pt x="1281159" y="16969"/>
                  </a:lnTo>
                  <a:lnTo>
                    <a:pt x="1366569" y="0"/>
                  </a:lnTo>
                  <a:lnTo>
                    <a:pt x="1451980" y="16969"/>
                  </a:lnTo>
                  <a:lnTo>
                    <a:pt x="1537390" y="67878"/>
                  </a:lnTo>
                  <a:lnTo>
                    <a:pt x="1622801" y="25454"/>
                  </a:lnTo>
                  <a:lnTo>
                    <a:pt x="1708212" y="8484"/>
                  </a:lnTo>
                  <a:lnTo>
                    <a:pt x="1793622" y="16969"/>
                  </a:lnTo>
                  <a:lnTo>
                    <a:pt x="1879033" y="25454"/>
                  </a:lnTo>
                  <a:lnTo>
                    <a:pt x="1964443" y="25454"/>
                  </a:lnTo>
                  <a:lnTo>
                    <a:pt x="2049854" y="8484"/>
                  </a:lnTo>
                  <a:lnTo>
                    <a:pt x="2135265" y="0"/>
                  </a:lnTo>
                </a:path>
              </a:pathLst>
            </a:custGeom>
            <a:ln w="27101" cap="flat">
              <a:solidFill>
                <a:srgbClr val="1CABE2">
                  <a:alpha val="100000"/>
                </a:srgbClr>
              </a:solidFill>
              <a:prstDash val="solid"/>
              <a:round/>
            </a:ln>
          </p:spPr>
          <p:txBody>
            <a:bodyPr/>
            <a:lstStyle/>
            <a:p/>
          </p:txBody>
        </p:sp>
        <p:sp>
          <p:nvSpPr>
            <p:cNvPr id="152" name="pt152"/>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00306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17388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25929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60093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68634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77175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85716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027989"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28422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36963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54045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6258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71127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5" name="pt175"/>
            <p:cNvSpPr/>
            <p:nvPr/>
          </p:nvSpPr>
          <p:spPr>
            <a:xfrm>
              <a:off x="57966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88209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tx178"/>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9" name="tx179"/>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0" name="tx180"/>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1" name="tx181"/>
            <p:cNvSpPr/>
            <p:nvPr/>
          </p:nvSpPr>
          <p:spPr>
            <a:xfrm>
              <a:off x="584588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2" name="pl18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3850292" y="3258884"/>
              <a:ext cx="2135265" cy="161211"/>
            </a:xfrm>
            <a:custGeom>
              <a:avLst/>
              <a:pathLst>
                <a:path w="2135265" h="161211">
                  <a:moveTo>
                    <a:pt x="0" y="16969"/>
                  </a:moveTo>
                  <a:lnTo>
                    <a:pt x="85410" y="33939"/>
                  </a:lnTo>
                  <a:lnTo>
                    <a:pt x="170821" y="50909"/>
                  </a:lnTo>
                  <a:lnTo>
                    <a:pt x="256231" y="76363"/>
                  </a:lnTo>
                  <a:lnTo>
                    <a:pt x="341642" y="50909"/>
                  </a:lnTo>
                  <a:lnTo>
                    <a:pt x="427053" y="0"/>
                  </a:lnTo>
                  <a:lnTo>
                    <a:pt x="512463" y="8484"/>
                  </a:lnTo>
                  <a:lnTo>
                    <a:pt x="597874" y="0"/>
                  </a:lnTo>
                  <a:lnTo>
                    <a:pt x="683284" y="33939"/>
                  </a:lnTo>
                  <a:lnTo>
                    <a:pt x="768695" y="67878"/>
                  </a:lnTo>
                  <a:lnTo>
                    <a:pt x="854106" y="59393"/>
                  </a:lnTo>
                  <a:lnTo>
                    <a:pt x="939516" y="84848"/>
                  </a:lnTo>
                  <a:lnTo>
                    <a:pt x="1024927" y="50909"/>
                  </a:lnTo>
                  <a:lnTo>
                    <a:pt x="1110337" y="42424"/>
                  </a:lnTo>
                  <a:lnTo>
                    <a:pt x="1195748" y="25454"/>
                  </a:lnTo>
                  <a:lnTo>
                    <a:pt x="1281159" y="16969"/>
                  </a:lnTo>
                  <a:lnTo>
                    <a:pt x="1366569" y="8484"/>
                  </a:lnTo>
                  <a:lnTo>
                    <a:pt x="1451980" y="84848"/>
                  </a:lnTo>
                  <a:lnTo>
                    <a:pt x="1537390" y="101818"/>
                  </a:lnTo>
                  <a:lnTo>
                    <a:pt x="1622801" y="25454"/>
                  </a:lnTo>
                  <a:lnTo>
                    <a:pt x="1708212" y="127272"/>
                  </a:lnTo>
                  <a:lnTo>
                    <a:pt x="1793622" y="16969"/>
                  </a:lnTo>
                  <a:lnTo>
                    <a:pt x="1879033" y="161211"/>
                  </a:lnTo>
                  <a:lnTo>
                    <a:pt x="1964443" y="0"/>
                  </a:lnTo>
                  <a:lnTo>
                    <a:pt x="2049854" y="25454"/>
                  </a:lnTo>
                  <a:lnTo>
                    <a:pt x="2135265" y="8484"/>
                  </a:lnTo>
                </a:path>
              </a:pathLst>
            </a:custGeom>
            <a:ln w="27101" cap="flat">
              <a:solidFill>
                <a:srgbClr val="1CABE2">
                  <a:alpha val="100000"/>
                </a:srgbClr>
              </a:solidFill>
              <a:prstDash val="solid"/>
              <a:round/>
            </a:ln>
          </p:spPr>
          <p:txBody>
            <a:bodyPr/>
            <a:lstStyle/>
            <a:p/>
          </p:txBody>
        </p:sp>
        <p:sp>
          <p:nvSpPr>
            <p:cNvPr id="202" name="pt202"/>
            <p:cNvSpPr/>
            <p:nvPr/>
          </p:nvSpPr>
          <p:spPr>
            <a:xfrm>
              <a:off x="383224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391765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00306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08847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17388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34470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51552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60093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68634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77175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85716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494257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02798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11340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19881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284221"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5369632"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pt221"/>
            <p:cNvSpPr/>
            <p:nvPr/>
          </p:nvSpPr>
          <p:spPr>
            <a:xfrm>
              <a:off x="545504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540453"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562586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711274"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88209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596750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tx228"/>
            <p:cNvSpPr/>
            <p:nvPr/>
          </p:nvSpPr>
          <p:spPr>
            <a:xfrm>
              <a:off x="3698362"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29" name="tx229"/>
            <p:cNvSpPr/>
            <p:nvPr/>
          </p:nvSpPr>
          <p:spPr>
            <a:xfrm>
              <a:off x="601811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0" name="tx230"/>
            <p:cNvSpPr/>
            <p:nvPr/>
          </p:nvSpPr>
          <p:spPr>
            <a:xfrm>
              <a:off x="5418832"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1" name="tx231"/>
            <p:cNvSpPr/>
            <p:nvPr/>
          </p:nvSpPr>
          <p:spPr>
            <a:xfrm>
              <a:off x="584588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2" name="pl23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1947768"/>
              <a:ext cx="2135265" cy="152727"/>
            </a:xfrm>
            <a:custGeom>
              <a:avLst/>
              <a:pathLst>
                <a:path w="2135265" h="152727">
                  <a:moveTo>
                    <a:pt x="0" y="0"/>
                  </a:moveTo>
                  <a:lnTo>
                    <a:pt x="85410" y="59393"/>
                  </a:lnTo>
                  <a:lnTo>
                    <a:pt x="170821" y="152727"/>
                  </a:lnTo>
                  <a:lnTo>
                    <a:pt x="256231" y="42424"/>
                  </a:lnTo>
                  <a:lnTo>
                    <a:pt x="341642" y="76363"/>
                  </a:lnTo>
                  <a:lnTo>
                    <a:pt x="427053" y="84848"/>
                  </a:lnTo>
                  <a:lnTo>
                    <a:pt x="512463" y="25454"/>
                  </a:lnTo>
                  <a:lnTo>
                    <a:pt x="597874" y="0"/>
                  </a:lnTo>
                  <a:lnTo>
                    <a:pt x="683284" y="8484"/>
                  </a:lnTo>
                  <a:lnTo>
                    <a:pt x="768695" y="67878"/>
                  </a:lnTo>
                  <a:lnTo>
                    <a:pt x="854106" y="84848"/>
                  </a:lnTo>
                  <a:lnTo>
                    <a:pt x="939516" y="84848"/>
                  </a:lnTo>
                  <a:lnTo>
                    <a:pt x="1024927" y="50909"/>
                  </a:lnTo>
                  <a:lnTo>
                    <a:pt x="1110337" y="59393"/>
                  </a:lnTo>
                  <a:lnTo>
                    <a:pt x="1195748" y="42424"/>
                  </a:lnTo>
                  <a:lnTo>
                    <a:pt x="1281159" y="42424"/>
                  </a:lnTo>
                  <a:lnTo>
                    <a:pt x="1366569" y="8484"/>
                  </a:lnTo>
                  <a:lnTo>
                    <a:pt x="1451980" y="59393"/>
                  </a:lnTo>
                  <a:lnTo>
                    <a:pt x="1537390" y="84848"/>
                  </a:lnTo>
                  <a:lnTo>
                    <a:pt x="1622801" y="25454"/>
                  </a:lnTo>
                  <a:lnTo>
                    <a:pt x="1708212" y="84848"/>
                  </a:lnTo>
                  <a:lnTo>
                    <a:pt x="1793622" y="16969"/>
                  </a:lnTo>
                  <a:lnTo>
                    <a:pt x="1879033" y="33939"/>
                  </a:lnTo>
                  <a:lnTo>
                    <a:pt x="1964443" y="25454"/>
                  </a:lnTo>
                  <a:lnTo>
                    <a:pt x="2049854" y="33939"/>
                  </a:lnTo>
                  <a:lnTo>
                    <a:pt x="2135265" y="0"/>
                  </a:lnTo>
                </a:path>
              </a:pathLst>
            </a:custGeom>
            <a:ln w="27101" cap="flat">
              <a:solidFill>
                <a:srgbClr val="1CABE2">
                  <a:alpha val="100000"/>
                </a:srgbClr>
              </a:solidFill>
              <a:prstDash val="solid"/>
              <a:round/>
            </a:ln>
          </p:spPr>
          <p:txBody>
            <a:bodyPr/>
            <a:lstStyle/>
            <a:p/>
          </p:txBody>
        </p:sp>
        <p:sp>
          <p:nvSpPr>
            <p:cNvPr id="252" name="pt252"/>
            <p:cNvSpPr/>
            <p:nvPr/>
          </p:nvSpPr>
          <p:spPr>
            <a:xfrm>
              <a:off x="66264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671183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679724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688266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696807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05348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13889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3097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39512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48053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56594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6513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73676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822177"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790758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9929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07840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16381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24923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33464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42005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50546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5" name="pt275"/>
            <p:cNvSpPr/>
            <p:nvPr/>
          </p:nvSpPr>
          <p:spPr>
            <a:xfrm>
              <a:off x="859087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6762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76169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tx278"/>
            <p:cNvSpPr/>
            <p:nvPr/>
          </p:nvSpPr>
          <p:spPr>
            <a:xfrm>
              <a:off x="6492549"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9" name="tx279"/>
            <p:cNvSpPr/>
            <p:nvPr/>
          </p:nvSpPr>
          <p:spPr>
            <a:xfrm>
              <a:off x="8812300"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0" name="tx280"/>
            <p:cNvSpPr/>
            <p:nvPr/>
          </p:nvSpPr>
          <p:spPr>
            <a:xfrm>
              <a:off x="8213020"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1" name="tx281"/>
            <p:cNvSpPr/>
            <p:nvPr/>
          </p:nvSpPr>
          <p:spPr>
            <a:xfrm>
              <a:off x="8640073"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2" name="pl28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8" name="pl28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4" name="pl29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6900711" y="3292823"/>
              <a:ext cx="1879033" cy="246060"/>
            </a:xfrm>
            <a:custGeom>
              <a:avLst/>
              <a:pathLst>
                <a:path w="1879033" h="246060">
                  <a:moveTo>
                    <a:pt x="0" y="152727"/>
                  </a:moveTo>
                  <a:lnTo>
                    <a:pt x="85410" y="127272"/>
                  </a:lnTo>
                  <a:lnTo>
                    <a:pt x="170821" y="84848"/>
                  </a:lnTo>
                  <a:lnTo>
                    <a:pt x="256231" y="50909"/>
                  </a:lnTo>
                  <a:lnTo>
                    <a:pt x="341642" y="76363"/>
                  </a:lnTo>
                  <a:lnTo>
                    <a:pt x="427053" y="135757"/>
                  </a:lnTo>
                  <a:lnTo>
                    <a:pt x="512463" y="110302"/>
                  </a:lnTo>
                  <a:lnTo>
                    <a:pt x="597874" y="144242"/>
                  </a:lnTo>
                  <a:lnTo>
                    <a:pt x="683284" y="118787"/>
                  </a:lnTo>
                  <a:lnTo>
                    <a:pt x="768695" y="0"/>
                  </a:lnTo>
                  <a:lnTo>
                    <a:pt x="854106" y="84848"/>
                  </a:lnTo>
                  <a:lnTo>
                    <a:pt x="939516" y="84848"/>
                  </a:lnTo>
                  <a:lnTo>
                    <a:pt x="1024927" y="59393"/>
                  </a:lnTo>
                  <a:lnTo>
                    <a:pt x="1110337" y="67878"/>
                  </a:lnTo>
                  <a:lnTo>
                    <a:pt x="1195748" y="76363"/>
                  </a:lnTo>
                  <a:lnTo>
                    <a:pt x="1281159" y="84848"/>
                  </a:lnTo>
                  <a:lnTo>
                    <a:pt x="1366569" y="161211"/>
                  </a:lnTo>
                  <a:lnTo>
                    <a:pt x="1451980" y="246060"/>
                  </a:lnTo>
                  <a:lnTo>
                    <a:pt x="1537390" y="127272"/>
                  </a:lnTo>
                  <a:lnTo>
                    <a:pt x="1622801" y="195151"/>
                  </a:lnTo>
                  <a:lnTo>
                    <a:pt x="1708212" y="203636"/>
                  </a:lnTo>
                  <a:lnTo>
                    <a:pt x="1793622" y="203636"/>
                  </a:lnTo>
                  <a:lnTo>
                    <a:pt x="1879033" y="203636"/>
                  </a:lnTo>
                </a:path>
              </a:pathLst>
            </a:custGeom>
            <a:ln w="27101" cap="flat">
              <a:solidFill>
                <a:srgbClr val="1CABE2">
                  <a:alpha val="100000"/>
                </a:srgbClr>
              </a:solidFill>
              <a:prstDash val="solid"/>
              <a:round/>
            </a:ln>
          </p:spPr>
          <p:txBody>
            <a:bodyPr/>
            <a:lstStyle/>
            <a:p/>
          </p:txBody>
        </p:sp>
        <p:sp>
          <p:nvSpPr>
            <p:cNvPr id="302" name="pt302"/>
            <p:cNvSpPr/>
            <p:nvPr/>
          </p:nvSpPr>
          <p:spPr>
            <a:xfrm>
              <a:off x="6882660"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96807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05348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13889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22430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30971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39512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480534"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56594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6513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736766"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822177"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907587"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99299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078408" y="33511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7" name="pt317"/>
            <p:cNvSpPr/>
            <p:nvPr/>
          </p:nvSpPr>
          <p:spPr>
            <a:xfrm>
              <a:off x="8163819"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pt318"/>
            <p:cNvSpPr/>
            <p:nvPr/>
          </p:nvSpPr>
          <p:spPr>
            <a:xfrm>
              <a:off x="8249230"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334640"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0" name="pt320"/>
            <p:cNvSpPr/>
            <p:nvPr/>
          </p:nvSpPr>
          <p:spPr>
            <a:xfrm>
              <a:off x="842005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505461"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590872"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8676283"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761693"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tx325"/>
            <p:cNvSpPr/>
            <p:nvPr/>
          </p:nvSpPr>
          <p:spPr>
            <a:xfrm>
              <a:off x="6748781" y="335566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326" name="tx326"/>
            <p:cNvSpPr/>
            <p:nvPr/>
          </p:nvSpPr>
          <p:spPr>
            <a:xfrm>
              <a:off x="8812300"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327" name="tx327"/>
            <p:cNvSpPr/>
            <p:nvPr/>
          </p:nvSpPr>
          <p:spPr>
            <a:xfrm>
              <a:off x="8213020"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328" name="tx328"/>
            <p:cNvSpPr/>
            <p:nvPr/>
          </p:nvSpPr>
          <p:spPr>
            <a:xfrm>
              <a:off x="8640073"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329" name="tx32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30" name="tx33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31" name="tx33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32" name="tx33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33" name="tx33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4" name="tx33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5" name="tx33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6" name="tx33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4" name="tx344"/>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5" name="tx345"/>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6" name="tx346"/>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7" name="tx347"/>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8" name="tx348"/>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9" name="tx349"/>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0" name="tx35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1" name="tx35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2" name="tx35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3" name="tx35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4" name="tx35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5" name="tx35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6" name="tx35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7" name="tx35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8" name="tx35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9" name="tx35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0" name="tx36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1" name="tx36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2" name="tx36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3" name="tx36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4" name="tx36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5" name="tx36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6" name="tx36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7" name="tx36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8" name="tx36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9" name="tx36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0" name="tx37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1" name="tx37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2" name="tx37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3" name="tx37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4" name="tx37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5" name="tx375"/>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76" name="pt37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7" name="pt37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8" name="tx37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9" name="tx37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80" name="tx380"/>
            <p:cNvSpPr/>
            <p:nvPr/>
          </p:nvSpPr>
          <p:spPr>
            <a:xfrm>
              <a:off x="2108235" y="1342252"/>
              <a:ext cx="561937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El Salvador, 2000-2025</a:t>
              </a:r>
            </a:p>
          </p:txBody>
        </p:sp>
        <p:sp>
          <p:nvSpPr>
            <p:cNvPr id="381" name="tx381"/>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82" name="tx382"/>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3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MCV2 presentaba la cobertura más baja (71 %), seguida de la BCG (97 %).
En comparación con 2019, la cobertura de seis vacunas aumentó (BCG, DTP1, DTP3, IPV1, MCV1 y ROTAC) y la de una vacuna disminuyó (MCV2).
En comparación con 2024, la cobertura de una vacuna disminuyó (BCG), la de cinco vacunas aumentó (DTP1, DTP3, IPV1, MCV1 y ROTAC) y la de una vacuna se mantuvo constante (MCV2).</a:t>
            </a:r>
          </a:p>
        </p:txBody>
      </p:sp>
      <p:sp>
        <p:nvSpPr>
          <p:cNvPr id="3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Salvador registró su cobertura más baja en la vacuna MCV2 (71 %), mientras que la mayoría de las demás vacunas sistemáticas se situaban en torno al 97-99 %; la cobertura de 6 antígenos aumentó desde 2019, y la de 5 antígenos, desde 2024.</a:t>
            </a:r>
          </a:p>
        </p:txBody>
      </p:sp>
      <p:grpSp xmlns:pic="http://schemas.openxmlformats.org/drawingml/2006/picture">
        <p:nvGrpSpPr>
          <p:cNvPr id="385" name=""/>
          <p:cNvGrpSpPr/>
          <p:nvPr/>
        </p:nvGrpSpPr>
        <p:grpSpPr>
          <a:xfrm>
            <a:off x="292608" y="1097280"/>
            <a:ext cx="8595360" cy="28575"/>
            <a:chOff x="292608" y="1097280"/>
            <a:chExt cx="8595360" cy="28575"/>
          </a:xfrm>
        </p:grpSpPr>
        <p:sp>
          <p:nvSpPr>
            <p:cNvPr id="3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854093"/>
            </a:xfrm>
            <a:custGeom>
              <a:avLst/>
              <a:pathLst>
                <a:path w="6518190" h="854093">
                  <a:moveTo>
                    <a:pt x="0" y="0"/>
                  </a:moveTo>
                  <a:lnTo>
                    <a:pt x="260727" y="332147"/>
                  </a:lnTo>
                  <a:lnTo>
                    <a:pt x="521455" y="854093"/>
                  </a:lnTo>
                  <a:lnTo>
                    <a:pt x="782182" y="237248"/>
                  </a:lnTo>
                  <a:lnTo>
                    <a:pt x="1042910" y="427046"/>
                  </a:lnTo>
                  <a:lnTo>
                    <a:pt x="1303638" y="474496"/>
                  </a:lnTo>
                  <a:lnTo>
                    <a:pt x="1564365" y="142348"/>
                  </a:lnTo>
                  <a:lnTo>
                    <a:pt x="1825093" y="0"/>
                  </a:lnTo>
                  <a:lnTo>
                    <a:pt x="2085820" y="47449"/>
                  </a:lnTo>
                  <a:lnTo>
                    <a:pt x="2346548" y="379596"/>
                  </a:lnTo>
                  <a:lnTo>
                    <a:pt x="2607276" y="474496"/>
                  </a:lnTo>
                  <a:lnTo>
                    <a:pt x="2868003" y="474496"/>
                  </a:lnTo>
                  <a:lnTo>
                    <a:pt x="3128731" y="284697"/>
                  </a:lnTo>
                  <a:lnTo>
                    <a:pt x="3389458" y="332147"/>
                  </a:lnTo>
                  <a:lnTo>
                    <a:pt x="3650186" y="237248"/>
                  </a:lnTo>
                  <a:lnTo>
                    <a:pt x="3910914" y="237248"/>
                  </a:lnTo>
                  <a:lnTo>
                    <a:pt x="4171641" y="47449"/>
                  </a:lnTo>
                  <a:lnTo>
                    <a:pt x="4432369" y="332147"/>
                  </a:lnTo>
                  <a:lnTo>
                    <a:pt x="4693096" y="474496"/>
                  </a:lnTo>
                  <a:lnTo>
                    <a:pt x="4953824" y="142348"/>
                  </a:lnTo>
                  <a:lnTo>
                    <a:pt x="5214552" y="474496"/>
                  </a:lnTo>
                  <a:lnTo>
                    <a:pt x="5475279" y="94899"/>
                  </a:lnTo>
                  <a:lnTo>
                    <a:pt x="5736007" y="189798"/>
                  </a:lnTo>
                  <a:lnTo>
                    <a:pt x="5996734" y="142348"/>
                  </a:lnTo>
                  <a:lnTo>
                    <a:pt x="6257462" y="189798"/>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138790"/>
            </a:xfrm>
            <a:custGeom>
              <a:avLst/>
              <a:pathLst>
                <a:path w="6518190" h="1138790">
                  <a:moveTo>
                    <a:pt x="0" y="0"/>
                  </a:moveTo>
                  <a:lnTo>
                    <a:pt x="260727" y="1138790"/>
                  </a:lnTo>
                  <a:lnTo>
                    <a:pt x="521455" y="854093"/>
                  </a:lnTo>
                  <a:lnTo>
                    <a:pt x="782182" y="237248"/>
                  </a:lnTo>
                  <a:lnTo>
                    <a:pt x="1042910" y="427046"/>
                  </a:lnTo>
                  <a:lnTo>
                    <a:pt x="1303638" y="474496"/>
                  </a:lnTo>
                  <a:lnTo>
                    <a:pt x="1564365" y="142348"/>
                  </a:lnTo>
                  <a:lnTo>
                    <a:pt x="1825093" y="0"/>
                  </a:lnTo>
                  <a:lnTo>
                    <a:pt x="2085820" y="47449"/>
                  </a:lnTo>
                  <a:lnTo>
                    <a:pt x="2346548" y="379596"/>
                  </a:lnTo>
                  <a:lnTo>
                    <a:pt x="2607276" y="474496"/>
                  </a:lnTo>
                  <a:lnTo>
                    <a:pt x="2868003" y="474496"/>
                  </a:lnTo>
                  <a:lnTo>
                    <a:pt x="3128731" y="332147"/>
                  </a:lnTo>
                  <a:lnTo>
                    <a:pt x="3389458" y="332147"/>
                  </a:lnTo>
                  <a:lnTo>
                    <a:pt x="3650186" y="237248"/>
                  </a:lnTo>
                  <a:lnTo>
                    <a:pt x="3910914" y="237248"/>
                  </a:lnTo>
                  <a:lnTo>
                    <a:pt x="4171641" y="47449"/>
                  </a:lnTo>
                  <a:lnTo>
                    <a:pt x="4432369" y="332147"/>
                  </a:lnTo>
                  <a:lnTo>
                    <a:pt x="4693096" y="474496"/>
                  </a:lnTo>
                  <a:lnTo>
                    <a:pt x="4953824" y="142348"/>
                  </a:lnTo>
                  <a:lnTo>
                    <a:pt x="5214552" y="474496"/>
                  </a:lnTo>
                  <a:lnTo>
                    <a:pt x="5475279" y="94899"/>
                  </a:lnTo>
                  <a:lnTo>
                    <a:pt x="5736007" y="189798"/>
                  </a:lnTo>
                  <a:lnTo>
                    <a:pt x="5996734" y="142348"/>
                  </a:lnTo>
                  <a:lnTo>
                    <a:pt x="6257462" y="189798"/>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656710" y="930799"/>
              <a:ext cx="5996734" cy="854093"/>
            </a:xfrm>
            <a:custGeom>
              <a:avLst/>
              <a:pathLst>
                <a:path w="5996734" h="854093">
                  <a:moveTo>
                    <a:pt x="0" y="854093"/>
                  </a:moveTo>
                  <a:lnTo>
                    <a:pt x="260727" y="237248"/>
                  </a:lnTo>
                  <a:lnTo>
                    <a:pt x="521455" y="427046"/>
                  </a:lnTo>
                  <a:lnTo>
                    <a:pt x="782182" y="474496"/>
                  </a:lnTo>
                  <a:lnTo>
                    <a:pt x="1042910" y="142348"/>
                  </a:lnTo>
                  <a:lnTo>
                    <a:pt x="1303638" y="0"/>
                  </a:lnTo>
                  <a:lnTo>
                    <a:pt x="1564365" y="47449"/>
                  </a:lnTo>
                  <a:lnTo>
                    <a:pt x="1825093" y="379596"/>
                  </a:lnTo>
                  <a:lnTo>
                    <a:pt x="2085820" y="474496"/>
                  </a:lnTo>
                  <a:lnTo>
                    <a:pt x="2346548" y="474496"/>
                  </a:lnTo>
                  <a:lnTo>
                    <a:pt x="2607276" y="332147"/>
                  </a:lnTo>
                  <a:lnTo>
                    <a:pt x="2868003" y="332147"/>
                  </a:lnTo>
                  <a:lnTo>
                    <a:pt x="3128731" y="237248"/>
                  </a:lnTo>
                  <a:lnTo>
                    <a:pt x="3389458" y="237248"/>
                  </a:lnTo>
                  <a:lnTo>
                    <a:pt x="3650186" y="47449"/>
                  </a:lnTo>
                  <a:lnTo>
                    <a:pt x="3910914" y="332147"/>
                  </a:lnTo>
                  <a:lnTo>
                    <a:pt x="4171641" y="474496"/>
                  </a:lnTo>
                  <a:lnTo>
                    <a:pt x="4432369" y="142348"/>
                  </a:lnTo>
                  <a:lnTo>
                    <a:pt x="4693096" y="474496"/>
                  </a:lnTo>
                  <a:lnTo>
                    <a:pt x="4953824" y="94899"/>
                  </a:lnTo>
                  <a:lnTo>
                    <a:pt x="5214552" y="189798"/>
                  </a:lnTo>
                  <a:lnTo>
                    <a:pt x="5475279" y="142348"/>
                  </a:lnTo>
                  <a:lnTo>
                    <a:pt x="5736007" y="189798"/>
                  </a:lnTo>
                  <a:lnTo>
                    <a:pt x="5996734" y="0"/>
                  </a:lnTo>
                </a:path>
              </a:pathLst>
            </a:custGeom>
            <a:ln w="27101" cap="flat">
              <a:solidFill>
                <a:srgbClr val="EE00EE">
                  <a:alpha val="100000"/>
                </a:srgbClr>
              </a:solidFill>
              <a:prstDash val="solid"/>
              <a:round/>
            </a:ln>
          </p:spPr>
          <p:txBody>
            <a:bodyPr/>
            <a:lstStyle/>
            <a:p/>
          </p:txBody>
        </p:sp>
        <p:sp>
          <p:nvSpPr>
            <p:cNvPr id="41" name="pl41"/>
            <p:cNvSpPr/>
            <p:nvPr/>
          </p:nvSpPr>
          <p:spPr>
            <a:xfrm>
              <a:off x="6610535" y="1784892"/>
              <a:ext cx="1042910" cy="2704627"/>
            </a:xfrm>
            <a:custGeom>
              <a:avLst/>
              <a:pathLst>
                <a:path w="1042910" h="2704627">
                  <a:moveTo>
                    <a:pt x="0" y="2704627"/>
                  </a:moveTo>
                  <a:lnTo>
                    <a:pt x="260727" y="2230131"/>
                  </a:lnTo>
                  <a:lnTo>
                    <a:pt x="521455" y="2135232"/>
                  </a:lnTo>
                  <a:lnTo>
                    <a:pt x="782182" y="0"/>
                  </a:lnTo>
                  <a:lnTo>
                    <a:pt x="1042910" y="189798"/>
                  </a:lnTo>
                </a:path>
              </a:pathLst>
            </a:custGeom>
            <a:ln w="27101" cap="flat">
              <a:solidFill>
                <a:srgbClr val="6A3D9A">
                  <a:alpha val="100000"/>
                </a:srgbClr>
              </a:solidFill>
              <a:prstDash val="solid"/>
              <a:round/>
            </a:ln>
          </p:spPr>
          <p:txBody>
            <a:bodyPr/>
            <a:lstStyle/>
            <a:p/>
          </p:txBody>
        </p:sp>
        <p:sp>
          <p:nvSpPr>
            <p:cNvPr id="42" name="pl42"/>
            <p:cNvSpPr/>
            <p:nvPr/>
          </p:nvSpPr>
          <p:spPr>
            <a:xfrm>
              <a:off x="5306897" y="930799"/>
              <a:ext cx="2346548" cy="427046"/>
            </a:xfrm>
            <a:custGeom>
              <a:avLst/>
              <a:pathLst>
                <a:path w="2346548" h="427046">
                  <a:moveTo>
                    <a:pt x="0" y="0"/>
                  </a:moveTo>
                  <a:lnTo>
                    <a:pt x="260727" y="379596"/>
                  </a:lnTo>
                  <a:lnTo>
                    <a:pt x="521455" y="427046"/>
                  </a:lnTo>
                  <a:lnTo>
                    <a:pt x="782182" y="142348"/>
                  </a:lnTo>
                  <a:lnTo>
                    <a:pt x="1042910" y="237248"/>
                  </a:lnTo>
                  <a:lnTo>
                    <a:pt x="1303638" y="142348"/>
                  </a:lnTo>
                  <a:lnTo>
                    <a:pt x="1564365" y="189798"/>
                  </a:lnTo>
                  <a:lnTo>
                    <a:pt x="1825093" y="142348"/>
                  </a:lnTo>
                  <a:lnTo>
                    <a:pt x="2085820" y="47449"/>
                  </a:lnTo>
                  <a:lnTo>
                    <a:pt x="2346548"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284697"/>
            </a:xfrm>
            <a:custGeom>
              <a:avLst/>
              <a:pathLst>
                <a:path w="1042910" h="284697">
                  <a:moveTo>
                    <a:pt x="0" y="142348"/>
                  </a:moveTo>
                  <a:lnTo>
                    <a:pt x="260727" y="284697"/>
                  </a:lnTo>
                  <a:lnTo>
                    <a:pt x="521455" y="142348"/>
                  </a:lnTo>
                  <a:lnTo>
                    <a:pt x="782182" y="18979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901542"/>
            </a:xfrm>
            <a:custGeom>
              <a:avLst/>
              <a:pathLst>
                <a:path w="6518190" h="901542">
                  <a:moveTo>
                    <a:pt x="0" y="94899"/>
                  </a:moveTo>
                  <a:lnTo>
                    <a:pt x="260727" y="189798"/>
                  </a:lnTo>
                  <a:lnTo>
                    <a:pt x="521455" y="284697"/>
                  </a:lnTo>
                  <a:lnTo>
                    <a:pt x="782182" y="427046"/>
                  </a:lnTo>
                  <a:lnTo>
                    <a:pt x="1042910" y="284697"/>
                  </a:lnTo>
                  <a:lnTo>
                    <a:pt x="1303638" y="0"/>
                  </a:lnTo>
                  <a:lnTo>
                    <a:pt x="1564365" y="47449"/>
                  </a:lnTo>
                  <a:lnTo>
                    <a:pt x="1825093" y="0"/>
                  </a:lnTo>
                  <a:lnTo>
                    <a:pt x="2085820" y="189798"/>
                  </a:lnTo>
                  <a:lnTo>
                    <a:pt x="2346548" y="379596"/>
                  </a:lnTo>
                  <a:lnTo>
                    <a:pt x="2607276" y="332147"/>
                  </a:lnTo>
                  <a:lnTo>
                    <a:pt x="2868003" y="474496"/>
                  </a:lnTo>
                  <a:lnTo>
                    <a:pt x="3128731" y="284697"/>
                  </a:lnTo>
                  <a:lnTo>
                    <a:pt x="3389458" y="237248"/>
                  </a:lnTo>
                  <a:lnTo>
                    <a:pt x="3650186" y="142348"/>
                  </a:lnTo>
                  <a:lnTo>
                    <a:pt x="3910914" y="94899"/>
                  </a:lnTo>
                  <a:lnTo>
                    <a:pt x="4171641" y="47449"/>
                  </a:lnTo>
                  <a:lnTo>
                    <a:pt x="4432369" y="474496"/>
                  </a:lnTo>
                  <a:lnTo>
                    <a:pt x="4693096" y="569395"/>
                  </a:lnTo>
                  <a:lnTo>
                    <a:pt x="4953824" y="142348"/>
                  </a:lnTo>
                  <a:lnTo>
                    <a:pt x="5214552" y="711744"/>
                  </a:lnTo>
                  <a:lnTo>
                    <a:pt x="5475279" y="94899"/>
                  </a:lnTo>
                  <a:lnTo>
                    <a:pt x="5736007" y="901542"/>
                  </a:lnTo>
                  <a:lnTo>
                    <a:pt x="5996734" y="0"/>
                  </a:lnTo>
                  <a:lnTo>
                    <a:pt x="6257462" y="142348"/>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1917438" y="1120597"/>
              <a:ext cx="5736007" cy="1376038"/>
            </a:xfrm>
            <a:custGeom>
              <a:avLst/>
              <a:pathLst>
                <a:path w="5736007" h="1376038">
                  <a:moveTo>
                    <a:pt x="0" y="854093"/>
                  </a:moveTo>
                  <a:lnTo>
                    <a:pt x="260727" y="711744"/>
                  </a:lnTo>
                  <a:lnTo>
                    <a:pt x="521455" y="474496"/>
                  </a:lnTo>
                  <a:lnTo>
                    <a:pt x="782182" y="284697"/>
                  </a:lnTo>
                  <a:lnTo>
                    <a:pt x="1042910" y="427046"/>
                  </a:lnTo>
                  <a:lnTo>
                    <a:pt x="1303638" y="759193"/>
                  </a:lnTo>
                  <a:lnTo>
                    <a:pt x="1564365" y="616844"/>
                  </a:lnTo>
                  <a:lnTo>
                    <a:pt x="1825093" y="806643"/>
                  </a:lnTo>
                  <a:lnTo>
                    <a:pt x="2085820" y="664294"/>
                  </a:lnTo>
                  <a:lnTo>
                    <a:pt x="2346548" y="0"/>
                  </a:lnTo>
                  <a:lnTo>
                    <a:pt x="2607276" y="474496"/>
                  </a:lnTo>
                  <a:lnTo>
                    <a:pt x="2868003" y="474496"/>
                  </a:lnTo>
                  <a:lnTo>
                    <a:pt x="3128731" y="332147"/>
                  </a:lnTo>
                  <a:lnTo>
                    <a:pt x="3389458" y="379596"/>
                  </a:lnTo>
                  <a:lnTo>
                    <a:pt x="3650186" y="427046"/>
                  </a:lnTo>
                  <a:lnTo>
                    <a:pt x="3910914" y="474496"/>
                  </a:lnTo>
                  <a:lnTo>
                    <a:pt x="4171641" y="901542"/>
                  </a:lnTo>
                  <a:lnTo>
                    <a:pt x="4432369" y="1376038"/>
                  </a:lnTo>
                  <a:lnTo>
                    <a:pt x="4693096" y="711744"/>
                  </a:lnTo>
                  <a:lnTo>
                    <a:pt x="4953824" y="1091341"/>
                  </a:lnTo>
                  <a:lnTo>
                    <a:pt x="5214552" y="1138790"/>
                  </a:lnTo>
                  <a:lnTo>
                    <a:pt x="5475279" y="1138790"/>
                  </a:lnTo>
                  <a:lnTo>
                    <a:pt x="5736007" y="1138790"/>
                  </a:lnTo>
                </a:path>
              </a:pathLst>
            </a:custGeom>
            <a:ln w="27101" cap="flat">
              <a:solidFill>
                <a:srgbClr val="008B00">
                  <a:alpha val="100000"/>
                </a:srgbClr>
              </a:solidFill>
              <a:prstDash val="solid"/>
              <a:round/>
            </a:ln>
          </p:spPr>
          <p:txBody>
            <a:bodyPr/>
            <a:lstStyle/>
            <a:p/>
          </p:txBody>
        </p:sp>
        <p:sp>
          <p:nvSpPr>
            <p:cNvPr id="46" name="pl46"/>
            <p:cNvSpPr/>
            <p:nvPr/>
          </p:nvSpPr>
          <p:spPr>
            <a:xfrm>
              <a:off x="3742531" y="930799"/>
              <a:ext cx="3910914" cy="1565837"/>
            </a:xfrm>
            <a:custGeom>
              <a:avLst/>
              <a:pathLst>
                <a:path w="3910914" h="1565837">
                  <a:moveTo>
                    <a:pt x="0" y="1565837"/>
                  </a:moveTo>
                  <a:lnTo>
                    <a:pt x="260727" y="189798"/>
                  </a:lnTo>
                  <a:lnTo>
                    <a:pt x="521455" y="237248"/>
                  </a:lnTo>
                  <a:lnTo>
                    <a:pt x="782182" y="332147"/>
                  </a:lnTo>
                  <a:lnTo>
                    <a:pt x="1042910" y="521945"/>
                  </a:lnTo>
                  <a:lnTo>
                    <a:pt x="1303638" y="0"/>
                  </a:lnTo>
                  <a:lnTo>
                    <a:pt x="1564365" y="94899"/>
                  </a:lnTo>
                  <a:lnTo>
                    <a:pt x="1825093" y="142348"/>
                  </a:lnTo>
                  <a:lnTo>
                    <a:pt x="2085820" y="569395"/>
                  </a:lnTo>
                  <a:lnTo>
                    <a:pt x="2346548" y="142348"/>
                  </a:lnTo>
                  <a:lnTo>
                    <a:pt x="2607276" y="284697"/>
                  </a:lnTo>
                  <a:lnTo>
                    <a:pt x="2868003" y="332147"/>
                  </a:lnTo>
                  <a:lnTo>
                    <a:pt x="3128731" y="427046"/>
                  </a:lnTo>
                  <a:lnTo>
                    <a:pt x="3389458" y="0"/>
                  </a:lnTo>
                  <a:lnTo>
                    <a:pt x="3650186" y="142348"/>
                  </a:lnTo>
                  <a:lnTo>
                    <a:pt x="3910914" y="47449"/>
                  </a:lnTo>
                </a:path>
              </a:pathLst>
            </a:custGeom>
            <a:ln w="27101" cap="flat">
              <a:solidFill>
                <a:srgbClr val="9A32CD">
                  <a:alpha val="100000"/>
                </a:srgbClr>
              </a:solidFill>
              <a:prstDash val="solid"/>
              <a:round/>
            </a:ln>
          </p:spPr>
          <p:txBody>
            <a:bodyPr/>
            <a:lstStyle/>
            <a:p/>
          </p:txBody>
        </p:sp>
        <p:sp>
          <p:nvSpPr>
            <p:cNvPr id="47" name="pl47"/>
            <p:cNvSpPr/>
            <p:nvPr/>
          </p:nvSpPr>
          <p:spPr>
            <a:xfrm>
              <a:off x="2699620" y="930799"/>
              <a:ext cx="4953824" cy="3511271"/>
            </a:xfrm>
            <a:custGeom>
              <a:avLst/>
              <a:pathLst>
                <a:path w="4953824" h="3511271">
                  <a:moveTo>
                    <a:pt x="0" y="3511271"/>
                  </a:moveTo>
                  <a:lnTo>
                    <a:pt x="260727" y="996441"/>
                  </a:lnTo>
                  <a:lnTo>
                    <a:pt x="521455" y="759193"/>
                  </a:lnTo>
                  <a:lnTo>
                    <a:pt x="782182" y="1755635"/>
                  </a:lnTo>
                  <a:lnTo>
                    <a:pt x="1042910" y="427046"/>
                  </a:lnTo>
                  <a:lnTo>
                    <a:pt x="1303638" y="427046"/>
                  </a:lnTo>
                  <a:lnTo>
                    <a:pt x="1564365" y="284697"/>
                  </a:lnTo>
                  <a:lnTo>
                    <a:pt x="1825093" y="332147"/>
                  </a:lnTo>
                  <a:lnTo>
                    <a:pt x="2085820" y="94899"/>
                  </a:lnTo>
                  <a:lnTo>
                    <a:pt x="2346548" y="142348"/>
                  </a:lnTo>
                  <a:lnTo>
                    <a:pt x="2607276" y="94899"/>
                  </a:lnTo>
                  <a:lnTo>
                    <a:pt x="2868003" y="427046"/>
                  </a:lnTo>
                  <a:lnTo>
                    <a:pt x="3128731" y="474496"/>
                  </a:lnTo>
                  <a:lnTo>
                    <a:pt x="3389458" y="94899"/>
                  </a:lnTo>
                  <a:lnTo>
                    <a:pt x="3650186" y="332147"/>
                  </a:lnTo>
                  <a:lnTo>
                    <a:pt x="3910914" y="142348"/>
                  </a:lnTo>
                  <a:lnTo>
                    <a:pt x="4171641" y="142348"/>
                  </a:lnTo>
                  <a:lnTo>
                    <a:pt x="4432369" y="47449"/>
                  </a:lnTo>
                  <a:lnTo>
                    <a:pt x="4693096" y="94899"/>
                  </a:lnTo>
                  <a:lnTo>
                    <a:pt x="4953824"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901542"/>
            </a:xfrm>
            <a:custGeom>
              <a:avLst/>
              <a:pathLst>
                <a:path w="6518190" h="901542">
                  <a:moveTo>
                    <a:pt x="0" y="94899"/>
                  </a:moveTo>
                  <a:lnTo>
                    <a:pt x="260727" y="189798"/>
                  </a:lnTo>
                  <a:lnTo>
                    <a:pt x="521455" y="284697"/>
                  </a:lnTo>
                  <a:lnTo>
                    <a:pt x="782182" y="427046"/>
                  </a:lnTo>
                  <a:lnTo>
                    <a:pt x="1042910" y="284697"/>
                  </a:lnTo>
                  <a:lnTo>
                    <a:pt x="1303638" y="0"/>
                  </a:lnTo>
                  <a:lnTo>
                    <a:pt x="1564365" y="47449"/>
                  </a:lnTo>
                  <a:lnTo>
                    <a:pt x="1825093" y="0"/>
                  </a:lnTo>
                  <a:lnTo>
                    <a:pt x="2085820" y="189798"/>
                  </a:lnTo>
                  <a:lnTo>
                    <a:pt x="2346548" y="379596"/>
                  </a:lnTo>
                  <a:lnTo>
                    <a:pt x="2607276" y="332147"/>
                  </a:lnTo>
                  <a:lnTo>
                    <a:pt x="2868003" y="474496"/>
                  </a:lnTo>
                  <a:lnTo>
                    <a:pt x="3128731" y="284697"/>
                  </a:lnTo>
                  <a:lnTo>
                    <a:pt x="3389458" y="237248"/>
                  </a:lnTo>
                  <a:lnTo>
                    <a:pt x="3650186" y="142348"/>
                  </a:lnTo>
                  <a:lnTo>
                    <a:pt x="3910914" y="94899"/>
                  </a:lnTo>
                  <a:lnTo>
                    <a:pt x="4171641" y="47449"/>
                  </a:lnTo>
                  <a:lnTo>
                    <a:pt x="4432369" y="474496"/>
                  </a:lnTo>
                  <a:lnTo>
                    <a:pt x="4693096" y="569395"/>
                  </a:lnTo>
                  <a:lnTo>
                    <a:pt x="4953824" y="142348"/>
                  </a:lnTo>
                  <a:lnTo>
                    <a:pt x="5214552" y="711744"/>
                  </a:lnTo>
                  <a:lnTo>
                    <a:pt x="5475279" y="94899"/>
                  </a:lnTo>
                  <a:lnTo>
                    <a:pt x="5736007" y="901542"/>
                  </a:lnTo>
                  <a:lnTo>
                    <a:pt x="5996734" y="0"/>
                  </a:lnTo>
                  <a:lnTo>
                    <a:pt x="6257462" y="142348"/>
                  </a:lnTo>
                  <a:lnTo>
                    <a:pt x="6518190" y="47449"/>
                  </a:lnTo>
                </a:path>
              </a:pathLst>
            </a:custGeom>
            <a:ln w="27101" cap="flat">
              <a:solidFill>
                <a:srgbClr val="FB9A99">
                  <a:alpha val="100000"/>
                </a:srgbClr>
              </a:solidFill>
              <a:prstDash val="solid"/>
              <a:round/>
            </a:ln>
          </p:spPr>
          <p:txBody>
            <a:bodyPr/>
            <a:lstStyle/>
            <a:p/>
          </p:txBody>
        </p:sp>
        <p:sp>
          <p:nvSpPr>
            <p:cNvPr id="49" name="pl49"/>
            <p:cNvSpPr/>
            <p:nvPr/>
          </p:nvSpPr>
          <p:spPr>
            <a:xfrm>
              <a:off x="7671121" y="933358"/>
              <a:ext cx="711824" cy="103055"/>
            </a:xfrm>
            <a:custGeom>
              <a:avLst/>
              <a:pathLst>
                <a:path w="711824" h="103055">
                  <a:moveTo>
                    <a:pt x="711824" y="103055"/>
                  </a:moveTo>
                  <a:lnTo>
                    <a:pt x="0" y="0"/>
                  </a:lnTo>
                </a:path>
              </a:pathLst>
            </a:custGeom>
          </p:spPr>
          <p:txBody>
            <a:bodyPr/>
            <a:lstStyle/>
            <a:p/>
          </p:txBody>
        </p:sp>
        <p:sp>
          <p:nvSpPr>
            <p:cNvPr id="50" name="pl50"/>
            <p:cNvSpPr/>
            <p:nvPr/>
          </p:nvSpPr>
          <p:spPr>
            <a:xfrm>
              <a:off x="7670557" y="781724"/>
              <a:ext cx="658026" cy="145295"/>
            </a:xfrm>
            <a:custGeom>
              <a:avLst/>
              <a:pathLst>
                <a:path w="658026" h="145295">
                  <a:moveTo>
                    <a:pt x="658026" y="0"/>
                  </a:moveTo>
                  <a:lnTo>
                    <a:pt x="0" y="145295"/>
                  </a:lnTo>
                </a:path>
              </a:pathLst>
            </a:custGeom>
          </p:spPr>
          <p:txBody>
            <a:bodyPr/>
            <a:lstStyle/>
            <a:p/>
          </p:txBody>
        </p:sp>
        <p:sp>
          <p:nvSpPr>
            <p:cNvPr id="51" name="pl51"/>
            <p:cNvSpPr/>
            <p:nvPr/>
          </p:nvSpPr>
          <p:spPr>
            <a:xfrm>
              <a:off x="7664664" y="939745"/>
              <a:ext cx="772430" cy="615927"/>
            </a:xfrm>
            <a:custGeom>
              <a:avLst/>
              <a:pathLst>
                <a:path w="772430" h="615927">
                  <a:moveTo>
                    <a:pt x="772430" y="615927"/>
                  </a:moveTo>
                  <a:lnTo>
                    <a:pt x="0" y="0"/>
                  </a:lnTo>
                </a:path>
              </a:pathLst>
            </a:custGeom>
          </p:spPr>
          <p:txBody>
            <a:bodyPr/>
            <a:lstStyle/>
            <a:p/>
          </p:txBody>
        </p:sp>
        <p:sp>
          <p:nvSpPr>
            <p:cNvPr id="52" name="pl52"/>
            <p:cNvSpPr/>
            <p:nvPr/>
          </p:nvSpPr>
          <p:spPr>
            <a:xfrm>
              <a:off x="7667961" y="937626"/>
              <a:ext cx="757064" cy="356043"/>
            </a:xfrm>
            <a:custGeom>
              <a:avLst/>
              <a:pathLst>
                <a:path w="757064" h="356043">
                  <a:moveTo>
                    <a:pt x="757064" y="356043"/>
                  </a:moveTo>
                  <a:lnTo>
                    <a:pt x="0" y="0"/>
                  </a:lnTo>
                </a:path>
              </a:pathLst>
            </a:custGeom>
          </p:spPr>
          <p:txBody>
            <a:bodyPr/>
            <a:lstStyle/>
            <a:p/>
          </p:txBody>
        </p:sp>
        <p:sp>
          <p:nvSpPr>
            <p:cNvPr id="53" name="pl53"/>
            <p:cNvSpPr/>
            <p:nvPr/>
          </p:nvSpPr>
          <p:spPr>
            <a:xfrm>
              <a:off x="7660367" y="941321"/>
              <a:ext cx="746661" cy="1134978"/>
            </a:xfrm>
            <a:custGeom>
              <a:avLst/>
              <a:pathLst>
                <a:path w="746661" h="1134978">
                  <a:moveTo>
                    <a:pt x="746661" y="1134978"/>
                  </a:moveTo>
                  <a:lnTo>
                    <a:pt x="0" y="0"/>
                  </a:lnTo>
                </a:path>
              </a:pathLst>
            </a:custGeom>
          </p:spPr>
          <p:txBody>
            <a:bodyPr/>
            <a:lstStyle/>
            <a:p/>
          </p:txBody>
        </p:sp>
        <p:sp>
          <p:nvSpPr>
            <p:cNvPr id="54" name="pl54"/>
            <p:cNvSpPr/>
            <p:nvPr/>
          </p:nvSpPr>
          <p:spPr>
            <a:xfrm>
              <a:off x="7661515" y="940994"/>
              <a:ext cx="691259" cy="873360"/>
            </a:xfrm>
            <a:custGeom>
              <a:avLst/>
              <a:pathLst>
                <a:path w="691259" h="873360">
                  <a:moveTo>
                    <a:pt x="691259" y="873360"/>
                  </a:moveTo>
                  <a:lnTo>
                    <a:pt x="0" y="0"/>
                  </a:lnTo>
                </a:path>
              </a:pathLst>
            </a:custGeom>
          </p:spPr>
          <p:txBody>
            <a:bodyPr/>
            <a:lstStyle/>
            <a:p/>
          </p:txBody>
        </p:sp>
        <p:sp>
          <p:nvSpPr>
            <p:cNvPr id="55" name="pl55"/>
            <p:cNvSpPr/>
            <p:nvPr/>
          </p:nvSpPr>
          <p:spPr>
            <a:xfrm>
              <a:off x="7659577" y="988962"/>
              <a:ext cx="1023500" cy="1788294"/>
            </a:xfrm>
            <a:custGeom>
              <a:avLst/>
              <a:pathLst>
                <a:path w="1023500" h="1788294">
                  <a:moveTo>
                    <a:pt x="1023500" y="1788294"/>
                  </a:moveTo>
                  <a:lnTo>
                    <a:pt x="0" y="0"/>
                  </a:lnTo>
                </a:path>
              </a:pathLst>
            </a:custGeom>
          </p:spPr>
          <p:txBody>
            <a:bodyPr/>
            <a:lstStyle/>
            <a:p/>
          </p:txBody>
        </p:sp>
        <p:sp>
          <p:nvSpPr>
            <p:cNvPr id="56" name="pl56"/>
            <p:cNvSpPr/>
            <p:nvPr/>
          </p:nvSpPr>
          <p:spPr>
            <a:xfrm>
              <a:off x="7660524" y="988730"/>
              <a:ext cx="1031971" cy="1528063"/>
            </a:xfrm>
            <a:custGeom>
              <a:avLst/>
              <a:pathLst>
                <a:path w="1031971" h="1528063">
                  <a:moveTo>
                    <a:pt x="1031971" y="1528063"/>
                  </a:moveTo>
                  <a:lnTo>
                    <a:pt x="0" y="0"/>
                  </a:lnTo>
                </a:path>
              </a:pathLst>
            </a:custGeom>
          </p:spPr>
          <p:txBody>
            <a:bodyPr/>
            <a:lstStyle/>
            <a:p/>
          </p:txBody>
        </p:sp>
        <p:sp>
          <p:nvSpPr>
            <p:cNvPr id="57" name="pl57"/>
            <p:cNvSpPr/>
            <p:nvPr/>
          </p:nvSpPr>
          <p:spPr>
            <a:xfrm>
              <a:off x="7658572" y="989168"/>
              <a:ext cx="633858" cy="1349902"/>
            </a:xfrm>
            <a:custGeom>
              <a:avLst/>
              <a:pathLst>
                <a:path w="633858" h="1349902">
                  <a:moveTo>
                    <a:pt x="633858" y="1349902"/>
                  </a:moveTo>
                  <a:lnTo>
                    <a:pt x="0" y="0"/>
                  </a:lnTo>
                </a:path>
              </a:pathLst>
            </a:custGeom>
          </p:spPr>
          <p:txBody>
            <a:bodyPr/>
            <a:lstStyle/>
            <a:p/>
          </p:txBody>
        </p:sp>
        <p:sp>
          <p:nvSpPr>
            <p:cNvPr id="58" name="pl58"/>
            <p:cNvSpPr/>
            <p:nvPr/>
          </p:nvSpPr>
          <p:spPr>
            <a:xfrm>
              <a:off x="7660184" y="1985260"/>
              <a:ext cx="722761" cy="1133636"/>
            </a:xfrm>
            <a:custGeom>
              <a:avLst/>
              <a:pathLst>
                <a:path w="722761" h="1133636">
                  <a:moveTo>
                    <a:pt x="722761" y="1133636"/>
                  </a:moveTo>
                  <a:lnTo>
                    <a:pt x="0" y="0"/>
                  </a:lnTo>
                </a:path>
              </a:pathLst>
            </a:custGeom>
          </p:spPr>
          <p:txBody>
            <a:bodyPr/>
            <a:lstStyle/>
            <a:p/>
          </p:txBody>
        </p:sp>
        <p:sp>
          <p:nvSpPr>
            <p:cNvPr id="59" name="pl59"/>
            <p:cNvSpPr/>
            <p:nvPr/>
          </p:nvSpPr>
          <p:spPr>
            <a:xfrm>
              <a:off x="7660096" y="2269979"/>
              <a:ext cx="698765" cy="1112735"/>
            </a:xfrm>
            <a:custGeom>
              <a:avLst/>
              <a:pathLst>
                <a:path w="698765" h="1112735">
                  <a:moveTo>
                    <a:pt x="698765" y="1112735"/>
                  </a:moveTo>
                  <a:lnTo>
                    <a:pt x="0" y="0"/>
                  </a:lnTo>
                </a:path>
              </a:pathLst>
            </a:custGeom>
          </p:spPr>
          <p:txBody>
            <a:bodyPr/>
            <a:lstStyle/>
            <a:p/>
          </p:txBody>
        </p:sp>
        <p:sp>
          <p:nvSpPr>
            <p:cNvPr id="60" name="pg60"/>
            <p:cNvSpPr/>
            <p:nvPr/>
          </p:nvSpPr>
          <p:spPr>
            <a:xfrm>
              <a:off x="8314365" y="9540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99557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2" name="pg62"/>
            <p:cNvSpPr/>
            <p:nvPr/>
          </p:nvSpPr>
          <p:spPr>
            <a:xfrm>
              <a:off x="8260004" y="69321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71606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4" name="pg64"/>
            <p:cNvSpPr/>
            <p:nvPr/>
          </p:nvSpPr>
          <p:spPr>
            <a:xfrm>
              <a:off x="8368515" y="147800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51953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6" name="pg66"/>
            <p:cNvSpPr/>
            <p:nvPr/>
          </p:nvSpPr>
          <p:spPr>
            <a:xfrm>
              <a:off x="8356446" y="121570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25724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8" name="pg68"/>
            <p:cNvSpPr/>
            <p:nvPr/>
          </p:nvSpPr>
          <p:spPr>
            <a:xfrm>
              <a:off x="8338449" y="199706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203860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70" name="pg70"/>
            <p:cNvSpPr/>
            <p:nvPr/>
          </p:nvSpPr>
          <p:spPr>
            <a:xfrm>
              <a:off x="8284194" y="173622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307054" y="177776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99%</a:t>
              </a:r>
            </a:p>
          </p:txBody>
        </p:sp>
        <p:sp>
          <p:nvSpPr>
            <p:cNvPr id="72" name="pg72"/>
            <p:cNvSpPr/>
            <p:nvPr/>
          </p:nvSpPr>
          <p:spPr>
            <a:xfrm>
              <a:off x="8290281" y="277725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187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98%</a:t>
              </a:r>
            </a:p>
          </p:txBody>
        </p:sp>
        <p:sp>
          <p:nvSpPr>
            <p:cNvPr id="74" name="pg74"/>
            <p:cNvSpPr/>
            <p:nvPr/>
          </p:nvSpPr>
          <p:spPr>
            <a:xfrm>
              <a:off x="8314365" y="251679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55833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98%</a:t>
              </a:r>
            </a:p>
          </p:txBody>
        </p:sp>
        <p:sp>
          <p:nvSpPr>
            <p:cNvPr id="76" name="pg76"/>
            <p:cNvSpPr/>
            <p:nvPr/>
          </p:nvSpPr>
          <p:spPr>
            <a:xfrm>
              <a:off x="8223851" y="225935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30089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78" name="pg78"/>
            <p:cNvSpPr/>
            <p:nvPr/>
          </p:nvSpPr>
          <p:spPr>
            <a:xfrm>
              <a:off x="8314365" y="30397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08125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77%</a:t>
              </a:r>
            </a:p>
          </p:txBody>
        </p:sp>
        <p:sp>
          <p:nvSpPr>
            <p:cNvPr id="80" name="pg80"/>
            <p:cNvSpPr/>
            <p:nvPr/>
          </p:nvSpPr>
          <p:spPr>
            <a:xfrm>
              <a:off x="8290281" y="330365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4518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71%</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314712" y="401416"/>
              <a:ext cx="32021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El Salvador,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MCV2 presentaba la cobertura más baja de todas las vacunas (71 %), seguida de la HPVc (77 %).
La cobertura de siete vacunas aumentó (DTP3, HEPB3, HIB3, IPV1, MCV1, ROTAC y RUBELLA) y la de una vacuna disminuyó (MCV2) en comparación con la cobertura respectiva de 2019.
La cobertura de ocho vacunas aumentó (DTP3, HEPB3, HIB3, IPV1, IPVC, MCV1, ROTAC y RUBELLA), disminuyó la de una vacuna (HPVC) y se mantuvo igual la de otra (MCV2) en comparación con la cobertura respectiva de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7814" y="887626"/>
              <a:ext cx="433298" cy="0"/>
            </a:xfrm>
            <a:custGeom>
              <a:avLst/>
              <a:pathLst>
                <a:path w="433298" h="0">
                  <a:moveTo>
                    <a:pt x="0" y="0"/>
                  </a:moveTo>
                  <a:lnTo>
                    <a:pt x="72216" y="0"/>
                  </a:lnTo>
                  <a:lnTo>
                    <a:pt x="144432" y="0"/>
                  </a:lnTo>
                  <a:lnTo>
                    <a:pt x="216649"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266641"/>
              <a:ext cx="216649" cy="0"/>
            </a:xfrm>
            <a:custGeom>
              <a:avLst/>
              <a:pathLst>
                <a:path w="216649" h="0">
                  <a:moveTo>
                    <a:pt x="0" y="0"/>
                  </a:moveTo>
                  <a:lnTo>
                    <a:pt x="0" y="0"/>
                  </a:lnTo>
                  <a:lnTo>
                    <a:pt x="0"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1645655"/>
              <a:ext cx="722164" cy="0"/>
            </a:xfrm>
            <a:custGeom>
              <a:avLst/>
              <a:pathLst>
                <a:path w="722164" h="0">
                  <a:moveTo>
                    <a:pt x="0" y="0"/>
                  </a:moveTo>
                  <a:lnTo>
                    <a:pt x="433298" y="0"/>
                  </a:lnTo>
                  <a:lnTo>
                    <a:pt x="433298" y="0"/>
                  </a:lnTo>
                  <a:lnTo>
                    <a:pt x="505514" y="0"/>
                  </a:lnTo>
                  <a:lnTo>
                    <a:pt x="505514" y="0"/>
                  </a:lnTo>
                  <a:lnTo>
                    <a:pt x="577731"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2024670"/>
              <a:ext cx="722164" cy="0"/>
            </a:xfrm>
            <a:custGeom>
              <a:avLst/>
              <a:pathLst>
                <a:path w="722164" h="0">
                  <a:moveTo>
                    <a:pt x="0" y="0"/>
                  </a:moveTo>
                  <a:lnTo>
                    <a:pt x="433298" y="0"/>
                  </a:lnTo>
                  <a:lnTo>
                    <a:pt x="433298" y="0"/>
                  </a:lnTo>
                  <a:lnTo>
                    <a:pt x="505514" y="0"/>
                  </a:lnTo>
                  <a:lnTo>
                    <a:pt x="505514" y="0"/>
                  </a:lnTo>
                  <a:lnTo>
                    <a:pt x="577731"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2403685"/>
              <a:ext cx="361082" cy="0"/>
            </a:xfrm>
            <a:custGeom>
              <a:avLst/>
              <a:pathLst>
                <a:path w="361082" h="0">
                  <a:moveTo>
                    <a:pt x="0" y="0"/>
                  </a:moveTo>
                  <a:lnTo>
                    <a:pt x="144432" y="0"/>
                  </a:lnTo>
                  <a:lnTo>
                    <a:pt x="216649" y="0"/>
                  </a:lnTo>
                  <a:lnTo>
                    <a:pt x="216649"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7918948" y="2782699"/>
              <a:ext cx="722164" cy="0"/>
            </a:xfrm>
            <a:custGeom>
              <a:avLst/>
              <a:pathLst>
                <a:path w="722164" h="0">
                  <a:moveTo>
                    <a:pt x="0" y="0"/>
                  </a:moveTo>
                  <a:lnTo>
                    <a:pt x="433298" y="0"/>
                  </a:lnTo>
                  <a:lnTo>
                    <a:pt x="433298" y="0"/>
                  </a:lnTo>
                  <a:lnTo>
                    <a:pt x="505514" y="0"/>
                  </a:lnTo>
                  <a:lnTo>
                    <a:pt x="505514" y="0"/>
                  </a:lnTo>
                  <a:lnTo>
                    <a:pt x="577731"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3161714"/>
              <a:ext cx="361082" cy="0"/>
            </a:xfrm>
            <a:custGeom>
              <a:avLst/>
              <a:pathLst>
                <a:path w="361082" h="0">
                  <a:moveTo>
                    <a:pt x="0" y="0"/>
                  </a:moveTo>
                  <a:lnTo>
                    <a:pt x="72216" y="0"/>
                  </a:lnTo>
                  <a:lnTo>
                    <a:pt x="144432" y="0"/>
                  </a:lnTo>
                  <a:lnTo>
                    <a:pt x="144432"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7269000" y="3540728"/>
              <a:ext cx="1372111" cy="0"/>
            </a:xfrm>
            <a:custGeom>
              <a:avLst/>
              <a:pathLst>
                <a:path w="1372111" h="0">
                  <a:moveTo>
                    <a:pt x="0" y="0"/>
                  </a:moveTo>
                  <a:lnTo>
                    <a:pt x="288865" y="0"/>
                  </a:lnTo>
                  <a:lnTo>
                    <a:pt x="1155462" y="0"/>
                  </a:lnTo>
                  <a:lnTo>
                    <a:pt x="1155462" y="0"/>
                  </a:lnTo>
                  <a:lnTo>
                    <a:pt x="1227678" y="0"/>
                  </a:lnTo>
                  <a:lnTo>
                    <a:pt x="1299895" y="0"/>
                  </a:lnTo>
                  <a:lnTo>
                    <a:pt x="1372111" y="0"/>
                  </a:lnTo>
                </a:path>
              </a:pathLst>
            </a:custGeom>
            <a:ln w="116535" cap="flat">
              <a:solidFill>
                <a:srgbClr val="E8E8E8">
                  <a:alpha val="100000"/>
                </a:srgbClr>
              </a:solidFill>
              <a:prstDash val="solid"/>
              <a:round/>
            </a:ln>
          </p:spPr>
          <p:txBody>
            <a:bodyPr/>
            <a:lstStyle/>
            <a:p/>
          </p:txBody>
        </p:sp>
        <p:sp>
          <p:nvSpPr>
            <p:cNvPr id="29" name="pl29"/>
            <p:cNvSpPr/>
            <p:nvPr/>
          </p:nvSpPr>
          <p:spPr>
            <a:xfrm>
              <a:off x="6257971" y="3919743"/>
              <a:ext cx="1011029" cy="0"/>
            </a:xfrm>
            <a:custGeom>
              <a:avLst/>
              <a:pathLst>
                <a:path w="1011029" h="0">
                  <a:moveTo>
                    <a:pt x="0" y="0"/>
                  </a:moveTo>
                  <a:lnTo>
                    <a:pt x="361082" y="0"/>
                  </a:lnTo>
                  <a:lnTo>
                    <a:pt x="361082" y="0"/>
                  </a:lnTo>
                  <a:lnTo>
                    <a:pt x="361082" y="0"/>
                  </a:lnTo>
                  <a:lnTo>
                    <a:pt x="433298" y="0"/>
                  </a:lnTo>
                  <a:lnTo>
                    <a:pt x="722164"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7991164" y="4298757"/>
              <a:ext cx="649947" cy="0"/>
            </a:xfrm>
            <a:custGeom>
              <a:avLst/>
              <a:pathLst>
                <a:path w="649947" h="0">
                  <a:moveTo>
                    <a:pt x="0" y="0"/>
                  </a:moveTo>
                  <a:lnTo>
                    <a:pt x="144432" y="0"/>
                  </a:lnTo>
                  <a:lnTo>
                    <a:pt x="216649" y="0"/>
                  </a:lnTo>
                  <a:lnTo>
                    <a:pt x="433298" y="0"/>
                  </a:lnTo>
                  <a:lnTo>
                    <a:pt x="433298" y="0"/>
                  </a:lnTo>
                  <a:lnTo>
                    <a:pt x="577731" y="0"/>
                  </a:lnTo>
                  <a:lnTo>
                    <a:pt x="649947" y="0"/>
                  </a:lnTo>
                </a:path>
              </a:pathLst>
            </a:custGeom>
            <a:ln w="116535" cap="flat">
              <a:solidFill>
                <a:srgbClr val="E8E8E8">
                  <a:alpha val="100000"/>
                </a:srgbClr>
              </a:solidFill>
              <a:prstDash val="solid"/>
              <a:round/>
            </a:ln>
          </p:spPr>
          <p:txBody>
            <a:bodyPr/>
            <a:lstStyle/>
            <a:p/>
          </p:txBody>
        </p:sp>
        <p:sp>
          <p:nvSpPr>
            <p:cNvPr id="31" name="pl31"/>
            <p:cNvSpPr/>
            <p:nvPr/>
          </p:nvSpPr>
          <p:spPr>
            <a:xfrm>
              <a:off x="7269000" y="4677772"/>
              <a:ext cx="1372111" cy="0"/>
            </a:xfrm>
            <a:custGeom>
              <a:avLst/>
              <a:pathLst>
                <a:path w="1372111" h="0">
                  <a:moveTo>
                    <a:pt x="0" y="0"/>
                  </a:moveTo>
                  <a:lnTo>
                    <a:pt x="288865" y="0"/>
                  </a:lnTo>
                  <a:lnTo>
                    <a:pt x="1155462" y="0"/>
                  </a:lnTo>
                  <a:lnTo>
                    <a:pt x="1155462" y="0"/>
                  </a:lnTo>
                  <a:lnTo>
                    <a:pt x="1227678" y="0"/>
                  </a:lnTo>
                  <a:lnTo>
                    <a:pt x="1299895" y="0"/>
                  </a:lnTo>
                  <a:lnTo>
                    <a:pt x="1372111" y="0"/>
                  </a:lnTo>
                </a:path>
              </a:pathLst>
            </a:custGeom>
            <a:ln w="116535" cap="flat">
              <a:solidFill>
                <a:srgbClr val="E8E8E8">
                  <a:alpha val="100000"/>
                </a:srgbClr>
              </a:solidFill>
              <a:prstDash val="solid"/>
              <a:round/>
            </a:ln>
          </p:spPr>
          <p:txBody>
            <a:bodyPr/>
            <a:lstStyle/>
            <a:p/>
          </p:txBody>
        </p:sp>
        <p:sp>
          <p:nvSpPr>
            <p:cNvPr id="32" name="pl32"/>
            <p:cNvSpPr/>
            <p:nvPr/>
          </p:nvSpPr>
          <p:spPr>
            <a:xfrm>
              <a:off x="8135597" y="5056787"/>
              <a:ext cx="505514" cy="0"/>
            </a:xfrm>
            <a:custGeom>
              <a:avLst/>
              <a:pathLst>
                <a:path w="505514" h="0">
                  <a:moveTo>
                    <a:pt x="0" y="0"/>
                  </a:moveTo>
                  <a:lnTo>
                    <a:pt x="288865" y="0"/>
                  </a:lnTo>
                  <a:lnTo>
                    <a:pt x="288865" y="0"/>
                  </a:lnTo>
                  <a:lnTo>
                    <a:pt x="361082" y="0"/>
                  </a:lnTo>
                  <a:lnTo>
                    <a:pt x="361082" y="0"/>
                  </a:lnTo>
                  <a:lnTo>
                    <a:pt x="433298" y="0"/>
                  </a:lnTo>
                  <a:lnTo>
                    <a:pt x="505514" y="0"/>
                  </a:lnTo>
                </a:path>
              </a:pathLst>
            </a:custGeom>
            <a:ln w="116535" cap="flat">
              <a:solidFill>
                <a:srgbClr val="E8E8E8">
                  <a:alpha val="100000"/>
                </a:srgbClr>
              </a:solidFill>
              <a:prstDash val="solid"/>
              <a:round/>
            </a:ln>
          </p:spPr>
          <p:txBody>
            <a:bodyPr/>
            <a:lstStyle/>
            <a:p/>
          </p:txBody>
        </p:sp>
        <p:sp>
          <p:nvSpPr>
            <p:cNvPr id="33" name="pt33"/>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144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7001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5533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25347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26450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8676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145046"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433912"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361695"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89479"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928397"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07283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928397"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361695"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89479"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78344"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361695"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361695"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36169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917367"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655628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6556285"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361695"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36169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506128"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361695"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36169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433912"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43391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57834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5224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El Salvador, 2019-2025</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aumentó entre 2019 (96 %) y 2024 (98 %). La cobertura de la DTP1 aumentó en 2025 (99 %) en comparación con 2024, y fue superior a la de 2019. Entre 2019 y 2025, la cobertura de la DTP1 alcanzó su nivel más bajo en 2019, 2022 y 2023 (96 %).
En 2024, cuatro vacunas registraron una cobertura inferior a la de 2019.
En 2025, una vacuna registró una cobertura inferior a la de 2019.
En 2025, dos vacunas registraron una cobertura inferior a la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8020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157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1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868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24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80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480206" y="2790551"/>
              <a:ext cx="2677799" cy="1449024"/>
            </a:xfrm>
            <a:custGeom>
              <a:avLst/>
              <a:pathLst>
                <a:path w="2677799" h="1449024">
                  <a:moveTo>
                    <a:pt x="0" y="1449024"/>
                  </a:moveTo>
                  <a:lnTo>
                    <a:pt x="535559" y="1011583"/>
                  </a:lnTo>
                  <a:lnTo>
                    <a:pt x="1071119" y="464781"/>
                  </a:lnTo>
                  <a:lnTo>
                    <a:pt x="1606679" y="136700"/>
                  </a:lnTo>
                  <a:lnTo>
                    <a:pt x="2142239" y="0"/>
                  </a:lnTo>
                  <a:lnTo>
                    <a:pt x="2677799" y="109360"/>
                  </a:lnTo>
                </a:path>
              </a:pathLst>
            </a:custGeom>
            <a:ln w="29811" cap="flat">
              <a:solidFill>
                <a:srgbClr val="FF0000">
                  <a:alpha val="100000"/>
                </a:srgbClr>
              </a:solidFill>
              <a:prstDash val="solid"/>
              <a:round/>
            </a:ln>
          </p:spPr>
          <p:txBody>
            <a:bodyPr/>
            <a:lstStyle/>
            <a:p/>
          </p:txBody>
        </p:sp>
        <p:sp>
          <p:nvSpPr>
            <p:cNvPr id="24" name="pl24"/>
            <p:cNvSpPr/>
            <p:nvPr/>
          </p:nvSpPr>
          <p:spPr>
            <a:xfrm>
              <a:off x="2015765" y="2790551"/>
              <a:ext cx="2142239" cy="1558384"/>
            </a:xfrm>
            <a:custGeom>
              <a:avLst/>
              <a:pathLst>
                <a:path w="2142239" h="1558384">
                  <a:moveTo>
                    <a:pt x="0" y="1558384"/>
                  </a:moveTo>
                  <a:lnTo>
                    <a:pt x="535559" y="1284984"/>
                  </a:lnTo>
                  <a:lnTo>
                    <a:pt x="1071119" y="1230303"/>
                  </a:lnTo>
                  <a:lnTo>
                    <a:pt x="1606679" y="0"/>
                  </a:lnTo>
                  <a:lnTo>
                    <a:pt x="2142239" y="109360"/>
                  </a:lnTo>
                </a:path>
              </a:pathLst>
            </a:custGeom>
            <a:ln w="29811" cap="flat">
              <a:solidFill>
                <a:srgbClr val="0058AB">
                  <a:alpha val="100000"/>
                </a:srgbClr>
              </a:solidFill>
              <a:prstDash val="solid"/>
              <a:round/>
            </a:ln>
          </p:spPr>
          <p:txBody>
            <a:bodyPr/>
            <a:lstStyle/>
            <a:p/>
          </p:txBody>
        </p:sp>
        <p:sp>
          <p:nvSpPr>
            <p:cNvPr id="25" name="pt25"/>
            <p:cNvSpPr/>
            <p:nvPr/>
          </p:nvSpPr>
          <p:spPr>
            <a:xfrm>
              <a:off x="1455380" y="42147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1990940"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526499"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062059"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597619"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133179"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90940"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2526499"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3062059"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597619"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133179"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2015765"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7" name="tx37"/>
            <p:cNvSpPr/>
            <p:nvPr/>
          </p:nvSpPr>
          <p:spPr>
            <a:xfrm>
              <a:off x="2551325"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38" name="tx38"/>
            <p:cNvSpPr/>
            <p:nvPr/>
          </p:nvSpPr>
          <p:spPr>
            <a:xfrm>
              <a:off x="3086885"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39" name="tx39"/>
            <p:cNvSpPr/>
            <p:nvPr/>
          </p:nvSpPr>
          <p:spPr>
            <a:xfrm>
              <a:off x="3622445"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40" name="tx40"/>
            <p:cNvSpPr/>
            <p:nvPr/>
          </p:nvSpPr>
          <p:spPr>
            <a:xfrm>
              <a:off x="4158005"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41" name="tx41"/>
            <p:cNvSpPr/>
            <p:nvPr/>
          </p:nvSpPr>
          <p:spPr>
            <a:xfrm>
              <a:off x="1480206" y="40673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42" name="tx42"/>
            <p:cNvSpPr/>
            <p:nvPr/>
          </p:nvSpPr>
          <p:spPr>
            <a:xfrm>
              <a:off x="2015765"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43" name="tx43"/>
            <p:cNvSpPr/>
            <p:nvPr/>
          </p:nvSpPr>
          <p:spPr>
            <a:xfrm>
              <a:off x="2551325"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44" name="tx44"/>
            <p:cNvSpPr/>
            <p:nvPr/>
          </p:nvSpPr>
          <p:spPr>
            <a:xfrm>
              <a:off x="3086885"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45" name="tx45"/>
            <p:cNvSpPr/>
            <p:nvPr/>
          </p:nvSpPr>
          <p:spPr>
            <a:xfrm>
              <a:off x="3622445"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46" name="tx46"/>
            <p:cNvSpPr/>
            <p:nvPr/>
          </p:nvSpPr>
          <p:spPr>
            <a:xfrm>
              <a:off x="4158005"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47" name="pl4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8" name="tx48"/>
            <p:cNvSpPr/>
            <p:nvPr/>
          </p:nvSpPr>
          <p:spPr>
            <a:xfrm>
              <a:off x="3183033"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49" name="tx49"/>
            <p:cNvSpPr/>
            <p:nvPr/>
          </p:nvSpPr>
          <p:spPr>
            <a:xfrm>
              <a:off x="3028401"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50" name="rc5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51" name="pl5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5" name="pl5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6" name="pl5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9" name="pl5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0" name="pl6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1" name="pl6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2" name="pl6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3" name="pl6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56736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2091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447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280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8158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514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280285" y="3337353"/>
              <a:ext cx="1071119" cy="765522"/>
            </a:xfrm>
            <a:custGeom>
              <a:avLst/>
              <a:pathLst>
                <a:path w="1071119" h="765522">
                  <a:moveTo>
                    <a:pt x="0" y="765522"/>
                  </a:moveTo>
                  <a:lnTo>
                    <a:pt x="535559" y="27340"/>
                  </a:lnTo>
                  <a:lnTo>
                    <a:pt x="1071119" y="0"/>
                  </a:lnTo>
                </a:path>
              </a:pathLst>
            </a:custGeom>
            <a:ln w="29811" cap="flat">
              <a:solidFill>
                <a:srgbClr val="FF0000">
                  <a:alpha val="100000"/>
                </a:srgbClr>
              </a:solidFill>
              <a:prstDash val="solid"/>
              <a:round/>
            </a:ln>
          </p:spPr>
          <p:txBody>
            <a:bodyPr/>
            <a:lstStyle/>
            <a:p/>
          </p:txBody>
        </p:sp>
        <p:sp>
          <p:nvSpPr>
            <p:cNvPr id="71" name="pl71"/>
            <p:cNvSpPr/>
            <p:nvPr/>
          </p:nvSpPr>
          <p:spPr>
            <a:xfrm>
              <a:off x="7815845" y="3337353"/>
              <a:ext cx="535559" cy="27340"/>
            </a:xfrm>
            <a:custGeom>
              <a:avLst/>
              <a:pathLst>
                <a:path w="535559" h="27340">
                  <a:moveTo>
                    <a:pt x="0" y="27340"/>
                  </a:moveTo>
                  <a:lnTo>
                    <a:pt x="535559" y="0"/>
                  </a:lnTo>
                </a:path>
              </a:pathLst>
            </a:custGeom>
            <a:ln w="29811" cap="flat">
              <a:solidFill>
                <a:srgbClr val="0058AB">
                  <a:alpha val="100000"/>
                </a:srgbClr>
              </a:solidFill>
              <a:prstDash val="solid"/>
              <a:round/>
            </a:ln>
          </p:spPr>
          <p:txBody>
            <a:bodyPr/>
            <a:lstStyle/>
            <a:p/>
          </p:txBody>
        </p:sp>
        <p:sp>
          <p:nvSpPr>
            <p:cNvPr id="72" name="pt72"/>
            <p:cNvSpPr/>
            <p:nvPr/>
          </p:nvSpPr>
          <p:spPr>
            <a:xfrm>
              <a:off x="7255459" y="40780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3" name="pt73"/>
            <p:cNvSpPr/>
            <p:nvPr/>
          </p:nvSpPr>
          <p:spPr>
            <a:xfrm>
              <a:off x="7791019"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4" name="pt74"/>
            <p:cNvSpPr/>
            <p:nvPr/>
          </p:nvSpPr>
          <p:spPr>
            <a:xfrm>
              <a:off x="8326579"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7791019"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6" name="pt76"/>
            <p:cNvSpPr/>
            <p:nvPr/>
          </p:nvSpPr>
          <p:spPr>
            <a:xfrm>
              <a:off x="8326579"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7" name="tx77"/>
            <p:cNvSpPr/>
            <p:nvPr/>
          </p:nvSpPr>
          <p:spPr>
            <a:xfrm>
              <a:off x="7815845"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78" name="tx78"/>
            <p:cNvSpPr/>
            <p:nvPr/>
          </p:nvSpPr>
          <p:spPr>
            <a:xfrm>
              <a:off x="8351405"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79" name="tx79"/>
            <p:cNvSpPr/>
            <p:nvPr/>
          </p:nvSpPr>
          <p:spPr>
            <a:xfrm>
              <a:off x="7280285" y="39306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80" name="tx80"/>
            <p:cNvSpPr/>
            <p:nvPr/>
          </p:nvSpPr>
          <p:spPr>
            <a:xfrm>
              <a:off x="7815845"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81" name="tx81"/>
            <p:cNvSpPr/>
            <p:nvPr/>
          </p:nvSpPr>
          <p:spPr>
            <a:xfrm>
              <a:off x="8351405"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82" name="pl8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3" name="tx83"/>
            <p:cNvSpPr/>
            <p:nvPr/>
          </p:nvSpPr>
          <p:spPr>
            <a:xfrm>
              <a:off x="7376433"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84" name="tx84"/>
            <p:cNvSpPr/>
            <p:nvPr/>
          </p:nvSpPr>
          <p:spPr>
            <a:xfrm>
              <a:off x="7221801"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85" name="rc85"/>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87" name="tx87"/>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88" name="tx88"/>
            <p:cNvSpPr/>
            <p:nvPr/>
          </p:nvSpPr>
          <p:spPr>
            <a:xfrm rot="-5400000">
              <a:off x="13522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9" name="tx89"/>
            <p:cNvSpPr/>
            <p:nvPr/>
          </p:nvSpPr>
          <p:spPr>
            <a:xfrm rot="-5400000">
              <a:off x="18877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0" name="tx90"/>
            <p:cNvSpPr/>
            <p:nvPr/>
          </p:nvSpPr>
          <p:spPr>
            <a:xfrm rot="-5400000">
              <a:off x="24233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1" name="tx91"/>
            <p:cNvSpPr/>
            <p:nvPr/>
          </p:nvSpPr>
          <p:spPr>
            <a:xfrm rot="-5400000">
              <a:off x="295885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2" name="tx92"/>
            <p:cNvSpPr/>
            <p:nvPr/>
          </p:nvSpPr>
          <p:spPr>
            <a:xfrm rot="-5400000">
              <a:off x="34944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3" name="tx93"/>
            <p:cNvSpPr/>
            <p:nvPr/>
          </p:nvSpPr>
          <p:spPr>
            <a:xfrm rot="-5400000">
              <a:off x="40300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94" name="tx94"/>
            <p:cNvSpPr/>
            <p:nvPr/>
          </p:nvSpPr>
          <p:spPr>
            <a:xfrm rot="-5400000">
              <a:off x="55456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5" name="tx95"/>
            <p:cNvSpPr/>
            <p:nvPr/>
          </p:nvSpPr>
          <p:spPr>
            <a:xfrm rot="-5400000">
              <a:off x="60811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6" name="tx96"/>
            <p:cNvSpPr/>
            <p:nvPr/>
          </p:nvSpPr>
          <p:spPr>
            <a:xfrm rot="-5400000">
              <a:off x="66167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7" name="tx97"/>
            <p:cNvSpPr/>
            <p:nvPr/>
          </p:nvSpPr>
          <p:spPr>
            <a:xfrm rot="-5400000">
              <a:off x="715225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8" name="tx98"/>
            <p:cNvSpPr/>
            <p:nvPr/>
          </p:nvSpPr>
          <p:spPr>
            <a:xfrm rot="-5400000">
              <a:off x="76878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9" name="tx99"/>
            <p:cNvSpPr/>
            <p:nvPr/>
          </p:nvSpPr>
          <p:spPr>
            <a:xfrm rot="-5400000">
              <a:off x="82234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0" name="tx10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1" name="tx10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2" name="tx10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3" name="tx10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4" name="tx10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5" name="tx10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6" name="tx106"/>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pl10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8" name="pl10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9" name="tx10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0" name="tx11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1" name="tx111"/>
            <p:cNvSpPr/>
            <p:nvPr/>
          </p:nvSpPr>
          <p:spPr>
            <a:xfrm>
              <a:off x="757200" y="1330710"/>
              <a:ext cx="71377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El Salvador, 2020-2025</a:t>
              </a:r>
            </a:p>
          </p:txBody>
        </p:sp>
        <p:sp>
          <p:nvSpPr>
            <p:cNvPr id="112" name="tx112"/>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3" name="tx113"/>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El Salvador fue 2020.
En 2025, la cobertura del programa con respecto a la primera dosis (HPV1) entre las niñas fue del 77 %. En 2025, la cobertura del programa con respecto a la última dosis (HPVc) entre las niñas fue del 77 %.</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descendió al 77 %, mientras que la cobertura entre los niños aumentó al 61 %, tras el cambio a una dosis única en 2024.</a:t>
            </a:r>
          </a:p>
        </p:txBody>
      </p:sp>
      <p:grpSp xmlns:pic="http://schemas.openxmlformats.org/drawingml/2006/picture">
        <p:nvGrpSpPr>
          <p:cNvPr id="116" name=""/>
          <p:cNvGrpSpPr/>
          <p:nvPr/>
        </p:nvGrpSpPr>
        <p:grpSpPr>
          <a:xfrm>
            <a:off x="292608" y="1005840"/>
            <a:ext cx="8595360" cy="28575"/>
            <a:chOff x="292608" y="1005840"/>
            <a:chExt cx="8595360" cy="28575"/>
          </a:xfrm>
        </p:grpSpPr>
        <p:sp>
          <p:nvSpPr>
            <p:cNvPr id="1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64395"/>
              <a:ext cx="6481656" cy="571316"/>
            </a:xfrm>
            <a:custGeom>
              <a:avLst/>
              <a:pathLst>
                <a:path w="6481656" h="571316">
                  <a:moveTo>
                    <a:pt x="0" y="0"/>
                  </a:moveTo>
                  <a:lnTo>
                    <a:pt x="259266" y="222178"/>
                  </a:lnTo>
                  <a:lnTo>
                    <a:pt x="518532" y="571316"/>
                  </a:lnTo>
                  <a:lnTo>
                    <a:pt x="777798" y="158698"/>
                  </a:lnTo>
                  <a:lnTo>
                    <a:pt x="1037065" y="285658"/>
                  </a:lnTo>
                  <a:lnTo>
                    <a:pt x="1296331" y="317397"/>
                  </a:lnTo>
                  <a:lnTo>
                    <a:pt x="1555597" y="95219"/>
                  </a:lnTo>
                  <a:lnTo>
                    <a:pt x="1814863" y="0"/>
                  </a:lnTo>
                  <a:lnTo>
                    <a:pt x="2074130" y="31739"/>
                  </a:lnTo>
                  <a:lnTo>
                    <a:pt x="2333396" y="253918"/>
                  </a:lnTo>
                  <a:lnTo>
                    <a:pt x="2592662" y="317397"/>
                  </a:lnTo>
                  <a:lnTo>
                    <a:pt x="2851928" y="317397"/>
                  </a:lnTo>
                  <a:lnTo>
                    <a:pt x="3111195" y="190438"/>
                  </a:lnTo>
                  <a:lnTo>
                    <a:pt x="3370461" y="222178"/>
                  </a:lnTo>
                  <a:lnTo>
                    <a:pt x="3629727" y="158698"/>
                  </a:lnTo>
                  <a:lnTo>
                    <a:pt x="3888994" y="158698"/>
                  </a:lnTo>
                  <a:lnTo>
                    <a:pt x="4148260" y="31739"/>
                  </a:lnTo>
                  <a:lnTo>
                    <a:pt x="4407526" y="222178"/>
                  </a:lnTo>
                  <a:lnTo>
                    <a:pt x="4666792" y="317397"/>
                  </a:lnTo>
                  <a:lnTo>
                    <a:pt x="4926059" y="95219"/>
                  </a:lnTo>
                  <a:lnTo>
                    <a:pt x="5185325" y="317397"/>
                  </a:lnTo>
                  <a:lnTo>
                    <a:pt x="5444591" y="63479"/>
                  </a:lnTo>
                  <a:lnTo>
                    <a:pt x="5703857" y="126959"/>
                  </a:lnTo>
                  <a:lnTo>
                    <a:pt x="5963124" y="95219"/>
                  </a:lnTo>
                  <a:lnTo>
                    <a:pt x="6222390" y="126959"/>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2216818" y="2091354"/>
              <a:ext cx="5703857" cy="920453"/>
            </a:xfrm>
            <a:custGeom>
              <a:avLst/>
              <a:pathLst>
                <a:path w="5703857" h="920453">
                  <a:moveTo>
                    <a:pt x="0" y="571316"/>
                  </a:moveTo>
                  <a:lnTo>
                    <a:pt x="259266" y="476096"/>
                  </a:lnTo>
                  <a:lnTo>
                    <a:pt x="518532" y="317397"/>
                  </a:lnTo>
                  <a:lnTo>
                    <a:pt x="777798" y="190438"/>
                  </a:lnTo>
                  <a:lnTo>
                    <a:pt x="1037065" y="285658"/>
                  </a:lnTo>
                  <a:lnTo>
                    <a:pt x="1296331" y="507836"/>
                  </a:lnTo>
                  <a:lnTo>
                    <a:pt x="1555597" y="412617"/>
                  </a:lnTo>
                  <a:lnTo>
                    <a:pt x="1814863" y="539576"/>
                  </a:lnTo>
                  <a:lnTo>
                    <a:pt x="2074130" y="444357"/>
                  </a:lnTo>
                  <a:lnTo>
                    <a:pt x="2333396" y="0"/>
                  </a:lnTo>
                  <a:lnTo>
                    <a:pt x="2592662" y="317397"/>
                  </a:lnTo>
                  <a:lnTo>
                    <a:pt x="2851928" y="317397"/>
                  </a:lnTo>
                  <a:lnTo>
                    <a:pt x="3111195" y="222178"/>
                  </a:lnTo>
                  <a:lnTo>
                    <a:pt x="3370461" y="253918"/>
                  </a:lnTo>
                  <a:lnTo>
                    <a:pt x="3629727" y="285658"/>
                  </a:lnTo>
                  <a:lnTo>
                    <a:pt x="3888994" y="317397"/>
                  </a:lnTo>
                  <a:lnTo>
                    <a:pt x="4148260" y="603055"/>
                  </a:lnTo>
                  <a:lnTo>
                    <a:pt x="4407526" y="920453"/>
                  </a:lnTo>
                  <a:lnTo>
                    <a:pt x="4666792" y="476096"/>
                  </a:lnTo>
                  <a:lnTo>
                    <a:pt x="4926059" y="730015"/>
                  </a:lnTo>
                  <a:lnTo>
                    <a:pt x="5185325" y="761754"/>
                  </a:lnTo>
                  <a:lnTo>
                    <a:pt x="5444591" y="761754"/>
                  </a:lnTo>
                  <a:lnTo>
                    <a:pt x="5703857" y="761754"/>
                  </a:lnTo>
                </a:path>
              </a:pathLst>
            </a:custGeom>
            <a:ln w="27101" cap="flat">
              <a:solidFill>
                <a:srgbClr val="7CAE00">
                  <a:alpha val="100000"/>
                </a:srgbClr>
              </a:solidFill>
              <a:prstDash val="solid"/>
              <a:round/>
            </a:ln>
          </p:spPr>
          <p:txBody>
            <a:bodyPr/>
            <a:lstStyle/>
            <a:p/>
          </p:txBody>
        </p:sp>
        <p:sp>
          <p:nvSpPr>
            <p:cNvPr id="29" name="pl29"/>
            <p:cNvSpPr/>
            <p:nvPr/>
          </p:nvSpPr>
          <p:spPr>
            <a:xfrm>
              <a:off x="4031682" y="1964395"/>
              <a:ext cx="3888994" cy="1047413"/>
            </a:xfrm>
            <a:custGeom>
              <a:avLst/>
              <a:pathLst>
                <a:path w="3888994" h="1047413">
                  <a:moveTo>
                    <a:pt x="0" y="1047413"/>
                  </a:moveTo>
                  <a:lnTo>
                    <a:pt x="259266" y="126959"/>
                  </a:lnTo>
                  <a:lnTo>
                    <a:pt x="518532" y="158698"/>
                  </a:lnTo>
                  <a:lnTo>
                    <a:pt x="777798" y="222178"/>
                  </a:lnTo>
                  <a:lnTo>
                    <a:pt x="1037065" y="349137"/>
                  </a:lnTo>
                  <a:lnTo>
                    <a:pt x="1296331" y="0"/>
                  </a:lnTo>
                  <a:lnTo>
                    <a:pt x="1555597" y="63479"/>
                  </a:lnTo>
                  <a:lnTo>
                    <a:pt x="1814863" y="95219"/>
                  </a:lnTo>
                  <a:lnTo>
                    <a:pt x="2074130" y="380877"/>
                  </a:lnTo>
                  <a:lnTo>
                    <a:pt x="2333396" y="95219"/>
                  </a:lnTo>
                  <a:lnTo>
                    <a:pt x="2592662" y="190438"/>
                  </a:lnTo>
                  <a:lnTo>
                    <a:pt x="2851928" y="222178"/>
                  </a:lnTo>
                  <a:lnTo>
                    <a:pt x="3111195" y="285658"/>
                  </a:lnTo>
                  <a:lnTo>
                    <a:pt x="3370461" y="0"/>
                  </a:lnTo>
                  <a:lnTo>
                    <a:pt x="3629727" y="95219"/>
                  </a:lnTo>
                  <a:lnTo>
                    <a:pt x="3888994" y="31739"/>
                  </a:lnTo>
                </a:path>
              </a:pathLst>
            </a:custGeom>
            <a:ln w="27101" cap="flat">
              <a:solidFill>
                <a:srgbClr val="00BFC4">
                  <a:alpha val="100000"/>
                </a:srgbClr>
              </a:solidFill>
              <a:prstDash val="solid"/>
              <a:round/>
            </a:ln>
          </p:spPr>
          <p:txBody>
            <a:bodyPr/>
            <a:lstStyle/>
            <a:p/>
          </p:txBody>
        </p:sp>
        <p:sp>
          <p:nvSpPr>
            <p:cNvPr id="30" name="pl30"/>
            <p:cNvSpPr/>
            <p:nvPr/>
          </p:nvSpPr>
          <p:spPr>
            <a:xfrm>
              <a:off x="6883610" y="2535712"/>
              <a:ext cx="1037065" cy="1809167"/>
            </a:xfrm>
            <a:custGeom>
              <a:avLst/>
              <a:pathLst>
                <a:path w="1037065" h="1809167">
                  <a:moveTo>
                    <a:pt x="0" y="1809167"/>
                  </a:moveTo>
                  <a:lnTo>
                    <a:pt x="259266" y="1491770"/>
                  </a:lnTo>
                  <a:lnTo>
                    <a:pt x="518532" y="1428290"/>
                  </a:lnTo>
                  <a:lnTo>
                    <a:pt x="777798" y="0"/>
                  </a:lnTo>
                  <a:lnTo>
                    <a:pt x="1037065" y="126959"/>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192601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81473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195775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6242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192601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178441" y="26242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29734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845234" y="43065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366" y="1916549"/>
              <a:ext cx="241575" cy="44582"/>
            </a:xfrm>
            <a:custGeom>
              <a:avLst/>
              <a:pathLst>
                <a:path w="241575" h="44582">
                  <a:moveTo>
                    <a:pt x="241575" y="0"/>
                  </a:moveTo>
                  <a:lnTo>
                    <a:pt x="0" y="44582"/>
                  </a:lnTo>
                </a:path>
              </a:pathLst>
            </a:custGeom>
          </p:spPr>
          <p:txBody>
            <a:bodyPr/>
            <a:lstStyle/>
            <a:p/>
          </p:txBody>
        </p:sp>
        <p:sp>
          <p:nvSpPr>
            <p:cNvPr id="41" name="pl41"/>
            <p:cNvSpPr/>
            <p:nvPr/>
          </p:nvSpPr>
          <p:spPr>
            <a:xfrm>
              <a:off x="7931705" y="2002825"/>
              <a:ext cx="248236" cy="150560"/>
            </a:xfrm>
            <a:custGeom>
              <a:avLst/>
              <a:pathLst>
                <a:path w="248236" h="150560">
                  <a:moveTo>
                    <a:pt x="248236" y="150560"/>
                  </a:moveTo>
                  <a:lnTo>
                    <a:pt x="0" y="0"/>
                  </a:lnTo>
                </a:path>
              </a:pathLst>
            </a:custGeom>
          </p:spPr>
          <p:txBody>
            <a:bodyPr/>
            <a:lstStyle/>
            <a:p/>
          </p:txBody>
        </p:sp>
        <p:sp>
          <p:nvSpPr>
            <p:cNvPr id="42" name="pl42"/>
            <p:cNvSpPr/>
            <p:nvPr/>
          </p:nvSpPr>
          <p:spPr>
            <a:xfrm>
              <a:off x="7938898" y="2624354"/>
              <a:ext cx="241043" cy="35623"/>
            </a:xfrm>
            <a:custGeom>
              <a:avLst/>
              <a:pathLst>
                <a:path w="241043" h="35623">
                  <a:moveTo>
                    <a:pt x="241043" y="0"/>
                  </a:moveTo>
                  <a:lnTo>
                    <a:pt x="0" y="35623"/>
                  </a:lnTo>
                </a:path>
              </a:pathLst>
            </a:custGeom>
          </p:spPr>
          <p:txBody>
            <a:bodyPr/>
            <a:lstStyle/>
            <a:p/>
          </p:txBody>
        </p:sp>
        <p:sp>
          <p:nvSpPr>
            <p:cNvPr id="43" name="pl43"/>
            <p:cNvSpPr/>
            <p:nvPr/>
          </p:nvSpPr>
          <p:spPr>
            <a:xfrm>
              <a:off x="7938863" y="2855845"/>
              <a:ext cx="241079" cy="36256"/>
            </a:xfrm>
            <a:custGeom>
              <a:avLst/>
              <a:pathLst>
                <a:path w="241079" h="36256">
                  <a:moveTo>
                    <a:pt x="241079" y="36256"/>
                  </a:moveTo>
                  <a:lnTo>
                    <a:pt x="0" y="0"/>
                  </a:lnTo>
                </a:path>
              </a:pathLst>
            </a:custGeom>
          </p:spPr>
          <p:txBody>
            <a:bodyPr/>
            <a:lstStyle/>
            <a:p/>
          </p:txBody>
        </p:sp>
        <p:sp>
          <p:nvSpPr>
            <p:cNvPr id="44" name="pg44"/>
            <p:cNvSpPr/>
            <p:nvPr/>
          </p:nvSpPr>
          <p:spPr>
            <a:xfrm>
              <a:off x="8111362" y="182021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186105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6" name="pg46"/>
            <p:cNvSpPr/>
            <p:nvPr/>
          </p:nvSpPr>
          <p:spPr>
            <a:xfrm>
              <a:off x="8111362" y="209224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13308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98%</a:t>
              </a:r>
            </a:p>
          </p:txBody>
        </p:sp>
        <p:sp>
          <p:nvSpPr>
            <p:cNvPr id="48" name="pg48"/>
            <p:cNvSpPr/>
            <p:nvPr/>
          </p:nvSpPr>
          <p:spPr>
            <a:xfrm>
              <a:off x="8111362" y="253078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57162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77%</a:t>
              </a:r>
            </a:p>
          </p:txBody>
        </p:sp>
        <p:sp>
          <p:nvSpPr>
            <p:cNvPr id="50" name="pg50"/>
            <p:cNvSpPr/>
            <p:nvPr/>
          </p:nvSpPr>
          <p:spPr>
            <a:xfrm>
              <a:off x="8111362" y="280385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284469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71%</a:t>
              </a:r>
            </a:p>
          </p:txBody>
        </p:sp>
        <p:sp>
          <p:nvSpPr>
            <p:cNvPr id="52" name="pg52"/>
            <p:cNvSpPr/>
            <p:nvPr/>
          </p:nvSpPr>
          <p:spPr>
            <a:xfrm>
              <a:off x="1142532" y="195016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252" y="19939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4" name="pg54"/>
            <p:cNvSpPr/>
            <p:nvPr/>
          </p:nvSpPr>
          <p:spPr>
            <a:xfrm>
              <a:off x="2282354" y="249502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328074" y="2541918"/>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77</a:t>
              </a:r>
            </a:p>
          </p:txBody>
        </p:sp>
        <p:sp>
          <p:nvSpPr>
            <p:cNvPr id="56" name="pg56"/>
            <p:cNvSpPr/>
            <p:nvPr/>
          </p:nvSpPr>
          <p:spPr>
            <a:xfrm>
              <a:off x="4095780" y="284535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1500" y="28891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66</a:t>
              </a:r>
            </a:p>
          </p:txBody>
        </p:sp>
        <p:sp>
          <p:nvSpPr>
            <p:cNvPr id="58" name="pg58"/>
            <p:cNvSpPr/>
            <p:nvPr/>
          </p:nvSpPr>
          <p:spPr>
            <a:xfrm>
              <a:off x="6948262" y="417763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993982" y="42229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24</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093887" y="1511762"/>
              <a:ext cx="3690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El Salvador,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El Salvador cuenta con las cuatro vacunas de los ODS.
En 2025, El Salvador había alcanzado una cobertura de al menos el 90 % en dos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Salvador alcanzó el objetivo de cobertura del 90 % de los ODS para la DTP3 y la PCVC, pero no para el resto de vacunas.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aumentó un punto porcentual, pasando del 98 % en 2024 al 99 % en 2025.
• La cobertura de la DTP3 aumentó cuatro puntos porcentuales, pasando del 95 % en 2024 al 99 % en 2025.
• En 2025 hubo menos de 1 000 niños sin ninguna dosis. Esto deja a menos de 1 000 niños sin vacunar, vulnerables a enfermedades prevenibles mediante vacunación, y a otros menos de 100 con protección incompleta.
• El Salvador representaba el 0,1 % de los niños sin ninguna dosis en América Latina y el Caribe (LACR) y menos del 0,1 % de los niños sin ninguna dosis a nivel mundial.
• La cobertura de la primera dosis de la vacuna contra el sarampión (MCV1) aumentó en 2 puntos porcentuales, pasando del 96 % en 2024 al 98 % en 2025. Hubo 2 000 niños que no recibieron la primera dosis de la vacuna contra el sarampión.
• La cobertura de la segunda dosis de la vacuna contra el sarampión (MCV2) se mantuvo constante en el 71 % entre 2024 y 2025.
• La cobertura de la última dosis de la vacuna contra el VPH (HPVc) entre las niñas disminuyó del 81 % al 77 %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El Salvador,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El Salvador.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P7TF5XRZ5TZD-1674051314-8274</_dlc_DocId>
    <_dlc_DocIdUrl xmlns="5ce71423-0d49-4a04-8822-86064e799dcd">
      <Url>https://unicef.sharepoint.com/teams/DAPM-DataComm/_layouts/15/DocIdRedir.aspx?ID=P7TF5XRZ5TZD-1674051314-8274</Url>
      <Description>P7TF5XRZ5TZD-1674051314-8274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603A173-386B-427B-8ABA-257493607EE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e19c62ce-8f70-4490-b31a-9a8bf521fad9</vt:lpwstr>
  </property>
</Properties>
</file>