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5aa60e5c7bb366da581e69dc6de97967d814f0e.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c98f855160e97b27e607f50b63cff438269aaad.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4bf8afe6430232aa20004e62422cb73dc6b7a09.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49352"/>
              <a:ext cx="311525"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49352"/>
              <a:ext cx="311525"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49352"/>
              <a:ext cx="311525"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49352"/>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49352"/>
              <a:ext cx="311525"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49352"/>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49352"/>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49352"/>
              <a:ext cx="311525"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49352"/>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49352"/>
              <a:ext cx="311525"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49352"/>
              <a:ext cx="311525"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49352"/>
              <a:ext cx="311525"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49352"/>
              <a:ext cx="311525"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49352"/>
              <a:ext cx="311525"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49352"/>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49352"/>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49352"/>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49352"/>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49352"/>
              <a:ext cx="311525"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49352"/>
              <a:ext cx="311525"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49352"/>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49352"/>
              <a:ext cx="311525"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49352"/>
              <a:ext cx="311525"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49352"/>
              <a:ext cx="311525"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49352"/>
              <a:ext cx="311525"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49352"/>
              <a:ext cx="311525"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10379"/>
              <a:ext cx="311525"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10379"/>
              <a:ext cx="311525" cy="26102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10379"/>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10379"/>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10379"/>
              <a:ext cx="311525"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10379"/>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10379"/>
              <a:ext cx="311525"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10379"/>
              <a:ext cx="311525"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10379"/>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10379"/>
              <a:ext cx="311525"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10379"/>
              <a:ext cx="311525"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10379"/>
              <a:ext cx="311525"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10379"/>
              <a:ext cx="311525"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10379"/>
              <a:ext cx="311525"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10379"/>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10379"/>
              <a:ext cx="311525"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10379"/>
              <a:ext cx="311525"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10379"/>
              <a:ext cx="311525"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10379"/>
              <a:ext cx="311525"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10379"/>
              <a:ext cx="311525"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10379"/>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10379"/>
              <a:ext cx="311525"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10379"/>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10379"/>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10379"/>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10379"/>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471406"/>
              <a:ext cx="311525" cy="2610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471406"/>
              <a:ext cx="311525" cy="261026"/>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471406"/>
              <a:ext cx="311525"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471406"/>
              <a:ext cx="311525"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471406"/>
              <a:ext cx="311525"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471406"/>
              <a:ext cx="311525"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471406"/>
              <a:ext cx="311525"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471406"/>
              <a:ext cx="311525"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471406"/>
              <a:ext cx="311525"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471406"/>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471406"/>
              <a:ext cx="311525"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471406"/>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471406"/>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471406"/>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471406"/>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471406"/>
              <a:ext cx="311525"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471406"/>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471406"/>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471406"/>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471406"/>
              <a:ext cx="311525"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471406"/>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471406"/>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471406"/>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471406"/>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471406"/>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471406"/>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2" name="rc82"/>
            <p:cNvSpPr/>
            <p:nvPr/>
          </p:nvSpPr>
          <p:spPr>
            <a:xfrm>
              <a:off x="3124281" y="2993459"/>
              <a:ext cx="311525"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83" name="rc83"/>
            <p:cNvSpPr/>
            <p:nvPr/>
          </p:nvSpPr>
          <p:spPr>
            <a:xfrm>
              <a:off x="3435806" y="2993459"/>
              <a:ext cx="311525"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4" name="rc84"/>
            <p:cNvSpPr/>
            <p:nvPr/>
          </p:nvSpPr>
          <p:spPr>
            <a:xfrm>
              <a:off x="3747331" y="2993459"/>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5" name="rc85"/>
            <p:cNvSpPr/>
            <p:nvPr/>
          </p:nvSpPr>
          <p:spPr>
            <a:xfrm>
              <a:off x="4058856" y="2993459"/>
              <a:ext cx="311525"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6" name="rc86"/>
            <p:cNvSpPr/>
            <p:nvPr/>
          </p:nvSpPr>
          <p:spPr>
            <a:xfrm>
              <a:off x="4370381" y="2993459"/>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7" name="rc87"/>
            <p:cNvSpPr/>
            <p:nvPr/>
          </p:nvSpPr>
          <p:spPr>
            <a:xfrm>
              <a:off x="4681906" y="2993459"/>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8" name="rc88"/>
            <p:cNvSpPr/>
            <p:nvPr/>
          </p:nvSpPr>
          <p:spPr>
            <a:xfrm>
              <a:off x="4993431" y="2993459"/>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9" name="rc89"/>
            <p:cNvSpPr/>
            <p:nvPr/>
          </p:nvSpPr>
          <p:spPr>
            <a:xfrm>
              <a:off x="5304957" y="2993459"/>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0" name="rc90"/>
            <p:cNvSpPr/>
            <p:nvPr/>
          </p:nvSpPr>
          <p:spPr>
            <a:xfrm>
              <a:off x="5616482" y="2993459"/>
              <a:ext cx="311525"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1" name="rc91"/>
            <p:cNvSpPr/>
            <p:nvPr/>
          </p:nvSpPr>
          <p:spPr>
            <a:xfrm>
              <a:off x="5928007" y="2993459"/>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2" name="rc92"/>
            <p:cNvSpPr/>
            <p:nvPr/>
          </p:nvSpPr>
          <p:spPr>
            <a:xfrm>
              <a:off x="6239532" y="2993459"/>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3" name="rc93"/>
            <p:cNvSpPr/>
            <p:nvPr/>
          </p:nvSpPr>
          <p:spPr>
            <a:xfrm>
              <a:off x="6551057" y="2993459"/>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4" name="rc94"/>
            <p:cNvSpPr/>
            <p:nvPr/>
          </p:nvSpPr>
          <p:spPr>
            <a:xfrm>
              <a:off x="6862582" y="2993459"/>
              <a:ext cx="311525"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5" name="rc95"/>
            <p:cNvSpPr/>
            <p:nvPr/>
          </p:nvSpPr>
          <p:spPr>
            <a:xfrm>
              <a:off x="7174107" y="2993459"/>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6" name="rc96"/>
            <p:cNvSpPr/>
            <p:nvPr/>
          </p:nvSpPr>
          <p:spPr>
            <a:xfrm>
              <a:off x="7485632" y="2993459"/>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7" name="rc97"/>
            <p:cNvSpPr/>
            <p:nvPr/>
          </p:nvSpPr>
          <p:spPr>
            <a:xfrm>
              <a:off x="7797157" y="2993459"/>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8" name="rc98"/>
            <p:cNvSpPr/>
            <p:nvPr/>
          </p:nvSpPr>
          <p:spPr>
            <a:xfrm>
              <a:off x="8108683" y="2993459"/>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9" name="rc99"/>
            <p:cNvSpPr/>
            <p:nvPr/>
          </p:nvSpPr>
          <p:spPr>
            <a:xfrm>
              <a:off x="8420208" y="2993459"/>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0" name="rc100"/>
            <p:cNvSpPr/>
            <p:nvPr/>
          </p:nvSpPr>
          <p:spPr>
            <a:xfrm>
              <a:off x="8731733" y="2993459"/>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1" name="rc101"/>
            <p:cNvSpPr/>
            <p:nvPr/>
          </p:nvSpPr>
          <p:spPr>
            <a:xfrm>
              <a:off x="3124281" y="2732432"/>
              <a:ext cx="311525"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02" name="rc102"/>
            <p:cNvSpPr/>
            <p:nvPr/>
          </p:nvSpPr>
          <p:spPr>
            <a:xfrm>
              <a:off x="3435806" y="2732432"/>
              <a:ext cx="311525"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3" name="rc103"/>
            <p:cNvSpPr/>
            <p:nvPr/>
          </p:nvSpPr>
          <p:spPr>
            <a:xfrm>
              <a:off x="3747331" y="2732432"/>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4" name="rc104"/>
            <p:cNvSpPr/>
            <p:nvPr/>
          </p:nvSpPr>
          <p:spPr>
            <a:xfrm>
              <a:off x="4058856" y="2732432"/>
              <a:ext cx="311525"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5" name="rc105"/>
            <p:cNvSpPr/>
            <p:nvPr/>
          </p:nvSpPr>
          <p:spPr>
            <a:xfrm>
              <a:off x="4370381" y="2732432"/>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6" name="rc106"/>
            <p:cNvSpPr/>
            <p:nvPr/>
          </p:nvSpPr>
          <p:spPr>
            <a:xfrm>
              <a:off x="4681906" y="2732432"/>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7" name="rc107"/>
            <p:cNvSpPr/>
            <p:nvPr/>
          </p:nvSpPr>
          <p:spPr>
            <a:xfrm>
              <a:off x="4993431" y="2732432"/>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8" name="rc108"/>
            <p:cNvSpPr/>
            <p:nvPr/>
          </p:nvSpPr>
          <p:spPr>
            <a:xfrm>
              <a:off x="5304957" y="2732432"/>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9" name="rc109"/>
            <p:cNvSpPr/>
            <p:nvPr/>
          </p:nvSpPr>
          <p:spPr>
            <a:xfrm>
              <a:off x="5616482" y="2732432"/>
              <a:ext cx="311525"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0" name="rc110"/>
            <p:cNvSpPr/>
            <p:nvPr/>
          </p:nvSpPr>
          <p:spPr>
            <a:xfrm>
              <a:off x="5928007" y="2732432"/>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1" name="rc111"/>
            <p:cNvSpPr/>
            <p:nvPr/>
          </p:nvSpPr>
          <p:spPr>
            <a:xfrm>
              <a:off x="6239532" y="2732432"/>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2" name="rc112"/>
            <p:cNvSpPr/>
            <p:nvPr/>
          </p:nvSpPr>
          <p:spPr>
            <a:xfrm>
              <a:off x="6551057" y="2732432"/>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3" name="rc113"/>
            <p:cNvSpPr/>
            <p:nvPr/>
          </p:nvSpPr>
          <p:spPr>
            <a:xfrm>
              <a:off x="6862582" y="2732432"/>
              <a:ext cx="311525"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4" name="rc114"/>
            <p:cNvSpPr/>
            <p:nvPr/>
          </p:nvSpPr>
          <p:spPr>
            <a:xfrm>
              <a:off x="7174107" y="2732432"/>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5" name="rc115"/>
            <p:cNvSpPr/>
            <p:nvPr/>
          </p:nvSpPr>
          <p:spPr>
            <a:xfrm>
              <a:off x="7485632" y="2732432"/>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6" name="rc116"/>
            <p:cNvSpPr/>
            <p:nvPr/>
          </p:nvSpPr>
          <p:spPr>
            <a:xfrm>
              <a:off x="7797157" y="2732432"/>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7" name="rc117"/>
            <p:cNvSpPr/>
            <p:nvPr/>
          </p:nvSpPr>
          <p:spPr>
            <a:xfrm>
              <a:off x="8108683" y="2732432"/>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8" name="rc118"/>
            <p:cNvSpPr/>
            <p:nvPr/>
          </p:nvSpPr>
          <p:spPr>
            <a:xfrm>
              <a:off x="8420208" y="2732432"/>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9" name="rc119"/>
            <p:cNvSpPr/>
            <p:nvPr/>
          </p:nvSpPr>
          <p:spPr>
            <a:xfrm>
              <a:off x="8731733" y="2732432"/>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0" name="rc120"/>
            <p:cNvSpPr/>
            <p:nvPr/>
          </p:nvSpPr>
          <p:spPr>
            <a:xfrm>
              <a:off x="6551057" y="3776538"/>
              <a:ext cx="311525"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21" name="rc121"/>
            <p:cNvSpPr/>
            <p:nvPr/>
          </p:nvSpPr>
          <p:spPr>
            <a:xfrm>
              <a:off x="6862582" y="3776538"/>
              <a:ext cx="311525"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2" name="rc122"/>
            <p:cNvSpPr/>
            <p:nvPr/>
          </p:nvSpPr>
          <p:spPr>
            <a:xfrm>
              <a:off x="7174107" y="3776538"/>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3" name="rc123"/>
            <p:cNvSpPr/>
            <p:nvPr/>
          </p:nvSpPr>
          <p:spPr>
            <a:xfrm>
              <a:off x="7485632" y="3776538"/>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4" name="rc124"/>
            <p:cNvSpPr/>
            <p:nvPr/>
          </p:nvSpPr>
          <p:spPr>
            <a:xfrm>
              <a:off x="7797157" y="3776538"/>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5" name="rc125"/>
            <p:cNvSpPr/>
            <p:nvPr/>
          </p:nvSpPr>
          <p:spPr>
            <a:xfrm>
              <a:off x="8108683" y="3776538"/>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6" name="rc126"/>
            <p:cNvSpPr/>
            <p:nvPr/>
          </p:nvSpPr>
          <p:spPr>
            <a:xfrm>
              <a:off x="8420208" y="3776538"/>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7" name="rc127"/>
            <p:cNvSpPr/>
            <p:nvPr/>
          </p:nvSpPr>
          <p:spPr>
            <a:xfrm>
              <a:off x="8731733" y="3776538"/>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8" name="rc128"/>
            <p:cNvSpPr/>
            <p:nvPr/>
          </p:nvSpPr>
          <p:spPr>
            <a:xfrm>
              <a:off x="7485632" y="4037565"/>
              <a:ext cx="311525" cy="26102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29" name="rc129"/>
            <p:cNvSpPr/>
            <p:nvPr/>
          </p:nvSpPr>
          <p:spPr>
            <a:xfrm>
              <a:off x="7797157" y="4037565"/>
              <a:ext cx="311525" cy="26102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30" name="rc130"/>
            <p:cNvSpPr/>
            <p:nvPr/>
          </p:nvSpPr>
          <p:spPr>
            <a:xfrm>
              <a:off x="8108683" y="4037565"/>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1" name="rc131"/>
            <p:cNvSpPr/>
            <p:nvPr/>
          </p:nvSpPr>
          <p:spPr>
            <a:xfrm>
              <a:off x="8420208" y="4037565"/>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2" name="rc132"/>
            <p:cNvSpPr/>
            <p:nvPr/>
          </p:nvSpPr>
          <p:spPr>
            <a:xfrm>
              <a:off x="8731733" y="4037565"/>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3" name="rc133"/>
            <p:cNvSpPr/>
            <p:nvPr/>
          </p:nvSpPr>
          <p:spPr>
            <a:xfrm>
              <a:off x="943605" y="4298591"/>
              <a:ext cx="311525" cy="261026"/>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34" name="rc134"/>
            <p:cNvSpPr/>
            <p:nvPr/>
          </p:nvSpPr>
          <p:spPr>
            <a:xfrm>
              <a:off x="1255130" y="4298591"/>
              <a:ext cx="311525"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35" name="rc135"/>
            <p:cNvSpPr/>
            <p:nvPr/>
          </p:nvSpPr>
          <p:spPr>
            <a:xfrm>
              <a:off x="1566655" y="4298591"/>
              <a:ext cx="311525"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36" name="rc136"/>
            <p:cNvSpPr/>
            <p:nvPr/>
          </p:nvSpPr>
          <p:spPr>
            <a:xfrm>
              <a:off x="1878180" y="4298591"/>
              <a:ext cx="311525"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7" name="rc137"/>
            <p:cNvSpPr/>
            <p:nvPr/>
          </p:nvSpPr>
          <p:spPr>
            <a:xfrm>
              <a:off x="2189705" y="4298591"/>
              <a:ext cx="311525"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8" name="rc138"/>
            <p:cNvSpPr/>
            <p:nvPr/>
          </p:nvSpPr>
          <p:spPr>
            <a:xfrm>
              <a:off x="2501230" y="4298591"/>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9" name="rc139"/>
            <p:cNvSpPr/>
            <p:nvPr/>
          </p:nvSpPr>
          <p:spPr>
            <a:xfrm>
              <a:off x="2812756" y="4298591"/>
              <a:ext cx="311525"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40" name="rc140"/>
            <p:cNvSpPr/>
            <p:nvPr/>
          </p:nvSpPr>
          <p:spPr>
            <a:xfrm>
              <a:off x="3124281" y="4298591"/>
              <a:ext cx="311525"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41" name="rc141"/>
            <p:cNvSpPr/>
            <p:nvPr/>
          </p:nvSpPr>
          <p:spPr>
            <a:xfrm>
              <a:off x="3435806" y="4298591"/>
              <a:ext cx="311525"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2" name="rc142"/>
            <p:cNvSpPr/>
            <p:nvPr/>
          </p:nvSpPr>
          <p:spPr>
            <a:xfrm>
              <a:off x="3747331" y="4298591"/>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3" name="rc143"/>
            <p:cNvSpPr/>
            <p:nvPr/>
          </p:nvSpPr>
          <p:spPr>
            <a:xfrm>
              <a:off x="4058856" y="4298591"/>
              <a:ext cx="311525"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4" name="rc144"/>
            <p:cNvSpPr/>
            <p:nvPr/>
          </p:nvSpPr>
          <p:spPr>
            <a:xfrm>
              <a:off x="4370381" y="4298591"/>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5" name="rc145"/>
            <p:cNvSpPr/>
            <p:nvPr/>
          </p:nvSpPr>
          <p:spPr>
            <a:xfrm>
              <a:off x="4681906" y="4298591"/>
              <a:ext cx="311525"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6" name="rc146"/>
            <p:cNvSpPr/>
            <p:nvPr/>
          </p:nvSpPr>
          <p:spPr>
            <a:xfrm>
              <a:off x="4993431" y="4298591"/>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7" name="rc147"/>
            <p:cNvSpPr/>
            <p:nvPr/>
          </p:nvSpPr>
          <p:spPr>
            <a:xfrm>
              <a:off x="5304957" y="4298591"/>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8" name="rc148"/>
            <p:cNvSpPr/>
            <p:nvPr/>
          </p:nvSpPr>
          <p:spPr>
            <a:xfrm>
              <a:off x="5616482" y="4298591"/>
              <a:ext cx="311525"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9" name="rc149"/>
            <p:cNvSpPr/>
            <p:nvPr/>
          </p:nvSpPr>
          <p:spPr>
            <a:xfrm>
              <a:off x="5928007" y="4298591"/>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0" name="rc150"/>
            <p:cNvSpPr/>
            <p:nvPr/>
          </p:nvSpPr>
          <p:spPr>
            <a:xfrm>
              <a:off x="6239532" y="4298591"/>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1" name="rc151"/>
            <p:cNvSpPr/>
            <p:nvPr/>
          </p:nvSpPr>
          <p:spPr>
            <a:xfrm>
              <a:off x="6551057" y="4298591"/>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2" name="rc152"/>
            <p:cNvSpPr/>
            <p:nvPr/>
          </p:nvSpPr>
          <p:spPr>
            <a:xfrm>
              <a:off x="6862582" y="4298591"/>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3" name="rc153"/>
            <p:cNvSpPr/>
            <p:nvPr/>
          </p:nvSpPr>
          <p:spPr>
            <a:xfrm>
              <a:off x="7174107" y="4298591"/>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4" name="rc154"/>
            <p:cNvSpPr/>
            <p:nvPr/>
          </p:nvSpPr>
          <p:spPr>
            <a:xfrm>
              <a:off x="7485632" y="4298591"/>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5" name="rc155"/>
            <p:cNvSpPr/>
            <p:nvPr/>
          </p:nvSpPr>
          <p:spPr>
            <a:xfrm>
              <a:off x="7797157" y="4298591"/>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6" name="rc156"/>
            <p:cNvSpPr/>
            <p:nvPr/>
          </p:nvSpPr>
          <p:spPr>
            <a:xfrm>
              <a:off x="8108683" y="4298591"/>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7" name="rc157"/>
            <p:cNvSpPr/>
            <p:nvPr/>
          </p:nvSpPr>
          <p:spPr>
            <a:xfrm>
              <a:off x="8420208" y="4298591"/>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8" name="rc158"/>
            <p:cNvSpPr/>
            <p:nvPr/>
          </p:nvSpPr>
          <p:spPr>
            <a:xfrm>
              <a:off x="8731733" y="4298591"/>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9" name="rc159"/>
            <p:cNvSpPr/>
            <p:nvPr/>
          </p:nvSpPr>
          <p:spPr>
            <a:xfrm>
              <a:off x="5616482" y="4820645"/>
              <a:ext cx="311525"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60" name="rc160"/>
            <p:cNvSpPr/>
            <p:nvPr/>
          </p:nvSpPr>
          <p:spPr>
            <a:xfrm>
              <a:off x="5928007" y="4820645"/>
              <a:ext cx="311525"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1" name="rc161"/>
            <p:cNvSpPr/>
            <p:nvPr/>
          </p:nvSpPr>
          <p:spPr>
            <a:xfrm>
              <a:off x="6239532" y="4820645"/>
              <a:ext cx="311525"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62" name="rc162"/>
            <p:cNvSpPr/>
            <p:nvPr/>
          </p:nvSpPr>
          <p:spPr>
            <a:xfrm>
              <a:off x="6551057" y="4820645"/>
              <a:ext cx="311525"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63" name="rc163"/>
            <p:cNvSpPr/>
            <p:nvPr/>
          </p:nvSpPr>
          <p:spPr>
            <a:xfrm>
              <a:off x="6862582" y="4820645"/>
              <a:ext cx="311525"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4" name="rc164"/>
            <p:cNvSpPr/>
            <p:nvPr/>
          </p:nvSpPr>
          <p:spPr>
            <a:xfrm>
              <a:off x="7174107" y="4820645"/>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65" name="rc165"/>
            <p:cNvSpPr/>
            <p:nvPr/>
          </p:nvSpPr>
          <p:spPr>
            <a:xfrm>
              <a:off x="7485632" y="4820645"/>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66" name="rc166"/>
            <p:cNvSpPr/>
            <p:nvPr/>
          </p:nvSpPr>
          <p:spPr>
            <a:xfrm>
              <a:off x="7797157" y="4820645"/>
              <a:ext cx="311525"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7" name="rc167"/>
            <p:cNvSpPr/>
            <p:nvPr/>
          </p:nvSpPr>
          <p:spPr>
            <a:xfrm>
              <a:off x="8108683" y="4820645"/>
              <a:ext cx="311525"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8" name="rc168"/>
            <p:cNvSpPr/>
            <p:nvPr/>
          </p:nvSpPr>
          <p:spPr>
            <a:xfrm>
              <a:off x="8420208" y="4820645"/>
              <a:ext cx="311525"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9" name="rc169"/>
            <p:cNvSpPr/>
            <p:nvPr/>
          </p:nvSpPr>
          <p:spPr>
            <a:xfrm>
              <a:off x="8731733" y="4820645"/>
              <a:ext cx="311525"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70" name="rc170"/>
            <p:cNvSpPr/>
            <p:nvPr/>
          </p:nvSpPr>
          <p:spPr>
            <a:xfrm>
              <a:off x="4370381" y="3254485"/>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1" name="rc171"/>
            <p:cNvSpPr/>
            <p:nvPr/>
          </p:nvSpPr>
          <p:spPr>
            <a:xfrm>
              <a:off x="4681906" y="3254485"/>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2" name="rc172"/>
            <p:cNvSpPr/>
            <p:nvPr/>
          </p:nvSpPr>
          <p:spPr>
            <a:xfrm>
              <a:off x="4993431" y="3254485"/>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3" name="rc173"/>
            <p:cNvSpPr/>
            <p:nvPr/>
          </p:nvSpPr>
          <p:spPr>
            <a:xfrm>
              <a:off x="5304957" y="3254485"/>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4" name="rc174"/>
            <p:cNvSpPr/>
            <p:nvPr/>
          </p:nvSpPr>
          <p:spPr>
            <a:xfrm>
              <a:off x="5616482" y="3254485"/>
              <a:ext cx="311525"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5" name="rc175"/>
            <p:cNvSpPr/>
            <p:nvPr/>
          </p:nvSpPr>
          <p:spPr>
            <a:xfrm>
              <a:off x="5928007" y="3254485"/>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6" name="rc176"/>
            <p:cNvSpPr/>
            <p:nvPr/>
          </p:nvSpPr>
          <p:spPr>
            <a:xfrm>
              <a:off x="6239532" y="3254485"/>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7" name="rc177"/>
            <p:cNvSpPr/>
            <p:nvPr/>
          </p:nvSpPr>
          <p:spPr>
            <a:xfrm>
              <a:off x="6551057" y="3254485"/>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8" name="rc178"/>
            <p:cNvSpPr/>
            <p:nvPr/>
          </p:nvSpPr>
          <p:spPr>
            <a:xfrm>
              <a:off x="6862582" y="3254485"/>
              <a:ext cx="311525"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9" name="rc179"/>
            <p:cNvSpPr/>
            <p:nvPr/>
          </p:nvSpPr>
          <p:spPr>
            <a:xfrm>
              <a:off x="7174107" y="3254485"/>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0" name="rc180"/>
            <p:cNvSpPr/>
            <p:nvPr/>
          </p:nvSpPr>
          <p:spPr>
            <a:xfrm>
              <a:off x="7485632" y="3254485"/>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1" name="rc181"/>
            <p:cNvSpPr/>
            <p:nvPr/>
          </p:nvSpPr>
          <p:spPr>
            <a:xfrm>
              <a:off x="7797157" y="3254485"/>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2" name="rc182"/>
            <p:cNvSpPr/>
            <p:nvPr/>
          </p:nvSpPr>
          <p:spPr>
            <a:xfrm>
              <a:off x="8108683" y="3254485"/>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3" name="rc183"/>
            <p:cNvSpPr/>
            <p:nvPr/>
          </p:nvSpPr>
          <p:spPr>
            <a:xfrm>
              <a:off x="8420208" y="3254485"/>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4" name="rc184"/>
            <p:cNvSpPr/>
            <p:nvPr/>
          </p:nvSpPr>
          <p:spPr>
            <a:xfrm>
              <a:off x="8731733" y="3254485"/>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5" name="rc185"/>
            <p:cNvSpPr/>
            <p:nvPr/>
          </p:nvSpPr>
          <p:spPr>
            <a:xfrm>
              <a:off x="7174107" y="4559618"/>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6" name="rc186"/>
            <p:cNvSpPr/>
            <p:nvPr/>
          </p:nvSpPr>
          <p:spPr>
            <a:xfrm>
              <a:off x="7485632" y="4559618"/>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7" name="rc187"/>
            <p:cNvSpPr/>
            <p:nvPr/>
          </p:nvSpPr>
          <p:spPr>
            <a:xfrm>
              <a:off x="7797157" y="4559618"/>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8" name="rc188"/>
            <p:cNvSpPr/>
            <p:nvPr/>
          </p:nvSpPr>
          <p:spPr>
            <a:xfrm>
              <a:off x="8108683" y="4559618"/>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9" name="rc189"/>
            <p:cNvSpPr/>
            <p:nvPr/>
          </p:nvSpPr>
          <p:spPr>
            <a:xfrm>
              <a:off x="8420208" y="4559618"/>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0" name="rc190"/>
            <p:cNvSpPr/>
            <p:nvPr/>
          </p:nvSpPr>
          <p:spPr>
            <a:xfrm>
              <a:off x="8731733" y="4559618"/>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1" name="rc191"/>
            <p:cNvSpPr/>
            <p:nvPr/>
          </p:nvSpPr>
          <p:spPr>
            <a:xfrm>
              <a:off x="5304957" y="3515512"/>
              <a:ext cx="311525"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92" name="rc192"/>
            <p:cNvSpPr/>
            <p:nvPr/>
          </p:nvSpPr>
          <p:spPr>
            <a:xfrm>
              <a:off x="5616482" y="3515512"/>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3" name="rc193"/>
            <p:cNvSpPr/>
            <p:nvPr/>
          </p:nvSpPr>
          <p:spPr>
            <a:xfrm>
              <a:off x="5928007" y="3515512"/>
              <a:ext cx="311525"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4" name="rc194"/>
            <p:cNvSpPr/>
            <p:nvPr/>
          </p:nvSpPr>
          <p:spPr>
            <a:xfrm>
              <a:off x="6239532" y="3515512"/>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5" name="rc195"/>
            <p:cNvSpPr/>
            <p:nvPr/>
          </p:nvSpPr>
          <p:spPr>
            <a:xfrm>
              <a:off x="6551057" y="3515512"/>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6" name="rc196"/>
            <p:cNvSpPr/>
            <p:nvPr/>
          </p:nvSpPr>
          <p:spPr>
            <a:xfrm>
              <a:off x="6862582" y="3515512"/>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7" name="rc197"/>
            <p:cNvSpPr/>
            <p:nvPr/>
          </p:nvSpPr>
          <p:spPr>
            <a:xfrm>
              <a:off x="7174107" y="3515512"/>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8" name="rc198"/>
            <p:cNvSpPr/>
            <p:nvPr/>
          </p:nvSpPr>
          <p:spPr>
            <a:xfrm>
              <a:off x="7485632" y="3515512"/>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99" name="rc199"/>
            <p:cNvSpPr/>
            <p:nvPr/>
          </p:nvSpPr>
          <p:spPr>
            <a:xfrm>
              <a:off x="7797157" y="3515512"/>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0" name="rc200"/>
            <p:cNvSpPr/>
            <p:nvPr/>
          </p:nvSpPr>
          <p:spPr>
            <a:xfrm>
              <a:off x="8108683" y="3515512"/>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1" name="rc201"/>
            <p:cNvSpPr/>
            <p:nvPr/>
          </p:nvSpPr>
          <p:spPr>
            <a:xfrm>
              <a:off x="8420208" y="3515512"/>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2" name="rc202"/>
            <p:cNvSpPr/>
            <p:nvPr/>
          </p:nvSpPr>
          <p:spPr>
            <a:xfrm>
              <a:off x="8731733" y="3515512"/>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3" name="rc203"/>
            <p:cNvSpPr/>
            <p:nvPr/>
          </p:nvSpPr>
          <p:spPr>
            <a:xfrm>
              <a:off x="1566655" y="5081671"/>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04" name="rc204"/>
            <p:cNvSpPr/>
            <p:nvPr/>
          </p:nvSpPr>
          <p:spPr>
            <a:xfrm>
              <a:off x="1878180" y="5081671"/>
              <a:ext cx="311525"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05" name="rc205"/>
            <p:cNvSpPr/>
            <p:nvPr/>
          </p:nvSpPr>
          <p:spPr>
            <a:xfrm>
              <a:off x="2189705" y="5081671"/>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06" name="rc206"/>
            <p:cNvSpPr/>
            <p:nvPr/>
          </p:nvSpPr>
          <p:spPr>
            <a:xfrm>
              <a:off x="2501230" y="5081671"/>
              <a:ext cx="311525"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7" name="rc207"/>
            <p:cNvSpPr/>
            <p:nvPr/>
          </p:nvSpPr>
          <p:spPr>
            <a:xfrm>
              <a:off x="2812756" y="5081671"/>
              <a:ext cx="311525"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08" name="rc208"/>
            <p:cNvSpPr/>
            <p:nvPr/>
          </p:nvSpPr>
          <p:spPr>
            <a:xfrm>
              <a:off x="3124281" y="5081671"/>
              <a:ext cx="311525"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09" name="rc209"/>
            <p:cNvSpPr/>
            <p:nvPr/>
          </p:nvSpPr>
          <p:spPr>
            <a:xfrm>
              <a:off x="3435806" y="5081671"/>
              <a:ext cx="311525"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10" name="rc210"/>
            <p:cNvSpPr/>
            <p:nvPr/>
          </p:nvSpPr>
          <p:spPr>
            <a:xfrm>
              <a:off x="3747331" y="5081671"/>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1" name="rc211"/>
            <p:cNvSpPr/>
            <p:nvPr/>
          </p:nvSpPr>
          <p:spPr>
            <a:xfrm>
              <a:off x="4058856" y="5081671"/>
              <a:ext cx="311525"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2" name="rc212"/>
            <p:cNvSpPr/>
            <p:nvPr/>
          </p:nvSpPr>
          <p:spPr>
            <a:xfrm>
              <a:off x="4370381" y="5081671"/>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3" name="rc213"/>
            <p:cNvSpPr/>
            <p:nvPr/>
          </p:nvSpPr>
          <p:spPr>
            <a:xfrm>
              <a:off x="4681906" y="5081671"/>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4" name="rc214"/>
            <p:cNvSpPr/>
            <p:nvPr/>
          </p:nvSpPr>
          <p:spPr>
            <a:xfrm>
              <a:off x="4993431" y="5081671"/>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5" name="rc215"/>
            <p:cNvSpPr/>
            <p:nvPr/>
          </p:nvSpPr>
          <p:spPr>
            <a:xfrm>
              <a:off x="5304957" y="5081671"/>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6" name="rc216"/>
            <p:cNvSpPr/>
            <p:nvPr/>
          </p:nvSpPr>
          <p:spPr>
            <a:xfrm>
              <a:off x="5616482" y="5081671"/>
              <a:ext cx="311525"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17" name="rc217"/>
            <p:cNvSpPr/>
            <p:nvPr/>
          </p:nvSpPr>
          <p:spPr>
            <a:xfrm>
              <a:off x="5928007" y="5081671"/>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8" name="rc218"/>
            <p:cNvSpPr/>
            <p:nvPr/>
          </p:nvSpPr>
          <p:spPr>
            <a:xfrm>
              <a:off x="6239532" y="5081671"/>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9" name="rc219"/>
            <p:cNvSpPr/>
            <p:nvPr/>
          </p:nvSpPr>
          <p:spPr>
            <a:xfrm>
              <a:off x="6551057" y="5081671"/>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0" name="rc220"/>
            <p:cNvSpPr/>
            <p:nvPr/>
          </p:nvSpPr>
          <p:spPr>
            <a:xfrm>
              <a:off x="6862582" y="5081671"/>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1" name="rc221"/>
            <p:cNvSpPr/>
            <p:nvPr/>
          </p:nvSpPr>
          <p:spPr>
            <a:xfrm>
              <a:off x="7174107" y="5081671"/>
              <a:ext cx="311525"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2" name="rc222"/>
            <p:cNvSpPr/>
            <p:nvPr/>
          </p:nvSpPr>
          <p:spPr>
            <a:xfrm>
              <a:off x="7485632" y="5081671"/>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3" name="rc223"/>
            <p:cNvSpPr/>
            <p:nvPr/>
          </p:nvSpPr>
          <p:spPr>
            <a:xfrm>
              <a:off x="7797157" y="5081671"/>
              <a:ext cx="311525"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4" name="rc224"/>
            <p:cNvSpPr/>
            <p:nvPr/>
          </p:nvSpPr>
          <p:spPr>
            <a:xfrm>
              <a:off x="8108683" y="5081671"/>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5" name="rc225"/>
            <p:cNvSpPr/>
            <p:nvPr/>
          </p:nvSpPr>
          <p:spPr>
            <a:xfrm>
              <a:off x="8420208" y="5081671"/>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6" name="rc226"/>
            <p:cNvSpPr/>
            <p:nvPr/>
          </p:nvSpPr>
          <p:spPr>
            <a:xfrm>
              <a:off x="8731733" y="5081671"/>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7" name="rc227"/>
            <p:cNvSpPr/>
            <p:nvPr/>
          </p:nvSpPr>
          <p:spPr>
            <a:xfrm>
              <a:off x="8108683" y="5342698"/>
              <a:ext cx="311525" cy="261026"/>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28" name="rc228"/>
            <p:cNvSpPr/>
            <p:nvPr/>
          </p:nvSpPr>
          <p:spPr>
            <a:xfrm>
              <a:off x="8420208" y="5342698"/>
              <a:ext cx="311525"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29" name="rc229"/>
            <p:cNvSpPr/>
            <p:nvPr/>
          </p:nvSpPr>
          <p:spPr>
            <a:xfrm>
              <a:off x="8731733" y="5342698"/>
              <a:ext cx="311525"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30" name="tx230"/>
            <p:cNvSpPr/>
            <p:nvPr/>
          </p:nvSpPr>
          <p:spPr>
            <a:xfrm>
              <a:off x="1039078" y="204106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31" name="tx231"/>
            <p:cNvSpPr/>
            <p:nvPr/>
          </p:nvSpPr>
          <p:spPr>
            <a:xfrm>
              <a:off x="1350603"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32" name="tx232"/>
            <p:cNvSpPr/>
            <p:nvPr/>
          </p:nvSpPr>
          <p:spPr>
            <a:xfrm>
              <a:off x="166212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33" name="tx233"/>
            <p:cNvSpPr/>
            <p:nvPr/>
          </p:nvSpPr>
          <p:spPr>
            <a:xfrm>
              <a:off x="197365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34" name="tx234"/>
            <p:cNvSpPr/>
            <p:nvPr/>
          </p:nvSpPr>
          <p:spPr>
            <a:xfrm>
              <a:off x="228517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35" name="tx235"/>
            <p:cNvSpPr/>
            <p:nvPr/>
          </p:nvSpPr>
          <p:spPr>
            <a:xfrm>
              <a:off x="259670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36" name="tx236"/>
            <p:cNvSpPr/>
            <p:nvPr/>
          </p:nvSpPr>
          <p:spPr>
            <a:xfrm>
              <a:off x="2887135" y="203836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37" name="tx237"/>
            <p:cNvSpPr/>
            <p:nvPr/>
          </p:nvSpPr>
          <p:spPr>
            <a:xfrm>
              <a:off x="321975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38" name="tx238"/>
            <p:cNvSpPr/>
            <p:nvPr/>
          </p:nvSpPr>
          <p:spPr>
            <a:xfrm>
              <a:off x="353127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9" name="tx239"/>
            <p:cNvSpPr/>
            <p:nvPr/>
          </p:nvSpPr>
          <p:spPr>
            <a:xfrm>
              <a:off x="384280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0" name="tx240"/>
            <p:cNvSpPr/>
            <p:nvPr/>
          </p:nvSpPr>
          <p:spPr>
            <a:xfrm>
              <a:off x="415432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1" name="tx241"/>
            <p:cNvSpPr/>
            <p:nvPr/>
          </p:nvSpPr>
          <p:spPr>
            <a:xfrm>
              <a:off x="446585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2" name="tx242"/>
            <p:cNvSpPr/>
            <p:nvPr/>
          </p:nvSpPr>
          <p:spPr>
            <a:xfrm>
              <a:off x="477737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3" name="tx243"/>
            <p:cNvSpPr/>
            <p:nvPr/>
          </p:nvSpPr>
          <p:spPr>
            <a:xfrm>
              <a:off x="508890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4" name="tx244"/>
            <p:cNvSpPr/>
            <p:nvPr/>
          </p:nvSpPr>
          <p:spPr>
            <a:xfrm>
              <a:off x="540042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5" name="tx245"/>
            <p:cNvSpPr/>
            <p:nvPr/>
          </p:nvSpPr>
          <p:spPr>
            <a:xfrm>
              <a:off x="571195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6" name="tx246"/>
            <p:cNvSpPr/>
            <p:nvPr/>
          </p:nvSpPr>
          <p:spPr>
            <a:xfrm>
              <a:off x="60234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7" name="tx247"/>
            <p:cNvSpPr/>
            <p:nvPr/>
          </p:nvSpPr>
          <p:spPr>
            <a:xfrm>
              <a:off x="633500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8" name="tx248"/>
            <p:cNvSpPr/>
            <p:nvPr/>
          </p:nvSpPr>
          <p:spPr>
            <a:xfrm>
              <a:off x="664653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9" name="tx249"/>
            <p:cNvSpPr/>
            <p:nvPr/>
          </p:nvSpPr>
          <p:spPr>
            <a:xfrm>
              <a:off x="695805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0" name="tx250"/>
            <p:cNvSpPr/>
            <p:nvPr/>
          </p:nvSpPr>
          <p:spPr>
            <a:xfrm>
              <a:off x="72695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1" name="tx251"/>
            <p:cNvSpPr/>
            <p:nvPr/>
          </p:nvSpPr>
          <p:spPr>
            <a:xfrm>
              <a:off x="758110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2" name="tx252"/>
            <p:cNvSpPr/>
            <p:nvPr/>
          </p:nvSpPr>
          <p:spPr>
            <a:xfrm>
              <a:off x="789263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3" name="tx253"/>
            <p:cNvSpPr/>
            <p:nvPr/>
          </p:nvSpPr>
          <p:spPr>
            <a:xfrm>
              <a:off x="820415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4" name="tx254"/>
            <p:cNvSpPr/>
            <p:nvPr/>
          </p:nvSpPr>
          <p:spPr>
            <a:xfrm>
              <a:off x="851568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5" name="tx255"/>
            <p:cNvSpPr/>
            <p:nvPr/>
          </p:nvSpPr>
          <p:spPr>
            <a:xfrm>
              <a:off x="882720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6" name="tx256"/>
            <p:cNvSpPr/>
            <p:nvPr/>
          </p:nvSpPr>
          <p:spPr>
            <a:xfrm>
              <a:off x="103907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57" name="tx257"/>
            <p:cNvSpPr/>
            <p:nvPr/>
          </p:nvSpPr>
          <p:spPr>
            <a:xfrm>
              <a:off x="166212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58" name="tx258"/>
            <p:cNvSpPr/>
            <p:nvPr/>
          </p:nvSpPr>
          <p:spPr>
            <a:xfrm>
              <a:off x="197365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9" name="tx259"/>
            <p:cNvSpPr/>
            <p:nvPr/>
          </p:nvSpPr>
          <p:spPr>
            <a:xfrm>
              <a:off x="228517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60" name="tx260"/>
            <p:cNvSpPr/>
            <p:nvPr/>
          </p:nvSpPr>
          <p:spPr>
            <a:xfrm>
              <a:off x="259670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61" name="tx261"/>
            <p:cNvSpPr/>
            <p:nvPr/>
          </p:nvSpPr>
          <p:spPr>
            <a:xfrm>
              <a:off x="290822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62" name="tx262"/>
            <p:cNvSpPr/>
            <p:nvPr/>
          </p:nvSpPr>
          <p:spPr>
            <a:xfrm>
              <a:off x="3219754" y="230309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63" name="tx263"/>
            <p:cNvSpPr/>
            <p:nvPr/>
          </p:nvSpPr>
          <p:spPr>
            <a:xfrm>
              <a:off x="353127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64" name="tx264"/>
            <p:cNvSpPr/>
            <p:nvPr/>
          </p:nvSpPr>
          <p:spPr>
            <a:xfrm>
              <a:off x="384280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5" name="tx265"/>
            <p:cNvSpPr/>
            <p:nvPr/>
          </p:nvSpPr>
          <p:spPr>
            <a:xfrm>
              <a:off x="415432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6" name="tx266"/>
            <p:cNvSpPr/>
            <p:nvPr/>
          </p:nvSpPr>
          <p:spPr>
            <a:xfrm>
              <a:off x="446585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7" name="tx267"/>
            <p:cNvSpPr/>
            <p:nvPr/>
          </p:nvSpPr>
          <p:spPr>
            <a:xfrm>
              <a:off x="477737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8" name="tx268"/>
            <p:cNvSpPr/>
            <p:nvPr/>
          </p:nvSpPr>
          <p:spPr>
            <a:xfrm>
              <a:off x="508890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9" name="tx269"/>
            <p:cNvSpPr/>
            <p:nvPr/>
          </p:nvSpPr>
          <p:spPr>
            <a:xfrm>
              <a:off x="540042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70" name="tx270"/>
            <p:cNvSpPr/>
            <p:nvPr/>
          </p:nvSpPr>
          <p:spPr>
            <a:xfrm>
              <a:off x="571195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1" name="tx271"/>
            <p:cNvSpPr/>
            <p:nvPr/>
          </p:nvSpPr>
          <p:spPr>
            <a:xfrm>
              <a:off x="602348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2" name="tx272"/>
            <p:cNvSpPr/>
            <p:nvPr/>
          </p:nvSpPr>
          <p:spPr>
            <a:xfrm>
              <a:off x="633500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3" name="tx273"/>
            <p:cNvSpPr/>
            <p:nvPr/>
          </p:nvSpPr>
          <p:spPr>
            <a:xfrm>
              <a:off x="664653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4" name="tx274"/>
            <p:cNvSpPr/>
            <p:nvPr/>
          </p:nvSpPr>
          <p:spPr>
            <a:xfrm>
              <a:off x="695805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5" name="tx275"/>
            <p:cNvSpPr/>
            <p:nvPr/>
          </p:nvSpPr>
          <p:spPr>
            <a:xfrm>
              <a:off x="7269580"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6" name="tx276"/>
            <p:cNvSpPr/>
            <p:nvPr/>
          </p:nvSpPr>
          <p:spPr>
            <a:xfrm>
              <a:off x="758110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7" name="tx277"/>
            <p:cNvSpPr/>
            <p:nvPr/>
          </p:nvSpPr>
          <p:spPr>
            <a:xfrm>
              <a:off x="789263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8" name="tx278"/>
            <p:cNvSpPr/>
            <p:nvPr/>
          </p:nvSpPr>
          <p:spPr>
            <a:xfrm>
              <a:off x="820415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9" name="tx279"/>
            <p:cNvSpPr/>
            <p:nvPr/>
          </p:nvSpPr>
          <p:spPr>
            <a:xfrm>
              <a:off x="851568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0" name="tx280"/>
            <p:cNvSpPr/>
            <p:nvPr/>
          </p:nvSpPr>
          <p:spPr>
            <a:xfrm>
              <a:off x="882720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1" name="tx281"/>
            <p:cNvSpPr/>
            <p:nvPr/>
          </p:nvSpPr>
          <p:spPr>
            <a:xfrm>
              <a:off x="1973653"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82" name="tx282"/>
            <p:cNvSpPr/>
            <p:nvPr/>
          </p:nvSpPr>
          <p:spPr>
            <a:xfrm>
              <a:off x="228517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83" name="tx283"/>
            <p:cNvSpPr/>
            <p:nvPr/>
          </p:nvSpPr>
          <p:spPr>
            <a:xfrm>
              <a:off x="259670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84" name="tx284"/>
            <p:cNvSpPr/>
            <p:nvPr/>
          </p:nvSpPr>
          <p:spPr>
            <a:xfrm>
              <a:off x="290822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85" name="tx285"/>
            <p:cNvSpPr/>
            <p:nvPr/>
          </p:nvSpPr>
          <p:spPr>
            <a:xfrm>
              <a:off x="321975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86" name="tx286"/>
            <p:cNvSpPr/>
            <p:nvPr/>
          </p:nvSpPr>
          <p:spPr>
            <a:xfrm>
              <a:off x="3531279" y="25641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87" name="tx287"/>
            <p:cNvSpPr/>
            <p:nvPr/>
          </p:nvSpPr>
          <p:spPr>
            <a:xfrm>
              <a:off x="384280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8" name="tx288"/>
            <p:cNvSpPr/>
            <p:nvPr/>
          </p:nvSpPr>
          <p:spPr>
            <a:xfrm>
              <a:off x="415432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89" name="tx289"/>
            <p:cNvSpPr/>
            <p:nvPr/>
          </p:nvSpPr>
          <p:spPr>
            <a:xfrm>
              <a:off x="446585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90" name="tx290"/>
            <p:cNvSpPr/>
            <p:nvPr/>
          </p:nvSpPr>
          <p:spPr>
            <a:xfrm>
              <a:off x="477737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1" name="tx291"/>
            <p:cNvSpPr/>
            <p:nvPr/>
          </p:nvSpPr>
          <p:spPr>
            <a:xfrm>
              <a:off x="508890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2" name="tx292"/>
            <p:cNvSpPr/>
            <p:nvPr/>
          </p:nvSpPr>
          <p:spPr>
            <a:xfrm>
              <a:off x="5400429"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93" name="tx293"/>
            <p:cNvSpPr/>
            <p:nvPr/>
          </p:nvSpPr>
          <p:spPr>
            <a:xfrm>
              <a:off x="571195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94" name="tx294"/>
            <p:cNvSpPr/>
            <p:nvPr/>
          </p:nvSpPr>
          <p:spPr>
            <a:xfrm>
              <a:off x="60234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95" name="tx295"/>
            <p:cNvSpPr/>
            <p:nvPr/>
          </p:nvSpPr>
          <p:spPr>
            <a:xfrm>
              <a:off x="63350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6" name="tx296"/>
            <p:cNvSpPr/>
            <p:nvPr/>
          </p:nvSpPr>
          <p:spPr>
            <a:xfrm>
              <a:off x="6646530"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7" name="tx297"/>
            <p:cNvSpPr/>
            <p:nvPr/>
          </p:nvSpPr>
          <p:spPr>
            <a:xfrm>
              <a:off x="695805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8" name="tx298"/>
            <p:cNvSpPr/>
            <p:nvPr/>
          </p:nvSpPr>
          <p:spPr>
            <a:xfrm>
              <a:off x="72695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9" name="tx299"/>
            <p:cNvSpPr/>
            <p:nvPr/>
          </p:nvSpPr>
          <p:spPr>
            <a:xfrm>
              <a:off x="75811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0" name="tx300"/>
            <p:cNvSpPr/>
            <p:nvPr/>
          </p:nvSpPr>
          <p:spPr>
            <a:xfrm>
              <a:off x="789263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1" name="tx301"/>
            <p:cNvSpPr/>
            <p:nvPr/>
          </p:nvSpPr>
          <p:spPr>
            <a:xfrm>
              <a:off x="820415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2" name="tx302"/>
            <p:cNvSpPr/>
            <p:nvPr/>
          </p:nvSpPr>
          <p:spPr>
            <a:xfrm>
              <a:off x="851568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3" name="tx303"/>
            <p:cNvSpPr/>
            <p:nvPr/>
          </p:nvSpPr>
          <p:spPr>
            <a:xfrm>
              <a:off x="882720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4" name="tx304"/>
            <p:cNvSpPr/>
            <p:nvPr/>
          </p:nvSpPr>
          <p:spPr>
            <a:xfrm>
              <a:off x="3219754"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05" name="tx305"/>
            <p:cNvSpPr/>
            <p:nvPr/>
          </p:nvSpPr>
          <p:spPr>
            <a:xfrm>
              <a:off x="3531279" y="308617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06" name="tx306"/>
            <p:cNvSpPr/>
            <p:nvPr/>
          </p:nvSpPr>
          <p:spPr>
            <a:xfrm>
              <a:off x="384280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07" name="tx307"/>
            <p:cNvSpPr/>
            <p:nvPr/>
          </p:nvSpPr>
          <p:spPr>
            <a:xfrm>
              <a:off x="415432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08" name="tx308"/>
            <p:cNvSpPr/>
            <p:nvPr/>
          </p:nvSpPr>
          <p:spPr>
            <a:xfrm>
              <a:off x="446585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9" name="tx309"/>
            <p:cNvSpPr/>
            <p:nvPr/>
          </p:nvSpPr>
          <p:spPr>
            <a:xfrm>
              <a:off x="477737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0" name="tx310"/>
            <p:cNvSpPr/>
            <p:nvPr/>
          </p:nvSpPr>
          <p:spPr>
            <a:xfrm>
              <a:off x="508890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1" name="tx311"/>
            <p:cNvSpPr/>
            <p:nvPr/>
          </p:nvSpPr>
          <p:spPr>
            <a:xfrm>
              <a:off x="5400429"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2" name="tx312"/>
            <p:cNvSpPr/>
            <p:nvPr/>
          </p:nvSpPr>
          <p:spPr>
            <a:xfrm>
              <a:off x="571195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3" name="tx313"/>
            <p:cNvSpPr/>
            <p:nvPr/>
          </p:nvSpPr>
          <p:spPr>
            <a:xfrm>
              <a:off x="60234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4" name="tx314"/>
            <p:cNvSpPr/>
            <p:nvPr/>
          </p:nvSpPr>
          <p:spPr>
            <a:xfrm>
              <a:off x="633500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5" name="tx315"/>
            <p:cNvSpPr/>
            <p:nvPr/>
          </p:nvSpPr>
          <p:spPr>
            <a:xfrm>
              <a:off x="6646530"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6" name="tx316"/>
            <p:cNvSpPr/>
            <p:nvPr/>
          </p:nvSpPr>
          <p:spPr>
            <a:xfrm>
              <a:off x="695805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7" name="tx317"/>
            <p:cNvSpPr/>
            <p:nvPr/>
          </p:nvSpPr>
          <p:spPr>
            <a:xfrm>
              <a:off x="72695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8" name="tx318"/>
            <p:cNvSpPr/>
            <p:nvPr/>
          </p:nvSpPr>
          <p:spPr>
            <a:xfrm>
              <a:off x="758110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9" name="tx319"/>
            <p:cNvSpPr/>
            <p:nvPr/>
          </p:nvSpPr>
          <p:spPr>
            <a:xfrm>
              <a:off x="789263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0" name="tx320"/>
            <p:cNvSpPr/>
            <p:nvPr/>
          </p:nvSpPr>
          <p:spPr>
            <a:xfrm>
              <a:off x="820415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1" name="tx321"/>
            <p:cNvSpPr/>
            <p:nvPr/>
          </p:nvSpPr>
          <p:spPr>
            <a:xfrm>
              <a:off x="851568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2" name="tx322"/>
            <p:cNvSpPr/>
            <p:nvPr/>
          </p:nvSpPr>
          <p:spPr>
            <a:xfrm>
              <a:off x="882720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3" name="tx323"/>
            <p:cNvSpPr/>
            <p:nvPr/>
          </p:nvSpPr>
          <p:spPr>
            <a:xfrm>
              <a:off x="3219754"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24" name="tx324"/>
            <p:cNvSpPr/>
            <p:nvPr/>
          </p:nvSpPr>
          <p:spPr>
            <a:xfrm>
              <a:off x="3531279" y="282515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25" name="tx325"/>
            <p:cNvSpPr/>
            <p:nvPr/>
          </p:nvSpPr>
          <p:spPr>
            <a:xfrm>
              <a:off x="384280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6" name="tx326"/>
            <p:cNvSpPr/>
            <p:nvPr/>
          </p:nvSpPr>
          <p:spPr>
            <a:xfrm>
              <a:off x="415432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27" name="tx327"/>
            <p:cNvSpPr/>
            <p:nvPr/>
          </p:nvSpPr>
          <p:spPr>
            <a:xfrm>
              <a:off x="446585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8" name="tx328"/>
            <p:cNvSpPr/>
            <p:nvPr/>
          </p:nvSpPr>
          <p:spPr>
            <a:xfrm>
              <a:off x="477737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9" name="tx329"/>
            <p:cNvSpPr/>
            <p:nvPr/>
          </p:nvSpPr>
          <p:spPr>
            <a:xfrm>
              <a:off x="508890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0" name="tx330"/>
            <p:cNvSpPr/>
            <p:nvPr/>
          </p:nvSpPr>
          <p:spPr>
            <a:xfrm>
              <a:off x="5400429"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31" name="tx331"/>
            <p:cNvSpPr/>
            <p:nvPr/>
          </p:nvSpPr>
          <p:spPr>
            <a:xfrm>
              <a:off x="571195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2" name="tx332"/>
            <p:cNvSpPr/>
            <p:nvPr/>
          </p:nvSpPr>
          <p:spPr>
            <a:xfrm>
              <a:off x="60234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3" name="tx333"/>
            <p:cNvSpPr/>
            <p:nvPr/>
          </p:nvSpPr>
          <p:spPr>
            <a:xfrm>
              <a:off x="63350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4" name="tx334"/>
            <p:cNvSpPr/>
            <p:nvPr/>
          </p:nvSpPr>
          <p:spPr>
            <a:xfrm>
              <a:off x="6646530"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5" name="tx335"/>
            <p:cNvSpPr/>
            <p:nvPr/>
          </p:nvSpPr>
          <p:spPr>
            <a:xfrm>
              <a:off x="695805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6" name="tx336"/>
            <p:cNvSpPr/>
            <p:nvPr/>
          </p:nvSpPr>
          <p:spPr>
            <a:xfrm>
              <a:off x="72695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7" name="tx337"/>
            <p:cNvSpPr/>
            <p:nvPr/>
          </p:nvSpPr>
          <p:spPr>
            <a:xfrm>
              <a:off x="75811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8" name="tx338"/>
            <p:cNvSpPr/>
            <p:nvPr/>
          </p:nvSpPr>
          <p:spPr>
            <a:xfrm>
              <a:off x="789263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9" name="tx339"/>
            <p:cNvSpPr/>
            <p:nvPr/>
          </p:nvSpPr>
          <p:spPr>
            <a:xfrm>
              <a:off x="820415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0" name="tx340"/>
            <p:cNvSpPr/>
            <p:nvPr/>
          </p:nvSpPr>
          <p:spPr>
            <a:xfrm>
              <a:off x="851568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1" name="tx341"/>
            <p:cNvSpPr/>
            <p:nvPr/>
          </p:nvSpPr>
          <p:spPr>
            <a:xfrm>
              <a:off x="882720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2" name="tx342"/>
            <p:cNvSpPr/>
            <p:nvPr/>
          </p:nvSpPr>
          <p:spPr>
            <a:xfrm>
              <a:off x="6625436"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43" name="tx343"/>
            <p:cNvSpPr/>
            <p:nvPr/>
          </p:nvSpPr>
          <p:spPr>
            <a:xfrm>
              <a:off x="695805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4" name="tx344"/>
            <p:cNvSpPr/>
            <p:nvPr/>
          </p:nvSpPr>
          <p:spPr>
            <a:xfrm>
              <a:off x="726958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5" name="tx345"/>
            <p:cNvSpPr/>
            <p:nvPr/>
          </p:nvSpPr>
          <p:spPr>
            <a:xfrm>
              <a:off x="7581105"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6" name="tx346"/>
            <p:cNvSpPr/>
            <p:nvPr/>
          </p:nvSpPr>
          <p:spPr>
            <a:xfrm>
              <a:off x="789263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7" name="tx347"/>
            <p:cNvSpPr/>
            <p:nvPr/>
          </p:nvSpPr>
          <p:spPr>
            <a:xfrm>
              <a:off x="820415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8" name="tx348"/>
            <p:cNvSpPr/>
            <p:nvPr/>
          </p:nvSpPr>
          <p:spPr>
            <a:xfrm>
              <a:off x="8515681"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9" name="tx349"/>
            <p:cNvSpPr/>
            <p:nvPr/>
          </p:nvSpPr>
          <p:spPr>
            <a:xfrm>
              <a:off x="8827206"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0" name="tx350"/>
            <p:cNvSpPr/>
            <p:nvPr/>
          </p:nvSpPr>
          <p:spPr>
            <a:xfrm>
              <a:off x="8204155" y="41289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1" name="tx351"/>
            <p:cNvSpPr/>
            <p:nvPr/>
          </p:nvSpPr>
          <p:spPr>
            <a:xfrm>
              <a:off x="8515681" y="41289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2" name="tx352"/>
            <p:cNvSpPr/>
            <p:nvPr/>
          </p:nvSpPr>
          <p:spPr>
            <a:xfrm>
              <a:off x="8827206" y="41289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3" name="tx353"/>
            <p:cNvSpPr/>
            <p:nvPr/>
          </p:nvSpPr>
          <p:spPr>
            <a:xfrm>
              <a:off x="1662128"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54" name="tx354"/>
            <p:cNvSpPr/>
            <p:nvPr/>
          </p:nvSpPr>
          <p:spPr>
            <a:xfrm>
              <a:off x="1973653"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55" name="tx355"/>
            <p:cNvSpPr/>
            <p:nvPr/>
          </p:nvSpPr>
          <p:spPr>
            <a:xfrm>
              <a:off x="2285178"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56" name="tx356"/>
            <p:cNvSpPr/>
            <p:nvPr/>
          </p:nvSpPr>
          <p:spPr>
            <a:xfrm>
              <a:off x="2575610" y="438898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57" name="tx357"/>
            <p:cNvSpPr/>
            <p:nvPr/>
          </p:nvSpPr>
          <p:spPr>
            <a:xfrm>
              <a:off x="2908228"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58" name="tx358"/>
            <p:cNvSpPr/>
            <p:nvPr/>
          </p:nvSpPr>
          <p:spPr>
            <a:xfrm>
              <a:off x="3219754"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59" name="tx359"/>
            <p:cNvSpPr/>
            <p:nvPr/>
          </p:nvSpPr>
          <p:spPr>
            <a:xfrm>
              <a:off x="3531279"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60" name="tx360"/>
            <p:cNvSpPr/>
            <p:nvPr/>
          </p:nvSpPr>
          <p:spPr>
            <a:xfrm>
              <a:off x="3842804"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1" name="tx361"/>
            <p:cNvSpPr/>
            <p:nvPr/>
          </p:nvSpPr>
          <p:spPr>
            <a:xfrm>
              <a:off x="415432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2" name="tx362"/>
            <p:cNvSpPr/>
            <p:nvPr/>
          </p:nvSpPr>
          <p:spPr>
            <a:xfrm>
              <a:off x="4465854"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63" name="tx363"/>
            <p:cNvSpPr/>
            <p:nvPr/>
          </p:nvSpPr>
          <p:spPr>
            <a:xfrm>
              <a:off x="477737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4" name="tx364"/>
            <p:cNvSpPr/>
            <p:nvPr/>
          </p:nvSpPr>
          <p:spPr>
            <a:xfrm>
              <a:off x="5088904"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5" name="tx365"/>
            <p:cNvSpPr/>
            <p:nvPr/>
          </p:nvSpPr>
          <p:spPr>
            <a:xfrm>
              <a:off x="540042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6" name="tx366"/>
            <p:cNvSpPr/>
            <p:nvPr/>
          </p:nvSpPr>
          <p:spPr>
            <a:xfrm>
              <a:off x="571195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67" name="tx367"/>
            <p:cNvSpPr/>
            <p:nvPr/>
          </p:nvSpPr>
          <p:spPr>
            <a:xfrm>
              <a:off x="6023480"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8" name="tx368"/>
            <p:cNvSpPr/>
            <p:nvPr/>
          </p:nvSpPr>
          <p:spPr>
            <a:xfrm>
              <a:off x="633500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9" name="tx369"/>
            <p:cNvSpPr/>
            <p:nvPr/>
          </p:nvSpPr>
          <p:spPr>
            <a:xfrm>
              <a:off x="6646530"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0" name="tx370"/>
            <p:cNvSpPr/>
            <p:nvPr/>
          </p:nvSpPr>
          <p:spPr>
            <a:xfrm>
              <a:off x="6958055"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1" name="tx371"/>
            <p:cNvSpPr/>
            <p:nvPr/>
          </p:nvSpPr>
          <p:spPr>
            <a:xfrm>
              <a:off x="7269580"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2" name="tx372"/>
            <p:cNvSpPr/>
            <p:nvPr/>
          </p:nvSpPr>
          <p:spPr>
            <a:xfrm>
              <a:off x="758110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3" name="tx373"/>
            <p:cNvSpPr/>
            <p:nvPr/>
          </p:nvSpPr>
          <p:spPr>
            <a:xfrm>
              <a:off x="7892630"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4" name="tx374"/>
            <p:cNvSpPr/>
            <p:nvPr/>
          </p:nvSpPr>
          <p:spPr>
            <a:xfrm>
              <a:off x="820415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5" name="tx375"/>
            <p:cNvSpPr/>
            <p:nvPr/>
          </p:nvSpPr>
          <p:spPr>
            <a:xfrm>
              <a:off x="8515681"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6" name="tx376"/>
            <p:cNvSpPr/>
            <p:nvPr/>
          </p:nvSpPr>
          <p:spPr>
            <a:xfrm>
              <a:off x="8827206"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7" name="tx377"/>
            <p:cNvSpPr/>
            <p:nvPr/>
          </p:nvSpPr>
          <p:spPr>
            <a:xfrm>
              <a:off x="571195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78" name="tx378"/>
            <p:cNvSpPr/>
            <p:nvPr/>
          </p:nvSpPr>
          <p:spPr>
            <a:xfrm>
              <a:off x="664653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79" name="tx379"/>
            <p:cNvSpPr/>
            <p:nvPr/>
          </p:nvSpPr>
          <p:spPr>
            <a:xfrm>
              <a:off x="6958055" y="49120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80" name="tx380"/>
            <p:cNvSpPr/>
            <p:nvPr/>
          </p:nvSpPr>
          <p:spPr>
            <a:xfrm>
              <a:off x="726958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81" name="tx381"/>
            <p:cNvSpPr/>
            <p:nvPr/>
          </p:nvSpPr>
          <p:spPr>
            <a:xfrm>
              <a:off x="758110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82" name="tx382"/>
            <p:cNvSpPr/>
            <p:nvPr/>
          </p:nvSpPr>
          <p:spPr>
            <a:xfrm>
              <a:off x="7892630"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83" name="tx383"/>
            <p:cNvSpPr/>
            <p:nvPr/>
          </p:nvSpPr>
          <p:spPr>
            <a:xfrm>
              <a:off x="8204155"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84" name="tx384"/>
            <p:cNvSpPr/>
            <p:nvPr/>
          </p:nvSpPr>
          <p:spPr>
            <a:xfrm>
              <a:off x="8515681"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85" name="tx385"/>
            <p:cNvSpPr/>
            <p:nvPr/>
          </p:nvSpPr>
          <p:spPr>
            <a:xfrm>
              <a:off x="8827206"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86" name="tx386"/>
            <p:cNvSpPr/>
            <p:nvPr/>
          </p:nvSpPr>
          <p:spPr>
            <a:xfrm>
              <a:off x="4465854" y="334588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87" name="tx387"/>
            <p:cNvSpPr/>
            <p:nvPr/>
          </p:nvSpPr>
          <p:spPr>
            <a:xfrm>
              <a:off x="477737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8" name="tx388"/>
            <p:cNvSpPr/>
            <p:nvPr/>
          </p:nvSpPr>
          <p:spPr>
            <a:xfrm>
              <a:off x="508890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9" name="tx389"/>
            <p:cNvSpPr/>
            <p:nvPr/>
          </p:nvSpPr>
          <p:spPr>
            <a:xfrm>
              <a:off x="5400429"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90" name="tx390"/>
            <p:cNvSpPr/>
            <p:nvPr/>
          </p:nvSpPr>
          <p:spPr>
            <a:xfrm>
              <a:off x="571195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1" name="tx391"/>
            <p:cNvSpPr/>
            <p:nvPr/>
          </p:nvSpPr>
          <p:spPr>
            <a:xfrm>
              <a:off x="60234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92" name="tx392"/>
            <p:cNvSpPr/>
            <p:nvPr/>
          </p:nvSpPr>
          <p:spPr>
            <a:xfrm>
              <a:off x="63350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3" name="tx393"/>
            <p:cNvSpPr/>
            <p:nvPr/>
          </p:nvSpPr>
          <p:spPr>
            <a:xfrm>
              <a:off x="664653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4" name="tx394"/>
            <p:cNvSpPr/>
            <p:nvPr/>
          </p:nvSpPr>
          <p:spPr>
            <a:xfrm>
              <a:off x="695805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5" name="tx395"/>
            <p:cNvSpPr/>
            <p:nvPr/>
          </p:nvSpPr>
          <p:spPr>
            <a:xfrm>
              <a:off x="72695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6" name="tx396"/>
            <p:cNvSpPr/>
            <p:nvPr/>
          </p:nvSpPr>
          <p:spPr>
            <a:xfrm>
              <a:off x="75811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7" name="tx397"/>
            <p:cNvSpPr/>
            <p:nvPr/>
          </p:nvSpPr>
          <p:spPr>
            <a:xfrm>
              <a:off x="7892630"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8" name="tx398"/>
            <p:cNvSpPr/>
            <p:nvPr/>
          </p:nvSpPr>
          <p:spPr>
            <a:xfrm>
              <a:off x="8204155"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9" name="tx399"/>
            <p:cNvSpPr/>
            <p:nvPr/>
          </p:nvSpPr>
          <p:spPr>
            <a:xfrm>
              <a:off x="8515681"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0" name="tx400"/>
            <p:cNvSpPr/>
            <p:nvPr/>
          </p:nvSpPr>
          <p:spPr>
            <a:xfrm>
              <a:off x="8827206"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1" name="tx401"/>
            <p:cNvSpPr/>
            <p:nvPr/>
          </p:nvSpPr>
          <p:spPr>
            <a:xfrm>
              <a:off x="726958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2" name="tx402"/>
            <p:cNvSpPr/>
            <p:nvPr/>
          </p:nvSpPr>
          <p:spPr>
            <a:xfrm>
              <a:off x="758110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3" name="tx403"/>
            <p:cNvSpPr/>
            <p:nvPr/>
          </p:nvSpPr>
          <p:spPr>
            <a:xfrm>
              <a:off x="789263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4" name="tx404"/>
            <p:cNvSpPr/>
            <p:nvPr/>
          </p:nvSpPr>
          <p:spPr>
            <a:xfrm>
              <a:off x="820415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5" name="tx405"/>
            <p:cNvSpPr/>
            <p:nvPr/>
          </p:nvSpPr>
          <p:spPr>
            <a:xfrm>
              <a:off x="851568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6" name="tx406"/>
            <p:cNvSpPr/>
            <p:nvPr/>
          </p:nvSpPr>
          <p:spPr>
            <a:xfrm>
              <a:off x="882720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7" name="tx407"/>
            <p:cNvSpPr/>
            <p:nvPr/>
          </p:nvSpPr>
          <p:spPr>
            <a:xfrm>
              <a:off x="571195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8" name="tx408"/>
            <p:cNvSpPr/>
            <p:nvPr/>
          </p:nvSpPr>
          <p:spPr>
            <a:xfrm>
              <a:off x="6023480"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9" name="tx409"/>
            <p:cNvSpPr/>
            <p:nvPr/>
          </p:nvSpPr>
          <p:spPr>
            <a:xfrm>
              <a:off x="633500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0" name="tx410"/>
            <p:cNvSpPr/>
            <p:nvPr/>
          </p:nvSpPr>
          <p:spPr>
            <a:xfrm>
              <a:off x="6646530"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1" name="tx411"/>
            <p:cNvSpPr/>
            <p:nvPr/>
          </p:nvSpPr>
          <p:spPr>
            <a:xfrm>
              <a:off x="695805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2" name="tx412"/>
            <p:cNvSpPr/>
            <p:nvPr/>
          </p:nvSpPr>
          <p:spPr>
            <a:xfrm>
              <a:off x="7248487" y="360457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3" name="tx413"/>
            <p:cNvSpPr/>
            <p:nvPr/>
          </p:nvSpPr>
          <p:spPr>
            <a:xfrm>
              <a:off x="7560012" y="360457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14" name="tx414"/>
            <p:cNvSpPr/>
            <p:nvPr/>
          </p:nvSpPr>
          <p:spPr>
            <a:xfrm>
              <a:off x="7892630"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5" name="tx415"/>
            <p:cNvSpPr/>
            <p:nvPr/>
          </p:nvSpPr>
          <p:spPr>
            <a:xfrm>
              <a:off x="820415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6" name="tx416"/>
            <p:cNvSpPr/>
            <p:nvPr/>
          </p:nvSpPr>
          <p:spPr>
            <a:xfrm>
              <a:off x="8515681"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7" name="tx417"/>
            <p:cNvSpPr/>
            <p:nvPr/>
          </p:nvSpPr>
          <p:spPr>
            <a:xfrm>
              <a:off x="8827206"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8" name="tx418"/>
            <p:cNvSpPr/>
            <p:nvPr/>
          </p:nvSpPr>
          <p:spPr>
            <a:xfrm>
              <a:off x="1662128"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19" name="tx419"/>
            <p:cNvSpPr/>
            <p:nvPr/>
          </p:nvSpPr>
          <p:spPr>
            <a:xfrm>
              <a:off x="1973653"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20" name="tx420"/>
            <p:cNvSpPr/>
            <p:nvPr/>
          </p:nvSpPr>
          <p:spPr>
            <a:xfrm>
              <a:off x="2285178"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21" name="tx421"/>
            <p:cNvSpPr/>
            <p:nvPr/>
          </p:nvSpPr>
          <p:spPr>
            <a:xfrm>
              <a:off x="259670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22" name="tx422"/>
            <p:cNvSpPr/>
            <p:nvPr/>
          </p:nvSpPr>
          <p:spPr>
            <a:xfrm>
              <a:off x="2887135"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23" name="tx423"/>
            <p:cNvSpPr/>
            <p:nvPr/>
          </p:nvSpPr>
          <p:spPr>
            <a:xfrm>
              <a:off x="3198660"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24" name="tx424"/>
            <p:cNvSpPr/>
            <p:nvPr/>
          </p:nvSpPr>
          <p:spPr>
            <a:xfrm>
              <a:off x="353127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25" name="tx425"/>
            <p:cNvSpPr/>
            <p:nvPr/>
          </p:nvSpPr>
          <p:spPr>
            <a:xfrm>
              <a:off x="384280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26" name="tx426"/>
            <p:cNvSpPr/>
            <p:nvPr/>
          </p:nvSpPr>
          <p:spPr>
            <a:xfrm>
              <a:off x="415432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7" name="tx427"/>
            <p:cNvSpPr/>
            <p:nvPr/>
          </p:nvSpPr>
          <p:spPr>
            <a:xfrm>
              <a:off x="4465854"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28" name="tx428"/>
            <p:cNvSpPr/>
            <p:nvPr/>
          </p:nvSpPr>
          <p:spPr>
            <a:xfrm>
              <a:off x="477737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29" name="tx429"/>
            <p:cNvSpPr/>
            <p:nvPr/>
          </p:nvSpPr>
          <p:spPr>
            <a:xfrm>
              <a:off x="508890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30" name="tx430"/>
            <p:cNvSpPr/>
            <p:nvPr/>
          </p:nvSpPr>
          <p:spPr>
            <a:xfrm>
              <a:off x="540042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31" name="tx431"/>
            <p:cNvSpPr/>
            <p:nvPr/>
          </p:nvSpPr>
          <p:spPr>
            <a:xfrm>
              <a:off x="571195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32" name="tx432"/>
            <p:cNvSpPr/>
            <p:nvPr/>
          </p:nvSpPr>
          <p:spPr>
            <a:xfrm>
              <a:off x="6002386"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33" name="tx433"/>
            <p:cNvSpPr/>
            <p:nvPr/>
          </p:nvSpPr>
          <p:spPr>
            <a:xfrm>
              <a:off x="6313911"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34" name="tx434"/>
            <p:cNvSpPr/>
            <p:nvPr/>
          </p:nvSpPr>
          <p:spPr>
            <a:xfrm>
              <a:off x="6625436"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35" name="tx435"/>
            <p:cNvSpPr/>
            <p:nvPr/>
          </p:nvSpPr>
          <p:spPr>
            <a:xfrm>
              <a:off x="695805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6" name="tx436"/>
            <p:cNvSpPr/>
            <p:nvPr/>
          </p:nvSpPr>
          <p:spPr>
            <a:xfrm>
              <a:off x="726958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37" name="tx437"/>
            <p:cNvSpPr/>
            <p:nvPr/>
          </p:nvSpPr>
          <p:spPr>
            <a:xfrm>
              <a:off x="758110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38" name="tx438"/>
            <p:cNvSpPr/>
            <p:nvPr/>
          </p:nvSpPr>
          <p:spPr>
            <a:xfrm>
              <a:off x="7871537" y="517068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39" name="tx439"/>
            <p:cNvSpPr/>
            <p:nvPr/>
          </p:nvSpPr>
          <p:spPr>
            <a:xfrm>
              <a:off x="820415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40" name="tx440"/>
            <p:cNvSpPr/>
            <p:nvPr/>
          </p:nvSpPr>
          <p:spPr>
            <a:xfrm>
              <a:off x="851568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41" name="tx441"/>
            <p:cNvSpPr/>
            <p:nvPr/>
          </p:nvSpPr>
          <p:spPr>
            <a:xfrm>
              <a:off x="882720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42" name="tx442"/>
            <p:cNvSpPr/>
            <p:nvPr/>
          </p:nvSpPr>
          <p:spPr>
            <a:xfrm>
              <a:off x="8515681"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43" name="tx443"/>
            <p:cNvSpPr/>
            <p:nvPr/>
          </p:nvSpPr>
          <p:spPr>
            <a:xfrm>
              <a:off x="8827206" y="543541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44" name="tx444"/>
            <p:cNvSpPr/>
            <p:nvPr/>
          </p:nvSpPr>
          <p:spPr>
            <a:xfrm>
              <a:off x="135060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45" name="tx445"/>
            <p:cNvSpPr/>
            <p:nvPr/>
          </p:nvSpPr>
          <p:spPr>
            <a:xfrm>
              <a:off x="1039078" y="25631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46" name="tx446"/>
            <p:cNvSpPr/>
            <p:nvPr/>
          </p:nvSpPr>
          <p:spPr>
            <a:xfrm>
              <a:off x="1350603"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447" name="tx447"/>
            <p:cNvSpPr/>
            <p:nvPr/>
          </p:nvSpPr>
          <p:spPr>
            <a:xfrm>
              <a:off x="1662128"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48" name="tx448"/>
            <p:cNvSpPr/>
            <p:nvPr/>
          </p:nvSpPr>
          <p:spPr>
            <a:xfrm>
              <a:off x="7611250" y="412927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9" name="tx449"/>
            <p:cNvSpPr/>
            <p:nvPr/>
          </p:nvSpPr>
          <p:spPr>
            <a:xfrm>
              <a:off x="7892630" y="41275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450" name="tx450"/>
            <p:cNvSpPr/>
            <p:nvPr/>
          </p:nvSpPr>
          <p:spPr>
            <a:xfrm>
              <a:off x="1039078"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451" name="tx451"/>
            <p:cNvSpPr/>
            <p:nvPr/>
          </p:nvSpPr>
          <p:spPr>
            <a:xfrm>
              <a:off x="1350603"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52" name="tx452"/>
            <p:cNvSpPr/>
            <p:nvPr/>
          </p:nvSpPr>
          <p:spPr>
            <a:xfrm>
              <a:off x="602348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53" name="tx453"/>
            <p:cNvSpPr/>
            <p:nvPr/>
          </p:nvSpPr>
          <p:spPr>
            <a:xfrm>
              <a:off x="6335005" y="491209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54" name="tx454"/>
            <p:cNvSpPr/>
            <p:nvPr/>
          </p:nvSpPr>
          <p:spPr>
            <a:xfrm>
              <a:off x="5400429"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55" name="tx455"/>
            <p:cNvSpPr/>
            <p:nvPr/>
          </p:nvSpPr>
          <p:spPr>
            <a:xfrm>
              <a:off x="8204155"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456" name="tx456"/>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57" name="tx457"/>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58" name="tx458"/>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59" name="tx459"/>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60" name="tx460"/>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61" name="tx461"/>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62" name="tx462"/>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63" name="tx463"/>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64" name="tx464"/>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65" name="tx465"/>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66" name="tx466"/>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67" name="tx467"/>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68" name="tx468"/>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69" name="tx469"/>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70" name="tx470"/>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71" name="tx471"/>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72" name="tx472"/>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73" name="tx473"/>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74" name="tx474"/>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75" name="tx475"/>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76" name="tx476"/>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77" name="tx477"/>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78" name="tx478"/>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79" name="tx479"/>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80" name="tx480"/>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81" name="tx481"/>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82" name="tx482"/>
            <p:cNvSpPr/>
            <p:nvPr/>
          </p:nvSpPr>
          <p:spPr>
            <a:xfrm>
              <a:off x="564147"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83" name="tx483"/>
            <p:cNvSpPr/>
            <p:nvPr/>
          </p:nvSpPr>
          <p:spPr>
            <a:xfrm>
              <a:off x="632469" y="5172184"/>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484" name="tx484"/>
            <p:cNvSpPr/>
            <p:nvPr/>
          </p:nvSpPr>
          <p:spPr>
            <a:xfrm>
              <a:off x="539317" y="490842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85" name="tx485"/>
            <p:cNvSpPr/>
            <p:nvPr/>
          </p:nvSpPr>
          <p:spPr>
            <a:xfrm>
              <a:off x="551705" y="464740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86" name="tx486"/>
            <p:cNvSpPr/>
            <p:nvPr/>
          </p:nvSpPr>
          <p:spPr>
            <a:xfrm>
              <a:off x="539317" y="438637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87" name="tx487"/>
            <p:cNvSpPr/>
            <p:nvPr/>
          </p:nvSpPr>
          <p:spPr>
            <a:xfrm>
              <a:off x="588976" y="4125350"/>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88" name="tx488"/>
            <p:cNvSpPr/>
            <p:nvPr/>
          </p:nvSpPr>
          <p:spPr>
            <a:xfrm>
              <a:off x="607530" y="386672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89" name="tx489"/>
            <p:cNvSpPr/>
            <p:nvPr/>
          </p:nvSpPr>
          <p:spPr>
            <a:xfrm>
              <a:off x="533042" y="3603296"/>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90" name="tx490"/>
            <p:cNvSpPr/>
            <p:nvPr/>
          </p:nvSpPr>
          <p:spPr>
            <a:xfrm>
              <a:off x="539317" y="334227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91" name="tx491"/>
            <p:cNvSpPr/>
            <p:nvPr/>
          </p:nvSpPr>
          <p:spPr>
            <a:xfrm>
              <a:off x="508103" y="3061434"/>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92" name="tx492"/>
            <p:cNvSpPr/>
            <p:nvPr/>
          </p:nvSpPr>
          <p:spPr>
            <a:xfrm>
              <a:off x="619972" y="282119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93" name="tx493"/>
            <p:cNvSpPr/>
            <p:nvPr/>
          </p:nvSpPr>
          <p:spPr>
            <a:xfrm>
              <a:off x="564147" y="2560173"/>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94" name="tx494"/>
            <p:cNvSpPr/>
            <p:nvPr/>
          </p:nvSpPr>
          <p:spPr>
            <a:xfrm>
              <a:off x="564147" y="2300565"/>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95" name="tx495"/>
            <p:cNvSpPr/>
            <p:nvPr/>
          </p:nvSpPr>
          <p:spPr>
            <a:xfrm>
              <a:off x="607639"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96" name="tx496"/>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97" name="pic497"/>
            <p:cNvPicPr/>
            <p:nvPr/>
          </p:nvPicPr>
          <p:blipFill>
            <a:blip r:embed="rId2" cstate="print"/>
            <a:stretch>
              <a:fillRect/>
            </a:stretch>
          </p:blipFill>
          <p:spPr>
            <a:xfrm>
              <a:off x="4647033" y="5838594"/>
              <a:ext cx="2160000" cy="219455"/>
            </a:xfrm>
            <a:prstGeom prst="rect">
              <a:avLst/>
            </a:prstGeom>
          </p:spPr>
        </p:pic>
        <p:sp>
          <p:nvSpPr>
            <p:cNvPr id="498" name="pl498"/>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9" name="pl499"/>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0" name="pl500"/>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1" name="pl501"/>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2" name="pl502"/>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3" name="pl503"/>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4" name="pl504"/>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5" name="pl505"/>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6" name="pl506"/>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7" name="pl507"/>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8" name="pl508"/>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9" name="pl509"/>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0" name="tx510"/>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11" name="tx511"/>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12" name="tx512"/>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13" name="tx513"/>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14" name="tx514"/>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15" name="tx515"/>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16" name="tx516"/>
            <p:cNvSpPr/>
            <p:nvPr/>
          </p:nvSpPr>
          <p:spPr>
            <a:xfrm>
              <a:off x="912452" y="1330710"/>
              <a:ext cx="32805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Sierra Leone, 2000-2025</a:t>
              </a:r>
            </a:p>
          </p:txBody>
        </p:sp>
        <p:sp>
          <p:nvSpPr>
            <p:cNvPr id="517" name="tx517"/>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18" name="tx518"/>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19" name="tx519"/>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9 out of 14 (64%) vaccines in the schedule achieved coverage of 90% or more. Vaccine coverage ranged from 73% to 97%.
Since 2002, estimates have been made for 10 new vaccines. HPVc is the newest vaccine reported (2023), which achieved 77% coverage in 2025.
In 2025, Sierra Leone did not report any stockouts of vaccines or supplies.</a:t>
            </a:r>
          </a:p>
        </p:txBody>
      </p:sp>
      <p:sp>
        <p:nvSpPr>
          <p:cNvPr id="5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one antigens, remained unchanged for 13, and declined for none, indicating overall progress in routine immunization performance; nine achieved at least 90% coverage.</a:t>
            </a:r>
          </a:p>
        </p:txBody>
      </p:sp>
      <p:grpSp xmlns:pic="http://schemas.openxmlformats.org/drawingml/2006/picture">
        <p:nvGrpSpPr>
          <p:cNvPr id="522" name=""/>
          <p:cNvGrpSpPr/>
          <p:nvPr/>
        </p:nvGrpSpPr>
        <p:grpSpPr>
          <a:xfrm>
            <a:off x="292608" y="1005840"/>
            <a:ext cx="8595360" cy="28575"/>
            <a:chOff x="292608" y="1005840"/>
            <a:chExt cx="8595360" cy="28575"/>
          </a:xfrm>
        </p:grpSpPr>
        <p:sp>
          <p:nvSpPr>
            <p:cNvPr id="52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2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58515"/>
              <a:ext cx="6481656" cy="1596108"/>
            </a:xfrm>
            <a:custGeom>
              <a:avLst/>
              <a:pathLst>
                <a:path w="6481656" h="1596108">
                  <a:moveTo>
                    <a:pt x="0" y="1356692"/>
                  </a:moveTo>
                  <a:lnTo>
                    <a:pt x="259266" y="1596108"/>
                  </a:lnTo>
                  <a:lnTo>
                    <a:pt x="518532" y="359124"/>
                  </a:lnTo>
                  <a:lnTo>
                    <a:pt x="777798" y="319221"/>
                  </a:lnTo>
                  <a:lnTo>
                    <a:pt x="1037065" y="638443"/>
                  </a:lnTo>
                  <a:lnTo>
                    <a:pt x="1296331" y="718249"/>
                  </a:lnTo>
                  <a:lnTo>
                    <a:pt x="1555597" y="758151"/>
                  </a:lnTo>
                  <a:lnTo>
                    <a:pt x="1814863" y="837957"/>
                  </a:lnTo>
                  <a:lnTo>
                    <a:pt x="2074130" y="558638"/>
                  </a:lnTo>
                  <a:lnTo>
                    <a:pt x="2333396" y="159610"/>
                  </a:lnTo>
                  <a:lnTo>
                    <a:pt x="2592662" y="119708"/>
                  </a:lnTo>
                  <a:lnTo>
                    <a:pt x="2851928" y="39902"/>
                  </a:lnTo>
                  <a:lnTo>
                    <a:pt x="3111195" y="0"/>
                  </a:lnTo>
                  <a:lnTo>
                    <a:pt x="3370461" y="0"/>
                  </a:lnTo>
                  <a:lnTo>
                    <a:pt x="3629727" y="399027"/>
                  </a:lnTo>
                  <a:lnTo>
                    <a:pt x="3888994" y="119708"/>
                  </a:lnTo>
                  <a:lnTo>
                    <a:pt x="4148260" y="39902"/>
                  </a:lnTo>
                  <a:lnTo>
                    <a:pt x="4407526" y="0"/>
                  </a:lnTo>
                  <a:lnTo>
                    <a:pt x="4666792" y="39902"/>
                  </a:lnTo>
                  <a:lnTo>
                    <a:pt x="4926059" y="119708"/>
                  </a:lnTo>
                  <a:lnTo>
                    <a:pt x="5185325" y="199513"/>
                  </a:lnTo>
                  <a:lnTo>
                    <a:pt x="5444591" y="159610"/>
                  </a:lnTo>
                  <a:lnTo>
                    <a:pt x="5703857" y="239416"/>
                  </a:lnTo>
                  <a:lnTo>
                    <a:pt x="5963124" y="239416"/>
                  </a:lnTo>
                  <a:lnTo>
                    <a:pt x="6222390" y="239416"/>
                  </a:lnTo>
                  <a:lnTo>
                    <a:pt x="6481656" y="239416"/>
                  </a:lnTo>
                </a:path>
              </a:pathLst>
            </a:custGeom>
            <a:ln w="27101" cap="flat">
              <a:solidFill>
                <a:srgbClr val="F8766D">
                  <a:alpha val="100000"/>
                </a:srgbClr>
              </a:solidFill>
              <a:prstDash val="solid"/>
              <a:round/>
            </a:ln>
          </p:spPr>
          <p:txBody>
            <a:bodyPr/>
            <a:lstStyle/>
            <a:p/>
          </p:txBody>
        </p:sp>
        <p:sp>
          <p:nvSpPr>
            <p:cNvPr id="29" name="pl29"/>
            <p:cNvSpPr/>
            <p:nvPr/>
          </p:nvSpPr>
          <p:spPr>
            <a:xfrm>
              <a:off x="1439019" y="1478223"/>
              <a:ext cx="6481656" cy="2274455"/>
            </a:xfrm>
            <a:custGeom>
              <a:avLst/>
              <a:pathLst>
                <a:path w="6481656" h="2274455">
                  <a:moveTo>
                    <a:pt x="0" y="2035038"/>
                  </a:moveTo>
                  <a:lnTo>
                    <a:pt x="259266" y="2274455"/>
                  </a:lnTo>
                  <a:lnTo>
                    <a:pt x="518532" y="1675914"/>
                  </a:lnTo>
                  <a:lnTo>
                    <a:pt x="777798" y="877859"/>
                  </a:lnTo>
                  <a:lnTo>
                    <a:pt x="1037065" y="1197081"/>
                  </a:lnTo>
                  <a:lnTo>
                    <a:pt x="1296331" y="1197081"/>
                  </a:lnTo>
                  <a:lnTo>
                    <a:pt x="1555597" y="1236984"/>
                  </a:lnTo>
                  <a:lnTo>
                    <a:pt x="1814863" y="1236984"/>
                  </a:lnTo>
                  <a:lnTo>
                    <a:pt x="2074130" y="718249"/>
                  </a:lnTo>
                  <a:lnTo>
                    <a:pt x="2333396" y="438929"/>
                  </a:lnTo>
                  <a:lnTo>
                    <a:pt x="2592662" y="359124"/>
                  </a:lnTo>
                  <a:lnTo>
                    <a:pt x="2851928" y="239416"/>
                  </a:lnTo>
                  <a:lnTo>
                    <a:pt x="3111195" y="159610"/>
                  </a:lnTo>
                  <a:lnTo>
                    <a:pt x="3370461" y="119708"/>
                  </a:lnTo>
                  <a:lnTo>
                    <a:pt x="3629727" y="478832"/>
                  </a:lnTo>
                  <a:lnTo>
                    <a:pt x="3888994" y="359124"/>
                  </a:lnTo>
                  <a:lnTo>
                    <a:pt x="4148260" y="438929"/>
                  </a:lnTo>
                  <a:lnTo>
                    <a:pt x="4407526" y="199513"/>
                  </a:lnTo>
                  <a:lnTo>
                    <a:pt x="4666792" y="79805"/>
                  </a:lnTo>
                  <a:lnTo>
                    <a:pt x="4926059" y="0"/>
                  </a:lnTo>
                  <a:lnTo>
                    <a:pt x="5185325" y="159610"/>
                  </a:lnTo>
                  <a:lnTo>
                    <a:pt x="5444591" y="119708"/>
                  </a:lnTo>
                  <a:lnTo>
                    <a:pt x="5703857" y="159610"/>
                  </a:lnTo>
                  <a:lnTo>
                    <a:pt x="5963124" y="159610"/>
                  </a:lnTo>
                  <a:lnTo>
                    <a:pt x="6222390" y="159610"/>
                  </a:lnTo>
                  <a:lnTo>
                    <a:pt x="6481656" y="15961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558029"/>
              <a:ext cx="6481656" cy="2234552"/>
            </a:xfrm>
            <a:custGeom>
              <a:avLst/>
              <a:pathLst>
                <a:path w="6481656" h="2234552">
                  <a:moveTo>
                    <a:pt x="0" y="2234552"/>
                  </a:moveTo>
                  <a:lnTo>
                    <a:pt x="259266" y="1715817"/>
                  </a:lnTo>
                  <a:lnTo>
                    <a:pt x="518532" y="1236984"/>
                  </a:lnTo>
                  <a:lnTo>
                    <a:pt x="777798" y="798054"/>
                  </a:lnTo>
                  <a:lnTo>
                    <a:pt x="1037065" y="678346"/>
                  </a:lnTo>
                  <a:lnTo>
                    <a:pt x="1296331" y="877859"/>
                  </a:lnTo>
                  <a:lnTo>
                    <a:pt x="1555597" y="1117276"/>
                  </a:lnTo>
                  <a:lnTo>
                    <a:pt x="1814863" y="1316789"/>
                  </a:lnTo>
                  <a:lnTo>
                    <a:pt x="2074130" y="798054"/>
                  </a:lnTo>
                  <a:lnTo>
                    <a:pt x="2333396" y="518735"/>
                  </a:lnTo>
                  <a:lnTo>
                    <a:pt x="2592662" y="438929"/>
                  </a:lnTo>
                  <a:lnTo>
                    <a:pt x="2851928" y="359124"/>
                  </a:lnTo>
                  <a:lnTo>
                    <a:pt x="3111195" y="279319"/>
                  </a:lnTo>
                  <a:lnTo>
                    <a:pt x="3370461" y="319221"/>
                  </a:lnTo>
                  <a:lnTo>
                    <a:pt x="3629727" y="518735"/>
                  </a:lnTo>
                  <a:lnTo>
                    <a:pt x="3888994" y="598540"/>
                  </a:lnTo>
                  <a:lnTo>
                    <a:pt x="4148260" y="319221"/>
                  </a:lnTo>
                  <a:lnTo>
                    <a:pt x="4407526" y="518735"/>
                  </a:lnTo>
                  <a:lnTo>
                    <a:pt x="4666792" y="239416"/>
                  </a:lnTo>
                  <a:lnTo>
                    <a:pt x="4926059" y="0"/>
                  </a:lnTo>
                  <a:lnTo>
                    <a:pt x="5185325" y="239416"/>
                  </a:lnTo>
                  <a:lnTo>
                    <a:pt x="5444591" y="239416"/>
                  </a:lnTo>
                  <a:lnTo>
                    <a:pt x="5703857" y="119708"/>
                  </a:lnTo>
                  <a:lnTo>
                    <a:pt x="5963124" y="119708"/>
                  </a:lnTo>
                  <a:lnTo>
                    <a:pt x="6222390" y="119708"/>
                  </a:lnTo>
                  <a:lnTo>
                    <a:pt x="6481656" y="119708"/>
                  </a:lnTo>
                </a:path>
              </a:pathLst>
            </a:custGeom>
            <a:ln w="27101" cap="flat">
              <a:solidFill>
                <a:srgbClr val="00BFC4">
                  <a:alpha val="100000"/>
                </a:srgbClr>
              </a:solidFill>
              <a:prstDash val="solid"/>
              <a:round/>
            </a:ln>
          </p:spPr>
          <p:txBody>
            <a:bodyPr/>
            <a:lstStyle/>
            <a:p/>
          </p:txBody>
        </p:sp>
        <p:sp>
          <p:nvSpPr>
            <p:cNvPr id="31" name="pl31"/>
            <p:cNvSpPr/>
            <p:nvPr/>
          </p:nvSpPr>
          <p:spPr>
            <a:xfrm>
              <a:off x="5328013" y="2356083"/>
              <a:ext cx="2592662" cy="917762"/>
            </a:xfrm>
            <a:custGeom>
              <a:avLst/>
              <a:pathLst>
                <a:path w="2592662" h="917762">
                  <a:moveTo>
                    <a:pt x="0" y="518735"/>
                  </a:moveTo>
                  <a:lnTo>
                    <a:pt x="259266" y="917762"/>
                  </a:lnTo>
                  <a:lnTo>
                    <a:pt x="518532" y="718249"/>
                  </a:lnTo>
                  <a:lnTo>
                    <a:pt x="777798" y="359124"/>
                  </a:lnTo>
                  <a:lnTo>
                    <a:pt x="1037065" y="39902"/>
                  </a:lnTo>
                  <a:lnTo>
                    <a:pt x="1296331" y="239416"/>
                  </a:lnTo>
                  <a:lnTo>
                    <a:pt x="1555597" y="239416"/>
                  </a:lnTo>
                  <a:lnTo>
                    <a:pt x="1814863" y="0"/>
                  </a:lnTo>
                  <a:lnTo>
                    <a:pt x="2074130" y="0"/>
                  </a:lnTo>
                  <a:lnTo>
                    <a:pt x="2333396" y="0"/>
                  </a:lnTo>
                  <a:lnTo>
                    <a:pt x="2592662"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5595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5994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63936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31770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267683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347488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375420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5289636" y="283644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1093" y="1376025"/>
              <a:ext cx="248848" cy="212989"/>
            </a:xfrm>
            <a:custGeom>
              <a:avLst/>
              <a:pathLst>
                <a:path w="248848" h="212989">
                  <a:moveTo>
                    <a:pt x="248848" y="0"/>
                  </a:moveTo>
                  <a:lnTo>
                    <a:pt x="0" y="212989"/>
                  </a:lnTo>
                </a:path>
              </a:pathLst>
            </a:custGeom>
          </p:spPr>
          <p:txBody>
            <a:bodyPr/>
            <a:lstStyle/>
            <a:p/>
          </p:txBody>
        </p:sp>
        <p:sp>
          <p:nvSpPr>
            <p:cNvPr id="42" name="pl42"/>
            <p:cNvSpPr/>
            <p:nvPr/>
          </p:nvSpPr>
          <p:spPr>
            <a:xfrm>
              <a:off x="7939119" y="1627287"/>
              <a:ext cx="240823" cy="9796"/>
            </a:xfrm>
            <a:custGeom>
              <a:avLst/>
              <a:pathLst>
                <a:path w="240823" h="9796">
                  <a:moveTo>
                    <a:pt x="240823" y="0"/>
                  </a:moveTo>
                  <a:lnTo>
                    <a:pt x="0" y="9796"/>
                  </a:lnTo>
                </a:path>
              </a:pathLst>
            </a:custGeom>
          </p:spPr>
          <p:txBody>
            <a:bodyPr/>
            <a:lstStyle/>
            <a:p/>
          </p:txBody>
        </p:sp>
        <p:sp>
          <p:nvSpPr>
            <p:cNvPr id="43" name="pl43"/>
            <p:cNvSpPr/>
            <p:nvPr/>
          </p:nvSpPr>
          <p:spPr>
            <a:xfrm>
              <a:off x="7931887" y="1686319"/>
              <a:ext cx="248054" cy="189876"/>
            </a:xfrm>
            <a:custGeom>
              <a:avLst/>
              <a:pathLst>
                <a:path w="248054" h="189876">
                  <a:moveTo>
                    <a:pt x="248054" y="189876"/>
                  </a:moveTo>
                  <a:lnTo>
                    <a:pt x="0" y="0"/>
                  </a:lnTo>
                </a:path>
              </a:pathLst>
            </a:custGeom>
          </p:spPr>
          <p:txBody>
            <a:bodyPr/>
            <a:lstStyle/>
            <a:p/>
          </p:txBody>
        </p:sp>
        <p:sp>
          <p:nvSpPr>
            <p:cNvPr id="44" name="pl44"/>
            <p:cNvSpPr/>
            <p:nvPr/>
          </p:nvSpPr>
          <p:spPr>
            <a:xfrm>
              <a:off x="7939163" y="2356077"/>
              <a:ext cx="240778" cy="5"/>
            </a:xfrm>
            <a:custGeom>
              <a:avLst/>
              <a:pathLst>
                <a:path w="240778" h="5">
                  <a:moveTo>
                    <a:pt x="240778" y="0"/>
                  </a:moveTo>
                  <a:lnTo>
                    <a:pt x="0" y="5"/>
                  </a:lnTo>
                </a:path>
              </a:pathLst>
            </a:custGeom>
          </p:spPr>
          <p:txBody>
            <a:bodyPr/>
            <a:lstStyle/>
            <a:p/>
          </p:txBody>
        </p:sp>
        <p:sp>
          <p:nvSpPr>
            <p:cNvPr id="45" name="pg45"/>
            <p:cNvSpPr/>
            <p:nvPr/>
          </p:nvSpPr>
          <p:spPr>
            <a:xfrm>
              <a:off x="8111362" y="126227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30311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92%</a:t>
              </a:r>
            </a:p>
          </p:txBody>
        </p:sp>
        <p:sp>
          <p:nvSpPr>
            <p:cNvPr id="47" name="pg47"/>
            <p:cNvSpPr/>
            <p:nvPr/>
          </p:nvSpPr>
          <p:spPr>
            <a:xfrm>
              <a:off x="8111362" y="153627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57711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91%</a:t>
              </a:r>
            </a:p>
          </p:txBody>
        </p:sp>
        <p:sp>
          <p:nvSpPr>
            <p:cNvPr id="49" name="pg49"/>
            <p:cNvSpPr/>
            <p:nvPr/>
          </p:nvSpPr>
          <p:spPr>
            <a:xfrm>
              <a:off x="8111362" y="180841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84925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90%</a:t>
              </a:r>
            </a:p>
          </p:txBody>
        </p:sp>
        <p:sp>
          <p:nvSpPr>
            <p:cNvPr id="51" name="pg51"/>
            <p:cNvSpPr/>
            <p:nvPr/>
          </p:nvSpPr>
          <p:spPr>
            <a:xfrm>
              <a:off x="8111362" y="226509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30593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73%</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93899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Sierra Leone,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90%.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but close to the 95% target and MCV2 coverage was below the 95% target.
Between 2024 and 2025,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5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355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255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155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2447045"/>
              <a:ext cx="1218078" cy="181730"/>
            </a:xfrm>
            <a:prstGeom prst="rect">
              <a:avLst/>
            </a:prstGeom>
            <a:solidFill>
              <a:srgbClr val="D9D9D9">
                <a:alpha val="60000"/>
              </a:srgbClr>
            </a:solidFill>
          </p:spPr>
          <p:txBody>
            <a:bodyPr/>
            <a:lstStyle/>
            <a:p/>
          </p:txBody>
        </p:sp>
        <p:sp>
          <p:nvSpPr>
            <p:cNvPr id="10" name="pl10"/>
            <p:cNvSpPr/>
            <p:nvPr/>
          </p:nvSpPr>
          <p:spPr>
            <a:xfrm>
              <a:off x="124006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79243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81%</a:t>
              </a:r>
            </a:p>
          </p:txBody>
        </p:sp>
        <p:sp>
          <p:nvSpPr>
            <p:cNvPr id="12" name="pt12"/>
            <p:cNvSpPr/>
            <p:nvPr/>
          </p:nvSpPr>
          <p:spPr>
            <a:xfrm>
              <a:off x="87226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959274"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031779" y="48516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147787" y="46698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205790" y="44881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205790" y="43064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234792" y="41247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34792" y="39429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234792" y="37612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26379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263794"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278295"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21798" y="30343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21798" y="28525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36299" y="26708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50800" y="24891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365301" y="23074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365301" y="21256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379802"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 name="pt31"/>
            <p:cNvSpPr/>
            <p:nvPr/>
          </p:nvSpPr>
          <p:spPr>
            <a:xfrm>
              <a:off x="1394303" y="17622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394303" y="15804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394303" y="13987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394303" y="1217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452306"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tx36"/>
            <p:cNvSpPr/>
            <p:nvPr/>
          </p:nvSpPr>
          <p:spPr>
            <a:xfrm>
              <a:off x="993551"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7" name="tx37"/>
            <p:cNvSpPr/>
            <p:nvPr/>
          </p:nvSpPr>
          <p:spPr>
            <a:xfrm>
              <a:off x="1080556"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38" name="tx38"/>
            <p:cNvSpPr/>
            <p:nvPr/>
          </p:nvSpPr>
          <p:spPr>
            <a:xfrm>
              <a:off x="115306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9" name="tx39"/>
            <p:cNvSpPr/>
            <p:nvPr/>
          </p:nvSpPr>
          <p:spPr>
            <a:xfrm>
              <a:off x="1269068" y="468827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0" name="tx40"/>
            <p:cNvSpPr/>
            <p:nvPr/>
          </p:nvSpPr>
          <p:spPr>
            <a:xfrm>
              <a:off x="1018605"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1" name="tx41"/>
            <p:cNvSpPr/>
            <p:nvPr/>
          </p:nvSpPr>
          <p:spPr>
            <a:xfrm>
              <a:off x="1005407"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2" name="tx42"/>
            <p:cNvSpPr/>
            <p:nvPr/>
          </p:nvSpPr>
          <p:spPr>
            <a:xfrm>
              <a:off x="1078544"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3" name="tx43"/>
            <p:cNvSpPr/>
            <p:nvPr/>
          </p:nvSpPr>
          <p:spPr>
            <a:xfrm>
              <a:off x="1029984" y="395786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4" name="tx44"/>
            <p:cNvSpPr/>
            <p:nvPr/>
          </p:nvSpPr>
          <p:spPr>
            <a:xfrm>
              <a:off x="1029984" y="3779628"/>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5" name="tx45"/>
            <p:cNvSpPr/>
            <p:nvPr/>
          </p:nvSpPr>
          <p:spPr>
            <a:xfrm>
              <a:off x="1059025" y="359789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 name="tx46"/>
            <p:cNvSpPr/>
            <p:nvPr/>
          </p:nvSpPr>
          <p:spPr>
            <a:xfrm>
              <a:off x="1076686" y="3416167"/>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7" name="tx47"/>
            <p:cNvSpPr/>
            <p:nvPr/>
          </p:nvSpPr>
          <p:spPr>
            <a:xfrm>
              <a:off x="1099960" y="3234437"/>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8" name="tx48"/>
            <p:cNvSpPr/>
            <p:nvPr/>
          </p:nvSpPr>
          <p:spPr>
            <a:xfrm>
              <a:off x="1125801"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9" name="tx49"/>
            <p:cNvSpPr/>
            <p:nvPr/>
          </p:nvSpPr>
          <p:spPr>
            <a:xfrm>
              <a:off x="1165549"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50" name="tx50"/>
            <p:cNvSpPr/>
            <p:nvPr/>
          </p:nvSpPr>
          <p:spPr>
            <a:xfrm>
              <a:off x="1157925"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51" name="tx51"/>
            <p:cNvSpPr/>
            <p:nvPr/>
          </p:nvSpPr>
          <p:spPr>
            <a:xfrm>
              <a:off x="1176812" y="250751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52" name="tx52"/>
            <p:cNvSpPr/>
            <p:nvPr/>
          </p:nvSpPr>
          <p:spPr>
            <a:xfrm>
              <a:off x="1178115" y="23257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53" name="tx53"/>
            <p:cNvSpPr/>
            <p:nvPr/>
          </p:nvSpPr>
          <p:spPr>
            <a:xfrm>
              <a:off x="1160492" y="214401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54" name="tx54"/>
            <p:cNvSpPr/>
            <p:nvPr/>
          </p:nvSpPr>
          <p:spPr>
            <a:xfrm>
              <a:off x="1192616" y="196232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55" name="tx55"/>
            <p:cNvSpPr/>
            <p:nvPr/>
          </p:nvSpPr>
          <p:spPr>
            <a:xfrm>
              <a:off x="1215967"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56" name="tx56"/>
            <p:cNvSpPr/>
            <p:nvPr/>
          </p:nvSpPr>
          <p:spPr>
            <a:xfrm>
              <a:off x="1198383" y="160080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57" name="tx57"/>
            <p:cNvSpPr/>
            <p:nvPr/>
          </p:nvSpPr>
          <p:spPr>
            <a:xfrm>
              <a:off x="1202731" y="141907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58" name="tx58"/>
            <p:cNvSpPr/>
            <p:nvPr/>
          </p:nvSpPr>
          <p:spPr>
            <a:xfrm>
              <a:off x="1198344" y="1235367"/>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59" name="tx59"/>
            <p:cNvSpPr/>
            <p:nvPr/>
          </p:nvSpPr>
          <p:spPr>
            <a:xfrm>
              <a:off x="125630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60" name="rc60"/>
            <p:cNvSpPr/>
            <p:nvPr/>
          </p:nvSpPr>
          <p:spPr>
            <a:xfrm>
              <a:off x="343909" y="875080"/>
              <a:ext cx="1218078" cy="4597772"/>
            </a:xfrm>
            <a:prstGeom prst="rect">
              <a:avLst/>
            </a:prstGeom>
            <a:ln w="13550" cap="rnd">
              <a:solidFill>
                <a:srgbClr val="999999">
                  <a:alpha val="100000"/>
                </a:srgbClr>
              </a:solidFill>
              <a:prstDash val="solid"/>
              <a:round/>
            </a:ln>
          </p:spPr>
          <p:txBody>
            <a:bodyPr/>
            <a:lstStyle/>
            <a:p/>
          </p:txBody>
        </p:sp>
        <p:sp>
          <p:nvSpPr>
            <p:cNvPr id="61" name="pl61"/>
            <p:cNvSpPr/>
            <p:nvPr/>
          </p:nvSpPr>
          <p:spPr>
            <a:xfrm>
              <a:off x="16431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19331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22232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251323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28032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6" name="rc66"/>
            <p:cNvSpPr/>
            <p:nvPr/>
          </p:nvSpPr>
          <p:spPr>
            <a:xfrm>
              <a:off x="1631576" y="1356665"/>
              <a:ext cx="1218078" cy="181730"/>
            </a:xfrm>
            <a:prstGeom prst="rect">
              <a:avLst/>
            </a:prstGeom>
            <a:solidFill>
              <a:srgbClr val="D9D9D9">
                <a:alpha val="60000"/>
              </a:srgbClr>
            </a:solidFill>
          </p:spPr>
          <p:txBody>
            <a:bodyPr/>
            <a:lstStyle/>
            <a:p/>
          </p:txBody>
        </p:sp>
        <p:sp>
          <p:nvSpPr>
            <p:cNvPr id="67" name="pl67"/>
            <p:cNvSpPr/>
            <p:nvPr/>
          </p:nvSpPr>
          <p:spPr>
            <a:xfrm>
              <a:off x="238272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8" name="tx68"/>
            <p:cNvSpPr/>
            <p:nvPr/>
          </p:nvSpPr>
          <p:spPr>
            <a:xfrm>
              <a:off x="1935092"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71%</a:t>
              </a:r>
            </a:p>
          </p:txBody>
        </p:sp>
        <p:sp>
          <p:nvSpPr>
            <p:cNvPr id="69" name="pt69"/>
            <p:cNvSpPr/>
            <p:nvPr/>
          </p:nvSpPr>
          <p:spPr>
            <a:xfrm>
              <a:off x="197142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0" name="pt70"/>
            <p:cNvSpPr/>
            <p:nvPr/>
          </p:nvSpPr>
          <p:spPr>
            <a:xfrm>
              <a:off x="2203439"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 name="pt71"/>
            <p:cNvSpPr/>
            <p:nvPr/>
          </p:nvSpPr>
          <p:spPr>
            <a:xfrm>
              <a:off x="2203439"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2" name="pt72"/>
            <p:cNvSpPr/>
            <p:nvPr/>
          </p:nvSpPr>
          <p:spPr>
            <a:xfrm>
              <a:off x="2246942"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3" name="pt73"/>
            <p:cNvSpPr/>
            <p:nvPr/>
          </p:nvSpPr>
          <p:spPr>
            <a:xfrm>
              <a:off x="2246942"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 name="pt74"/>
            <p:cNvSpPr/>
            <p:nvPr/>
          </p:nvSpPr>
          <p:spPr>
            <a:xfrm>
              <a:off x="2304946"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5" name="pt75"/>
            <p:cNvSpPr/>
            <p:nvPr/>
          </p:nvSpPr>
          <p:spPr>
            <a:xfrm>
              <a:off x="2319447" y="41247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6" name="pt76"/>
            <p:cNvSpPr/>
            <p:nvPr/>
          </p:nvSpPr>
          <p:spPr>
            <a:xfrm>
              <a:off x="2333948"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7" name="pt77"/>
            <p:cNvSpPr/>
            <p:nvPr/>
          </p:nvSpPr>
          <p:spPr>
            <a:xfrm>
              <a:off x="2435454"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8" name="pt78"/>
            <p:cNvSpPr/>
            <p:nvPr/>
          </p:nvSpPr>
          <p:spPr>
            <a:xfrm>
              <a:off x="2493458"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2507959"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2507959"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2522460"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2522460"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2536961"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2551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2565963"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2565963"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2609466"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2623967"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9" name="pt89"/>
            <p:cNvSpPr/>
            <p:nvPr/>
          </p:nvSpPr>
          <p:spPr>
            <a:xfrm>
              <a:off x="2623967"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262396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2652969"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2739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tx93"/>
            <p:cNvSpPr/>
            <p:nvPr/>
          </p:nvSpPr>
          <p:spPr>
            <a:xfrm>
              <a:off x="2092706"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94" name="tx94"/>
            <p:cNvSpPr/>
            <p:nvPr/>
          </p:nvSpPr>
          <p:spPr>
            <a:xfrm>
              <a:off x="2324721"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95" name="tx95"/>
            <p:cNvSpPr/>
            <p:nvPr/>
          </p:nvSpPr>
          <p:spPr>
            <a:xfrm>
              <a:off x="232472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96" name="tx96"/>
            <p:cNvSpPr/>
            <p:nvPr/>
          </p:nvSpPr>
          <p:spPr>
            <a:xfrm>
              <a:off x="2368224" y="468823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97" name="tx97"/>
            <p:cNvSpPr/>
            <p:nvPr/>
          </p:nvSpPr>
          <p:spPr>
            <a:xfrm>
              <a:off x="2368224" y="450654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98" name="tx98"/>
            <p:cNvSpPr/>
            <p:nvPr/>
          </p:nvSpPr>
          <p:spPr>
            <a:xfrm>
              <a:off x="2426228" y="43267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99" name="tx99"/>
            <p:cNvSpPr/>
            <p:nvPr/>
          </p:nvSpPr>
          <p:spPr>
            <a:xfrm>
              <a:off x="2440729"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00" name="tx100"/>
            <p:cNvSpPr/>
            <p:nvPr/>
          </p:nvSpPr>
          <p:spPr>
            <a:xfrm>
              <a:off x="2455230" y="396135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01" name="tx101"/>
            <p:cNvSpPr/>
            <p:nvPr/>
          </p:nvSpPr>
          <p:spPr>
            <a:xfrm>
              <a:off x="2556736" y="377613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02" name="tx102"/>
            <p:cNvSpPr/>
            <p:nvPr/>
          </p:nvSpPr>
          <p:spPr>
            <a:xfrm>
              <a:off x="2288650" y="359789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03" name="tx103"/>
            <p:cNvSpPr/>
            <p:nvPr/>
          </p:nvSpPr>
          <p:spPr>
            <a:xfrm>
              <a:off x="2303190"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04" name="tx104"/>
            <p:cNvSpPr/>
            <p:nvPr/>
          </p:nvSpPr>
          <p:spPr>
            <a:xfrm>
              <a:off x="2329585"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05" name="tx105"/>
            <p:cNvSpPr/>
            <p:nvPr/>
          </p:nvSpPr>
          <p:spPr>
            <a:xfrm>
              <a:off x="2326463"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06" name="tx106"/>
            <p:cNvSpPr/>
            <p:nvPr/>
          </p:nvSpPr>
          <p:spPr>
            <a:xfrm>
              <a:off x="2366212"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07" name="tx107"/>
            <p:cNvSpPr/>
            <p:nvPr/>
          </p:nvSpPr>
          <p:spPr>
            <a:xfrm>
              <a:off x="2332153"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08" name="tx108"/>
            <p:cNvSpPr/>
            <p:nvPr/>
          </p:nvSpPr>
          <p:spPr>
            <a:xfrm>
              <a:off x="2355543"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09" name="tx109"/>
            <p:cNvSpPr/>
            <p:nvPr/>
          </p:nvSpPr>
          <p:spPr>
            <a:xfrm>
              <a:off x="2374391"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10" name="tx110"/>
            <p:cNvSpPr/>
            <p:nvPr/>
          </p:nvSpPr>
          <p:spPr>
            <a:xfrm>
              <a:off x="2387628"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11" name="tx111"/>
            <p:cNvSpPr/>
            <p:nvPr/>
          </p:nvSpPr>
          <p:spPr>
            <a:xfrm>
              <a:off x="2413508"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12" name="tx112"/>
            <p:cNvSpPr/>
            <p:nvPr/>
          </p:nvSpPr>
          <p:spPr>
            <a:xfrm>
              <a:off x="2445631"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13" name="tx113"/>
            <p:cNvSpPr/>
            <p:nvPr/>
          </p:nvSpPr>
          <p:spPr>
            <a:xfrm>
              <a:off x="2436781"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14" name="tx114"/>
            <p:cNvSpPr/>
            <p:nvPr/>
          </p:nvSpPr>
          <p:spPr>
            <a:xfrm>
              <a:off x="2449979" y="141713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15" name="tx115"/>
            <p:cNvSpPr/>
            <p:nvPr/>
          </p:nvSpPr>
          <p:spPr>
            <a:xfrm>
              <a:off x="2465783"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16" name="tx116"/>
            <p:cNvSpPr/>
            <p:nvPr/>
          </p:nvSpPr>
          <p:spPr>
            <a:xfrm>
              <a:off x="2543977"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17" name="rc117"/>
            <p:cNvSpPr/>
            <p:nvPr/>
          </p:nvSpPr>
          <p:spPr>
            <a:xfrm>
              <a:off x="1631576" y="875080"/>
              <a:ext cx="1218078" cy="4597772"/>
            </a:xfrm>
            <a:prstGeom prst="rect">
              <a:avLst/>
            </a:prstGeom>
            <a:ln w="13550" cap="rnd">
              <a:solidFill>
                <a:srgbClr val="999999">
                  <a:alpha val="100000"/>
                </a:srgbClr>
              </a:solidFill>
              <a:prstDash val="solid"/>
              <a:round/>
            </a:ln>
          </p:spPr>
          <p:txBody>
            <a:bodyPr/>
            <a:lstStyle/>
            <a:p/>
          </p:txBody>
        </p:sp>
        <p:sp>
          <p:nvSpPr>
            <p:cNvPr id="118" name="pl118"/>
            <p:cNvSpPr/>
            <p:nvPr/>
          </p:nvSpPr>
          <p:spPr>
            <a:xfrm>
              <a:off x="29308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2208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51088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38009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090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2919244" y="1538395"/>
              <a:ext cx="1218078" cy="181730"/>
            </a:xfrm>
            <a:prstGeom prst="rect">
              <a:avLst/>
            </a:prstGeom>
            <a:solidFill>
              <a:srgbClr val="D9D9D9">
                <a:alpha val="60000"/>
              </a:srgbClr>
            </a:solidFill>
          </p:spPr>
          <p:txBody>
            <a:bodyPr/>
            <a:lstStyle/>
            <a:p/>
          </p:txBody>
        </p:sp>
        <p:sp>
          <p:nvSpPr>
            <p:cNvPr id="124" name="pl124"/>
            <p:cNvSpPr/>
            <p:nvPr/>
          </p:nvSpPr>
          <p:spPr>
            <a:xfrm>
              <a:off x="372839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5" name="tx125"/>
            <p:cNvSpPr/>
            <p:nvPr/>
          </p:nvSpPr>
          <p:spPr>
            <a:xfrm>
              <a:off x="328076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75%</a:t>
              </a:r>
            </a:p>
          </p:txBody>
        </p:sp>
        <p:sp>
          <p:nvSpPr>
            <p:cNvPr id="126" name="pt126"/>
            <p:cNvSpPr/>
            <p:nvPr/>
          </p:nvSpPr>
          <p:spPr>
            <a:xfrm>
              <a:off x="3244591"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7" name="pt127"/>
            <p:cNvSpPr/>
            <p:nvPr/>
          </p:nvSpPr>
          <p:spPr>
            <a:xfrm>
              <a:off x="3476606"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8" name="pt128"/>
            <p:cNvSpPr/>
            <p:nvPr/>
          </p:nvSpPr>
          <p:spPr>
            <a:xfrm>
              <a:off x="3534610"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9" name="pt129"/>
            <p:cNvSpPr/>
            <p:nvPr/>
          </p:nvSpPr>
          <p:spPr>
            <a:xfrm>
              <a:off x="3578113"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0" name="pt130"/>
            <p:cNvSpPr/>
            <p:nvPr/>
          </p:nvSpPr>
          <p:spPr>
            <a:xfrm>
              <a:off x="3592614"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1" name="pt131"/>
            <p:cNvSpPr/>
            <p:nvPr/>
          </p:nvSpPr>
          <p:spPr>
            <a:xfrm>
              <a:off x="3592614"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2" name="pt132"/>
            <p:cNvSpPr/>
            <p:nvPr/>
          </p:nvSpPr>
          <p:spPr>
            <a:xfrm>
              <a:off x="3592614"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3" name="pt133"/>
            <p:cNvSpPr/>
            <p:nvPr/>
          </p:nvSpPr>
          <p:spPr>
            <a:xfrm>
              <a:off x="3679619"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4" name="pt134"/>
            <p:cNvSpPr/>
            <p:nvPr/>
          </p:nvSpPr>
          <p:spPr>
            <a:xfrm>
              <a:off x="3694120"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5" name="pt135"/>
            <p:cNvSpPr/>
            <p:nvPr/>
          </p:nvSpPr>
          <p:spPr>
            <a:xfrm>
              <a:off x="375212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3766625"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3781126"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3795627"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3795627"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3810128"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3810128"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2" name="pt142"/>
            <p:cNvSpPr/>
            <p:nvPr/>
          </p:nvSpPr>
          <p:spPr>
            <a:xfrm>
              <a:off x="3853631"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3" name="pt143"/>
            <p:cNvSpPr/>
            <p:nvPr/>
          </p:nvSpPr>
          <p:spPr>
            <a:xfrm>
              <a:off x="3853631"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4" name="pt144"/>
            <p:cNvSpPr/>
            <p:nvPr/>
          </p:nvSpPr>
          <p:spPr>
            <a:xfrm>
              <a:off x="3897134"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3911635"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6" name="pt146"/>
            <p:cNvSpPr/>
            <p:nvPr/>
          </p:nvSpPr>
          <p:spPr>
            <a:xfrm>
              <a:off x="3911635"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7" name="pt147"/>
            <p:cNvSpPr/>
            <p:nvPr/>
          </p:nvSpPr>
          <p:spPr>
            <a:xfrm>
              <a:off x="395513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8" name="pt148"/>
            <p:cNvSpPr/>
            <p:nvPr/>
          </p:nvSpPr>
          <p:spPr>
            <a:xfrm>
              <a:off x="3955137"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9" name="pt149"/>
            <p:cNvSpPr/>
            <p:nvPr/>
          </p:nvSpPr>
          <p:spPr>
            <a:xfrm>
              <a:off x="3998640"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tx150"/>
            <p:cNvSpPr/>
            <p:nvPr/>
          </p:nvSpPr>
          <p:spPr>
            <a:xfrm>
              <a:off x="3365873"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151" name="tx151"/>
            <p:cNvSpPr/>
            <p:nvPr/>
          </p:nvSpPr>
          <p:spPr>
            <a:xfrm>
              <a:off x="3597888"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152" name="tx152"/>
            <p:cNvSpPr/>
            <p:nvPr/>
          </p:nvSpPr>
          <p:spPr>
            <a:xfrm>
              <a:off x="3655892" y="487000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153" name="tx153"/>
            <p:cNvSpPr/>
            <p:nvPr/>
          </p:nvSpPr>
          <p:spPr>
            <a:xfrm>
              <a:off x="3699395" y="468827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54" name="tx154"/>
            <p:cNvSpPr/>
            <p:nvPr/>
          </p:nvSpPr>
          <p:spPr>
            <a:xfrm>
              <a:off x="3713896"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155" name="tx155"/>
            <p:cNvSpPr/>
            <p:nvPr/>
          </p:nvSpPr>
          <p:spPr>
            <a:xfrm>
              <a:off x="3713896"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156" name="tx156"/>
            <p:cNvSpPr/>
            <p:nvPr/>
          </p:nvSpPr>
          <p:spPr>
            <a:xfrm>
              <a:off x="3713896" y="41430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157" name="tx157"/>
            <p:cNvSpPr/>
            <p:nvPr/>
          </p:nvSpPr>
          <p:spPr>
            <a:xfrm>
              <a:off x="3800901" y="39613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58" name="tx158"/>
            <p:cNvSpPr/>
            <p:nvPr/>
          </p:nvSpPr>
          <p:spPr>
            <a:xfrm>
              <a:off x="3815402" y="37815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59" name="tx159"/>
            <p:cNvSpPr/>
            <p:nvPr/>
          </p:nvSpPr>
          <p:spPr>
            <a:xfrm>
              <a:off x="3547316" y="359440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60" name="tx160"/>
            <p:cNvSpPr/>
            <p:nvPr/>
          </p:nvSpPr>
          <p:spPr>
            <a:xfrm>
              <a:off x="3561856"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61" name="tx161"/>
            <p:cNvSpPr/>
            <p:nvPr/>
          </p:nvSpPr>
          <p:spPr>
            <a:xfrm>
              <a:off x="3602752"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62" name="tx162"/>
            <p:cNvSpPr/>
            <p:nvPr/>
          </p:nvSpPr>
          <p:spPr>
            <a:xfrm>
              <a:off x="3639379" y="305270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63" name="tx163"/>
            <p:cNvSpPr/>
            <p:nvPr/>
          </p:nvSpPr>
          <p:spPr>
            <a:xfrm>
              <a:off x="3590819" y="287097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64" name="tx164"/>
            <p:cNvSpPr/>
            <p:nvPr/>
          </p:nvSpPr>
          <p:spPr>
            <a:xfrm>
              <a:off x="3605320"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65" name="tx165"/>
            <p:cNvSpPr/>
            <p:nvPr/>
          </p:nvSpPr>
          <p:spPr>
            <a:xfrm>
              <a:off x="3614209"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66" name="tx166"/>
            <p:cNvSpPr/>
            <p:nvPr/>
          </p:nvSpPr>
          <p:spPr>
            <a:xfrm>
              <a:off x="3662059"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67" name="tx167"/>
            <p:cNvSpPr/>
            <p:nvPr/>
          </p:nvSpPr>
          <p:spPr>
            <a:xfrm>
              <a:off x="3675296"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68" name="tx168"/>
            <p:cNvSpPr/>
            <p:nvPr/>
          </p:nvSpPr>
          <p:spPr>
            <a:xfrm>
              <a:off x="3701176"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69" name="tx169"/>
            <p:cNvSpPr/>
            <p:nvPr/>
          </p:nvSpPr>
          <p:spPr>
            <a:xfrm>
              <a:off x="3733299"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70" name="tx170"/>
            <p:cNvSpPr/>
            <p:nvPr/>
          </p:nvSpPr>
          <p:spPr>
            <a:xfrm>
              <a:off x="3737647" y="159886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71" name="tx171"/>
            <p:cNvSpPr/>
            <p:nvPr/>
          </p:nvSpPr>
          <p:spPr>
            <a:xfrm>
              <a:off x="3767952" y="14171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72" name="tx172"/>
            <p:cNvSpPr/>
            <p:nvPr/>
          </p:nvSpPr>
          <p:spPr>
            <a:xfrm>
              <a:off x="3767952"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73" name="tx173"/>
            <p:cNvSpPr/>
            <p:nvPr/>
          </p:nvSpPr>
          <p:spPr>
            <a:xfrm>
              <a:off x="3802643"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74" name="rc174"/>
            <p:cNvSpPr/>
            <p:nvPr/>
          </p:nvSpPr>
          <p:spPr>
            <a:xfrm>
              <a:off x="2919244" y="875080"/>
              <a:ext cx="1218078" cy="4597772"/>
            </a:xfrm>
            <a:prstGeom prst="rect">
              <a:avLst/>
            </a:prstGeom>
            <a:ln w="13550" cap="rnd">
              <a:solidFill>
                <a:srgbClr val="999999">
                  <a:alpha val="100000"/>
                </a:srgbClr>
              </a:solidFill>
              <a:prstDash val="solid"/>
              <a:round/>
            </a:ln>
          </p:spPr>
          <p:txBody>
            <a:bodyPr/>
            <a:lstStyle/>
            <a:p/>
          </p:txBody>
        </p:sp>
        <p:sp>
          <p:nvSpPr>
            <p:cNvPr id="175" name="pl175"/>
            <p:cNvSpPr/>
            <p:nvPr/>
          </p:nvSpPr>
          <p:spPr>
            <a:xfrm>
              <a:off x="42185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5085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79855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088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53785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4206912" y="1780702"/>
              <a:ext cx="1218078" cy="278652"/>
            </a:xfrm>
            <a:prstGeom prst="rect">
              <a:avLst/>
            </a:prstGeom>
            <a:solidFill>
              <a:srgbClr val="D9D9D9">
                <a:alpha val="60000"/>
              </a:srgbClr>
            </a:solidFill>
          </p:spPr>
          <p:txBody>
            <a:bodyPr/>
            <a:lstStyle/>
            <a:p/>
          </p:txBody>
        </p:sp>
        <p:sp>
          <p:nvSpPr>
            <p:cNvPr id="181" name="pl181"/>
            <p:cNvSpPr/>
            <p:nvPr/>
          </p:nvSpPr>
          <p:spPr>
            <a:xfrm>
              <a:off x="478405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82" name="tx182"/>
            <p:cNvSpPr/>
            <p:nvPr/>
          </p:nvSpPr>
          <p:spPr>
            <a:xfrm>
              <a:off x="4336417"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59%</a:t>
              </a:r>
            </a:p>
          </p:txBody>
        </p:sp>
        <p:sp>
          <p:nvSpPr>
            <p:cNvPr id="183" name="pt183"/>
            <p:cNvSpPr/>
            <p:nvPr/>
          </p:nvSpPr>
          <p:spPr>
            <a:xfrm>
              <a:off x="447425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4" name="pt184"/>
            <p:cNvSpPr/>
            <p:nvPr/>
          </p:nvSpPr>
          <p:spPr>
            <a:xfrm>
              <a:off x="4648267" y="493643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5" name="pt185"/>
            <p:cNvSpPr/>
            <p:nvPr/>
          </p:nvSpPr>
          <p:spPr>
            <a:xfrm>
              <a:off x="4662768" y="465777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6" name="pt186"/>
            <p:cNvSpPr/>
            <p:nvPr/>
          </p:nvSpPr>
          <p:spPr>
            <a:xfrm>
              <a:off x="4706270"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7" name="pt187"/>
            <p:cNvSpPr/>
            <p:nvPr/>
          </p:nvSpPr>
          <p:spPr>
            <a:xfrm>
              <a:off x="4749773" y="41004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8" name="pt188"/>
            <p:cNvSpPr/>
            <p:nvPr/>
          </p:nvSpPr>
          <p:spPr>
            <a:xfrm>
              <a:off x="4880282" y="382182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9" name="pt189"/>
            <p:cNvSpPr/>
            <p:nvPr/>
          </p:nvSpPr>
          <p:spPr>
            <a:xfrm>
              <a:off x="4880282"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0" name="pt190"/>
            <p:cNvSpPr/>
            <p:nvPr/>
          </p:nvSpPr>
          <p:spPr>
            <a:xfrm>
              <a:off x="4894783" y="326451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1" name="pt191"/>
            <p:cNvSpPr/>
            <p:nvPr/>
          </p:nvSpPr>
          <p:spPr>
            <a:xfrm>
              <a:off x="4894783" y="29858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2" name="pt192"/>
            <p:cNvSpPr/>
            <p:nvPr/>
          </p:nvSpPr>
          <p:spPr>
            <a:xfrm>
              <a:off x="4909284"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3" name="pt193"/>
            <p:cNvSpPr/>
            <p:nvPr/>
          </p:nvSpPr>
          <p:spPr>
            <a:xfrm>
              <a:off x="4923785" y="24285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4" name="pt194"/>
            <p:cNvSpPr/>
            <p:nvPr/>
          </p:nvSpPr>
          <p:spPr>
            <a:xfrm>
              <a:off x="4967287" y="21499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5" name="pt195"/>
            <p:cNvSpPr/>
            <p:nvPr/>
          </p:nvSpPr>
          <p:spPr>
            <a:xfrm>
              <a:off x="4967287" y="187125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6" name="pt196"/>
            <p:cNvSpPr/>
            <p:nvPr/>
          </p:nvSpPr>
          <p:spPr>
            <a:xfrm>
              <a:off x="5083295" y="15925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5112297" y="13139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519930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tx199"/>
            <p:cNvSpPr/>
            <p:nvPr/>
          </p:nvSpPr>
          <p:spPr>
            <a:xfrm>
              <a:off x="4595537" y="52334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00" name="tx200"/>
            <p:cNvSpPr/>
            <p:nvPr/>
          </p:nvSpPr>
          <p:spPr>
            <a:xfrm>
              <a:off x="4769549" y="4954816"/>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01" name="tx201"/>
            <p:cNvSpPr/>
            <p:nvPr/>
          </p:nvSpPr>
          <p:spPr>
            <a:xfrm>
              <a:off x="4784050" y="4676124"/>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02" name="tx202"/>
            <p:cNvSpPr/>
            <p:nvPr/>
          </p:nvSpPr>
          <p:spPr>
            <a:xfrm>
              <a:off x="4827552" y="43975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03" name="tx203"/>
            <p:cNvSpPr/>
            <p:nvPr/>
          </p:nvSpPr>
          <p:spPr>
            <a:xfrm>
              <a:off x="4871055" y="411881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04" name="tx204"/>
            <p:cNvSpPr/>
            <p:nvPr/>
          </p:nvSpPr>
          <p:spPr>
            <a:xfrm>
              <a:off x="5001564"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05" name="tx205"/>
            <p:cNvSpPr/>
            <p:nvPr/>
          </p:nvSpPr>
          <p:spPr>
            <a:xfrm>
              <a:off x="5001564" y="3561513"/>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06" name="tx206"/>
            <p:cNvSpPr/>
            <p:nvPr/>
          </p:nvSpPr>
          <p:spPr>
            <a:xfrm>
              <a:off x="5016065" y="328289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07" name="tx207"/>
            <p:cNvSpPr/>
            <p:nvPr/>
          </p:nvSpPr>
          <p:spPr>
            <a:xfrm>
              <a:off x="5016065" y="30042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08" name="tx208"/>
            <p:cNvSpPr/>
            <p:nvPr/>
          </p:nvSpPr>
          <p:spPr>
            <a:xfrm>
              <a:off x="5030566" y="272559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09" name="tx209"/>
            <p:cNvSpPr/>
            <p:nvPr/>
          </p:nvSpPr>
          <p:spPr>
            <a:xfrm>
              <a:off x="5045066"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10" name="tx210"/>
            <p:cNvSpPr/>
            <p:nvPr/>
          </p:nvSpPr>
          <p:spPr>
            <a:xfrm>
              <a:off x="5088569" y="216828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11" name="tx211"/>
            <p:cNvSpPr/>
            <p:nvPr/>
          </p:nvSpPr>
          <p:spPr>
            <a:xfrm>
              <a:off x="5088569" y="1889634"/>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12" name="tx212"/>
            <p:cNvSpPr/>
            <p:nvPr/>
          </p:nvSpPr>
          <p:spPr>
            <a:xfrm>
              <a:off x="4891723" y="161292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13" name="tx213"/>
            <p:cNvSpPr/>
            <p:nvPr/>
          </p:nvSpPr>
          <p:spPr>
            <a:xfrm>
              <a:off x="4933962" y="133426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14" name="tx214"/>
            <p:cNvSpPr/>
            <p:nvPr/>
          </p:nvSpPr>
          <p:spPr>
            <a:xfrm>
              <a:off x="5012117"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15" name="rc215"/>
            <p:cNvSpPr/>
            <p:nvPr/>
          </p:nvSpPr>
          <p:spPr>
            <a:xfrm>
              <a:off x="4206912" y="875080"/>
              <a:ext cx="1218078" cy="4597772"/>
            </a:xfrm>
            <a:prstGeom prst="rect">
              <a:avLst/>
            </a:prstGeom>
            <a:ln w="13550" cap="rnd">
              <a:solidFill>
                <a:srgbClr val="999999">
                  <a:alpha val="100000"/>
                </a:srgbClr>
              </a:solidFill>
              <a:prstDash val="solid"/>
              <a:round/>
            </a:ln>
          </p:spPr>
          <p:txBody>
            <a:bodyPr/>
            <a:lstStyle/>
            <a:p/>
          </p:txBody>
        </p:sp>
        <p:sp>
          <p:nvSpPr>
            <p:cNvPr id="216" name="pl216"/>
            <p:cNvSpPr/>
            <p:nvPr/>
          </p:nvSpPr>
          <p:spPr>
            <a:xfrm>
              <a:off x="55061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57962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608621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63762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666625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1" name="rc221"/>
            <p:cNvSpPr/>
            <p:nvPr/>
          </p:nvSpPr>
          <p:spPr>
            <a:xfrm>
              <a:off x="5494580" y="1720125"/>
              <a:ext cx="1218078" cy="181730"/>
            </a:xfrm>
            <a:prstGeom prst="rect">
              <a:avLst/>
            </a:prstGeom>
            <a:solidFill>
              <a:srgbClr val="D9D9D9">
                <a:alpha val="60000"/>
              </a:srgbClr>
            </a:solidFill>
          </p:spPr>
          <p:txBody>
            <a:bodyPr/>
            <a:lstStyle/>
            <a:p/>
          </p:txBody>
        </p:sp>
        <p:sp>
          <p:nvSpPr>
            <p:cNvPr id="222" name="pl222"/>
            <p:cNvSpPr/>
            <p:nvPr/>
          </p:nvSpPr>
          <p:spPr>
            <a:xfrm>
              <a:off x="61442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23" name="tx223"/>
            <p:cNvSpPr/>
            <p:nvPr/>
          </p:nvSpPr>
          <p:spPr>
            <a:xfrm>
              <a:off x="569658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64%</a:t>
              </a:r>
            </a:p>
          </p:txBody>
        </p:sp>
        <p:sp>
          <p:nvSpPr>
            <p:cNvPr id="224" name="pt224"/>
            <p:cNvSpPr/>
            <p:nvPr/>
          </p:nvSpPr>
          <p:spPr>
            <a:xfrm>
              <a:off x="580542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5" name="pt225"/>
            <p:cNvSpPr/>
            <p:nvPr/>
          </p:nvSpPr>
          <p:spPr>
            <a:xfrm>
              <a:off x="5877931" y="503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6" name="pt226"/>
            <p:cNvSpPr/>
            <p:nvPr/>
          </p:nvSpPr>
          <p:spPr>
            <a:xfrm>
              <a:off x="5964936" y="48516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7" name="pt227"/>
            <p:cNvSpPr/>
            <p:nvPr/>
          </p:nvSpPr>
          <p:spPr>
            <a:xfrm>
              <a:off x="5979437" y="46698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8" name="pt228"/>
            <p:cNvSpPr/>
            <p:nvPr/>
          </p:nvSpPr>
          <p:spPr>
            <a:xfrm>
              <a:off x="5979437" y="44881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9" name="pt229"/>
            <p:cNvSpPr/>
            <p:nvPr/>
          </p:nvSpPr>
          <p:spPr>
            <a:xfrm>
              <a:off x="6008439" y="43064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0" name="pt230"/>
            <p:cNvSpPr/>
            <p:nvPr/>
          </p:nvSpPr>
          <p:spPr>
            <a:xfrm>
              <a:off x="6066443"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1" name="pt231"/>
            <p:cNvSpPr/>
            <p:nvPr/>
          </p:nvSpPr>
          <p:spPr>
            <a:xfrm>
              <a:off x="6066443" y="39429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2" name="pt232"/>
            <p:cNvSpPr/>
            <p:nvPr/>
          </p:nvSpPr>
          <p:spPr>
            <a:xfrm>
              <a:off x="6153449" y="376124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3" name="pt233"/>
            <p:cNvSpPr/>
            <p:nvPr/>
          </p:nvSpPr>
          <p:spPr>
            <a:xfrm>
              <a:off x="6153449" y="35795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4" name="pt234"/>
            <p:cNvSpPr/>
            <p:nvPr/>
          </p:nvSpPr>
          <p:spPr>
            <a:xfrm>
              <a:off x="6167950" y="33977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5" name="pt235"/>
            <p:cNvSpPr/>
            <p:nvPr/>
          </p:nvSpPr>
          <p:spPr>
            <a:xfrm>
              <a:off x="6254955" y="32160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6" name="pt236"/>
            <p:cNvSpPr/>
            <p:nvPr/>
          </p:nvSpPr>
          <p:spPr>
            <a:xfrm>
              <a:off x="6298458" y="303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7" name="pt237"/>
            <p:cNvSpPr/>
            <p:nvPr/>
          </p:nvSpPr>
          <p:spPr>
            <a:xfrm>
              <a:off x="6341961"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8" name="pt238"/>
            <p:cNvSpPr/>
            <p:nvPr/>
          </p:nvSpPr>
          <p:spPr>
            <a:xfrm>
              <a:off x="6356462"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9" name="pt239"/>
            <p:cNvSpPr/>
            <p:nvPr/>
          </p:nvSpPr>
          <p:spPr>
            <a:xfrm>
              <a:off x="6356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0" name="pt240"/>
            <p:cNvSpPr/>
            <p:nvPr/>
          </p:nvSpPr>
          <p:spPr>
            <a:xfrm>
              <a:off x="6399965"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1" name="pt241"/>
            <p:cNvSpPr/>
            <p:nvPr/>
          </p:nvSpPr>
          <p:spPr>
            <a:xfrm>
              <a:off x="6428967"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2" name="pt242"/>
            <p:cNvSpPr/>
            <p:nvPr/>
          </p:nvSpPr>
          <p:spPr>
            <a:xfrm>
              <a:off x="6443467" y="19439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3" name="pt243"/>
            <p:cNvSpPr/>
            <p:nvPr/>
          </p:nvSpPr>
          <p:spPr>
            <a:xfrm>
              <a:off x="6472469"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4" name="pt244"/>
            <p:cNvSpPr/>
            <p:nvPr/>
          </p:nvSpPr>
          <p:spPr>
            <a:xfrm>
              <a:off x="6501471"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5" name="pt245"/>
            <p:cNvSpPr/>
            <p:nvPr/>
          </p:nvSpPr>
          <p:spPr>
            <a:xfrm>
              <a:off x="6515972"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6" name="pt246"/>
            <p:cNvSpPr/>
            <p:nvPr/>
          </p:nvSpPr>
          <p:spPr>
            <a:xfrm>
              <a:off x="6515972"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7" name="pt247"/>
            <p:cNvSpPr/>
            <p:nvPr/>
          </p:nvSpPr>
          <p:spPr>
            <a:xfrm>
              <a:off x="6544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8" name="tx248"/>
            <p:cNvSpPr/>
            <p:nvPr/>
          </p:nvSpPr>
          <p:spPr>
            <a:xfrm>
              <a:off x="5926708"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249" name="tx249"/>
            <p:cNvSpPr/>
            <p:nvPr/>
          </p:nvSpPr>
          <p:spPr>
            <a:xfrm>
              <a:off x="5999213" y="505367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50" name="tx250"/>
            <p:cNvSpPr/>
            <p:nvPr/>
          </p:nvSpPr>
          <p:spPr>
            <a:xfrm>
              <a:off x="6086218" y="486996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51" name="tx251"/>
            <p:cNvSpPr/>
            <p:nvPr/>
          </p:nvSpPr>
          <p:spPr>
            <a:xfrm>
              <a:off x="6100719" y="468827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252" name="tx252"/>
            <p:cNvSpPr/>
            <p:nvPr/>
          </p:nvSpPr>
          <p:spPr>
            <a:xfrm>
              <a:off x="6100719" y="450654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53" name="tx253"/>
            <p:cNvSpPr/>
            <p:nvPr/>
          </p:nvSpPr>
          <p:spPr>
            <a:xfrm>
              <a:off x="6129721" y="43248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54" name="tx254"/>
            <p:cNvSpPr/>
            <p:nvPr/>
          </p:nvSpPr>
          <p:spPr>
            <a:xfrm>
              <a:off x="6187725" y="413959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55" name="tx255"/>
            <p:cNvSpPr/>
            <p:nvPr/>
          </p:nvSpPr>
          <p:spPr>
            <a:xfrm>
              <a:off x="6187725" y="396135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56" name="tx256"/>
            <p:cNvSpPr/>
            <p:nvPr/>
          </p:nvSpPr>
          <p:spPr>
            <a:xfrm>
              <a:off x="6274731" y="377962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57" name="tx257"/>
            <p:cNvSpPr/>
            <p:nvPr/>
          </p:nvSpPr>
          <p:spPr>
            <a:xfrm>
              <a:off x="6274731" y="359983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58" name="tx258"/>
            <p:cNvSpPr/>
            <p:nvPr/>
          </p:nvSpPr>
          <p:spPr>
            <a:xfrm>
              <a:off x="6289232" y="341616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59" name="tx259"/>
            <p:cNvSpPr/>
            <p:nvPr/>
          </p:nvSpPr>
          <p:spPr>
            <a:xfrm>
              <a:off x="6376237" y="323443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60" name="tx260"/>
            <p:cNvSpPr/>
            <p:nvPr/>
          </p:nvSpPr>
          <p:spPr>
            <a:xfrm>
              <a:off x="6419740" y="305270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61" name="tx261"/>
            <p:cNvSpPr/>
            <p:nvPr/>
          </p:nvSpPr>
          <p:spPr>
            <a:xfrm>
              <a:off x="6146003" y="287093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62" name="tx262"/>
            <p:cNvSpPr/>
            <p:nvPr/>
          </p:nvSpPr>
          <p:spPr>
            <a:xfrm>
              <a:off x="6178088"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63" name="tx263"/>
            <p:cNvSpPr/>
            <p:nvPr/>
          </p:nvSpPr>
          <p:spPr>
            <a:xfrm>
              <a:off x="6164890" y="250945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64" name="tx264"/>
            <p:cNvSpPr/>
            <p:nvPr/>
          </p:nvSpPr>
          <p:spPr>
            <a:xfrm>
              <a:off x="6195156" y="232574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65" name="tx265"/>
            <p:cNvSpPr/>
            <p:nvPr/>
          </p:nvSpPr>
          <p:spPr>
            <a:xfrm>
              <a:off x="6250631"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66" name="tx266"/>
            <p:cNvSpPr/>
            <p:nvPr/>
          </p:nvSpPr>
          <p:spPr>
            <a:xfrm>
              <a:off x="6265132" y="196426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67" name="tx267"/>
            <p:cNvSpPr/>
            <p:nvPr/>
          </p:nvSpPr>
          <p:spPr>
            <a:xfrm>
              <a:off x="6298482" y="178059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68" name="tx268"/>
            <p:cNvSpPr/>
            <p:nvPr/>
          </p:nvSpPr>
          <p:spPr>
            <a:xfrm>
              <a:off x="6314286"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69" name="tx269"/>
            <p:cNvSpPr/>
            <p:nvPr/>
          </p:nvSpPr>
          <p:spPr>
            <a:xfrm>
              <a:off x="6319975" y="141713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70" name="tx270"/>
            <p:cNvSpPr/>
            <p:nvPr/>
          </p:nvSpPr>
          <p:spPr>
            <a:xfrm>
              <a:off x="6320053" y="123734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71" name="tx271"/>
            <p:cNvSpPr/>
            <p:nvPr/>
          </p:nvSpPr>
          <p:spPr>
            <a:xfrm>
              <a:off x="6357789"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72" name="rc272"/>
            <p:cNvSpPr/>
            <p:nvPr/>
          </p:nvSpPr>
          <p:spPr>
            <a:xfrm>
              <a:off x="5494580" y="875080"/>
              <a:ext cx="1218078" cy="4597772"/>
            </a:xfrm>
            <a:prstGeom prst="rect">
              <a:avLst/>
            </a:prstGeom>
            <a:ln w="13550" cap="rnd">
              <a:solidFill>
                <a:srgbClr val="999999">
                  <a:alpha val="100000"/>
                </a:srgbClr>
              </a:solidFill>
              <a:prstDash val="solid"/>
              <a:round/>
            </a:ln>
          </p:spPr>
          <p:txBody>
            <a:bodyPr/>
            <a:lstStyle/>
            <a:p/>
          </p:txBody>
        </p:sp>
        <p:sp>
          <p:nvSpPr>
            <p:cNvPr id="273" name="pl273"/>
            <p:cNvSpPr/>
            <p:nvPr/>
          </p:nvSpPr>
          <p:spPr>
            <a:xfrm>
              <a:off x="67938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4" name="pl274"/>
            <p:cNvSpPr/>
            <p:nvPr/>
          </p:nvSpPr>
          <p:spPr>
            <a:xfrm>
              <a:off x="708386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73738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76639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7953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8" name="rc278"/>
            <p:cNvSpPr/>
            <p:nvPr/>
          </p:nvSpPr>
          <p:spPr>
            <a:xfrm>
              <a:off x="6782248" y="2178777"/>
              <a:ext cx="1218078" cy="199037"/>
            </a:xfrm>
            <a:prstGeom prst="rect">
              <a:avLst/>
            </a:prstGeom>
            <a:solidFill>
              <a:srgbClr val="D9D9D9">
                <a:alpha val="60000"/>
              </a:srgbClr>
            </a:solidFill>
          </p:spPr>
          <p:txBody>
            <a:bodyPr/>
            <a:lstStyle/>
            <a:p/>
          </p:txBody>
        </p:sp>
        <p:sp>
          <p:nvSpPr>
            <p:cNvPr id="279" name="pl279"/>
            <p:cNvSpPr/>
            <p:nvPr/>
          </p:nvSpPr>
          <p:spPr>
            <a:xfrm>
              <a:off x="722887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80" name="tx280"/>
            <p:cNvSpPr/>
            <p:nvPr/>
          </p:nvSpPr>
          <p:spPr>
            <a:xfrm>
              <a:off x="678124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50%</a:t>
              </a:r>
            </a:p>
          </p:txBody>
        </p:sp>
        <p:sp>
          <p:nvSpPr>
            <p:cNvPr id="281" name="pt281"/>
            <p:cNvSpPr/>
            <p:nvPr/>
          </p:nvSpPr>
          <p:spPr>
            <a:xfrm>
              <a:off x="678857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2" name="pt282"/>
            <p:cNvSpPr/>
            <p:nvPr/>
          </p:nvSpPr>
          <p:spPr>
            <a:xfrm>
              <a:off x="6962586" y="50160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3" name="pt283"/>
            <p:cNvSpPr/>
            <p:nvPr/>
          </p:nvSpPr>
          <p:spPr>
            <a:xfrm>
              <a:off x="6977087" y="481700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4" name="pt284"/>
            <p:cNvSpPr/>
            <p:nvPr/>
          </p:nvSpPr>
          <p:spPr>
            <a:xfrm>
              <a:off x="7136597" y="46179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5" name="pt285"/>
            <p:cNvSpPr/>
            <p:nvPr/>
          </p:nvSpPr>
          <p:spPr>
            <a:xfrm>
              <a:off x="7165599" y="44189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6" name="pt286"/>
            <p:cNvSpPr/>
            <p:nvPr/>
          </p:nvSpPr>
          <p:spPr>
            <a:xfrm>
              <a:off x="7194601" y="42198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7" name="pt287"/>
            <p:cNvSpPr/>
            <p:nvPr/>
          </p:nvSpPr>
          <p:spPr>
            <a:xfrm>
              <a:off x="7209102" y="402085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8" name="pt288"/>
            <p:cNvSpPr/>
            <p:nvPr/>
          </p:nvSpPr>
          <p:spPr>
            <a:xfrm>
              <a:off x="7209102" y="38218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9" name="pt289"/>
            <p:cNvSpPr/>
            <p:nvPr/>
          </p:nvSpPr>
          <p:spPr>
            <a:xfrm>
              <a:off x="7223603" y="362278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0" name="pt290"/>
            <p:cNvSpPr/>
            <p:nvPr/>
          </p:nvSpPr>
          <p:spPr>
            <a:xfrm>
              <a:off x="7296107" y="342374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1" name="pt291"/>
            <p:cNvSpPr/>
            <p:nvPr/>
          </p:nvSpPr>
          <p:spPr>
            <a:xfrm>
              <a:off x="7310608" y="32247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2" name="pt292"/>
            <p:cNvSpPr/>
            <p:nvPr/>
          </p:nvSpPr>
          <p:spPr>
            <a:xfrm>
              <a:off x="7325109" y="30256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3" name="pt293"/>
            <p:cNvSpPr/>
            <p:nvPr/>
          </p:nvSpPr>
          <p:spPr>
            <a:xfrm>
              <a:off x="7368612" y="282663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4" name="pt294"/>
            <p:cNvSpPr/>
            <p:nvPr/>
          </p:nvSpPr>
          <p:spPr>
            <a:xfrm>
              <a:off x="7397614" y="26275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5" name="pt295"/>
            <p:cNvSpPr/>
            <p:nvPr/>
          </p:nvSpPr>
          <p:spPr>
            <a:xfrm>
              <a:off x="7412115" y="24285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6" name="pt296"/>
            <p:cNvSpPr/>
            <p:nvPr/>
          </p:nvSpPr>
          <p:spPr>
            <a:xfrm>
              <a:off x="7513621" y="222951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7" name="pt297"/>
            <p:cNvSpPr/>
            <p:nvPr/>
          </p:nvSpPr>
          <p:spPr>
            <a:xfrm>
              <a:off x="7586126" y="2030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8" name="pt298"/>
            <p:cNvSpPr/>
            <p:nvPr/>
          </p:nvSpPr>
          <p:spPr>
            <a:xfrm>
              <a:off x="7586126" y="18314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9" name="pt299"/>
            <p:cNvSpPr/>
            <p:nvPr/>
          </p:nvSpPr>
          <p:spPr>
            <a:xfrm>
              <a:off x="7615128" y="16324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0" name="pt300"/>
            <p:cNvSpPr/>
            <p:nvPr/>
          </p:nvSpPr>
          <p:spPr>
            <a:xfrm>
              <a:off x="7702133" y="14333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1" name="pt301"/>
            <p:cNvSpPr/>
            <p:nvPr/>
          </p:nvSpPr>
          <p:spPr>
            <a:xfrm>
              <a:off x="7716634" y="12343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2" name="pt302"/>
            <p:cNvSpPr/>
            <p:nvPr/>
          </p:nvSpPr>
          <p:spPr>
            <a:xfrm>
              <a:off x="7789139"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3" name="tx303"/>
            <p:cNvSpPr/>
            <p:nvPr/>
          </p:nvSpPr>
          <p:spPr>
            <a:xfrm>
              <a:off x="690985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04" name="tx304"/>
            <p:cNvSpPr/>
            <p:nvPr/>
          </p:nvSpPr>
          <p:spPr>
            <a:xfrm>
              <a:off x="7083867" y="50344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05" name="tx305"/>
            <p:cNvSpPr/>
            <p:nvPr/>
          </p:nvSpPr>
          <p:spPr>
            <a:xfrm>
              <a:off x="7098368" y="483539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06" name="tx306"/>
            <p:cNvSpPr/>
            <p:nvPr/>
          </p:nvSpPr>
          <p:spPr>
            <a:xfrm>
              <a:off x="7257879" y="4636355"/>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307" name="tx307"/>
            <p:cNvSpPr/>
            <p:nvPr/>
          </p:nvSpPr>
          <p:spPr>
            <a:xfrm>
              <a:off x="7286881" y="44373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08" name="tx308"/>
            <p:cNvSpPr/>
            <p:nvPr/>
          </p:nvSpPr>
          <p:spPr>
            <a:xfrm>
              <a:off x="7315883" y="42382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09" name="tx309"/>
            <p:cNvSpPr/>
            <p:nvPr/>
          </p:nvSpPr>
          <p:spPr>
            <a:xfrm>
              <a:off x="7330383" y="4039242"/>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10" name="tx310"/>
            <p:cNvSpPr/>
            <p:nvPr/>
          </p:nvSpPr>
          <p:spPr>
            <a:xfrm>
              <a:off x="7330383"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11" name="tx311"/>
            <p:cNvSpPr/>
            <p:nvPr/>
          </p:nvSpPr>
          <p:spPr>
            <a:xfrm>
              <a:off x="7344884" y="3637673"/>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312" name="tx312"/>
            <p:cNvSpPr/>
            <p:nvPr/>
          </p:nvSpPr>
          <p:spPr>
            <a:xfrm>
              <a:off x="7417389" y="3442090"/>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13" name="tx313"/>
            <p:cNvSpPr/>
            <p:nvPr/>
          </p:nvSpPr>
          <p:spPr>
            <a:xfrm>
              <a:off x="7431890" y="3245032"/>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14" name="tx314"/>
            <p:cNvSpPr/>
            <p:nvPr/>
          </p:nvSpPr>
          <p:spPr>
            <a:xfrm>
              <a:off x="7446391" y="304599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15" name="tx315"/>
            <p:cNvSpPr/>
            <p:nvPr/>
          </p:nvSpPr>
          <p:spPr>
            <a:xfrm>
              <a:off x="7489894" y="284497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16" name="tx316"/>
            <p:cNvSpPr/>
            <p:nvPr/>
          </p:nvSpPr>
          <p:spPr>
            <a:xfrm>
              <a:off x="7518896" y="264791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17" name="tx317"/>
            <p:cNvSpPr/>
            <p:nvPr/>
          </p:nvSpPr>
          <p:spPr>
            <a:xfrm>
              <a:off x="7533397" y="2446940"/>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18" name="tx318"/>
            <p:cNvSpPr/>
            <p:nvPr/>
          </p:nvSpPr>
          <p:spPr>
            <a:xfrm>
              <a:off x="7634903" y="224790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19" name="tx319"/>
            <p:cNvSpPr/>
            <p:nvPr/>
          </p:nvSpPr>
          <p:spPr>
            <a:xfrm>
              <a:off x="7707408" y="20488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20" name="tx320"/>
            <p:cNvSpPr/>
            <p:nvPr/>
          </p:nvSpPr>
          <p:spPr>
            <a:xfrm>
              <a:off x="7707408" y="18498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21" name="tx321"/>
            <p:cNvSpPr/>
            <p:nvPr/>
          </p:nvSpPr>
          <p:spPr>
            <a:xfrm>
              <a:off x="7423556" y="165273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22" name="tx322"/>
            <p:cNvSpPr/>
            <p:nvPr/>
          </p:nvSpPr>
          <p:spPr>
            <a:xfrm>
              <a:off x="7514948" y="14517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323" name="tx323"/>
            <p:cNvSpPr/>
            <p:nvPr/>
          </p:nvSpPr>
          <p:spPr>
            <a:xfrm>
              <a:off x="7538299" y="1252714"/>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24" name="tx324"/>
            <p:cNvSpPr/>
            <p:nvPr/>
          </p:nvSpPr>
          <p:spPr>
            <a:xfrm>
              <a:off x="7593142"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25" name="rc325"/>
            <p:cNvSpPr/>
            <p:nvPr/>
          </p:nvSpPr>
          <p:spPr>
            <a:xfrm>
              <a:off x="6782248" y="875080"/>
              <a:ext cx="1218078" cy="4597772"/>
            </a:xfrm>
            <a:prstGeom prst="rect">
              <a:avLst/>
            </a:prstGeom>
            <a:ln w="13550" cap="rnd">
              <a:solidFill>
                <a:srgbClr val="999999">
                  <a:alpha val="100000"/>
                </a:srgbClr>
              </a:solidFill>
              <a:prstDash val="solid"/>
              <a:round/>
            </a:ln>
          </p:spPr>
          <p:txBody>
            <a:bodyPr/>
            <a:lstStyle/>
            <a:p/>
          </p:txBody>
        </p:sp>
        <p:sp>
          <p:nvSpPr>
            <p:cNvPr id="326" name="pl326"/>
            <p:cNvSpPr/>
            <p:nvPr/>
          </p:nvSpPr>
          <p:spPr>
            <a:xfrm>
              <a:off x="80815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7" name="pl327"/>
            <p:cNvSpPr/>
            <p:nvPr/>
          </p:nvSpPr>
          <p:spPr>
            <a:xfrm>
              <a:off x="837153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8" name="pl328"/>
            <p:cNvSpPr/>
            <p:nvPr/>
          </p:nvSpPr>
          <p:spPr>
            <a:xfrm>
              <a:off x="86615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9" name="pl329"/>
            <p:cNvSpPr/>
            <p:nvPr/>
          </p:nvSpPr>
          <p:spPr>
            <a:xfrm>
              <a:off x="89515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0" name="pl330"/>
            <p:cNvSpPr/>
            <p:nvPr/>
          </p:nvSpPr>
          <p:spPr>
            <a:xfrm>
              <a:off x="92415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1" name="rc331"/>
            <p:cNvSpPr/>
            <p:nvPr/>
          </p:nvSpPr>
          <p:spPr>
            <a:xfrm>
              <a:off x="8069916" y="1194064"/>
              <a:ext cx="1218078" cy="219989"/>
            </a:xfrm>
            <a:prstGeom prst="rect">
              <a:avLst/>
            </a:prstGeom>
            <a:solidFill>
              <a:srgbClr val="D9D9D9">
                <a:alpha val="60000"/>
              </a:srgbClr>
            </a:solidFill>
          </p:spPr>
          <p:txBody>
            <a:bodyPr/>
            <a:lstStyle/>
            <a:p/>
          </p:txBody>
        </p:sp>
        <p:sp>
          <p:nvSpPr>
            <p:cNvPr id="332" name="pl332"/>
            <p:cNvSpPr/>
            <p:nvPr/>
          </p:nvSpPr>
          <p:spPr>
            <a:xfrm>
              <a:off x="876306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33" name="tx333"/>
            <p:cNvSpPr/>
            <p:nvPr/>
          </p:nvSpPr>
          <p:spPr>
            <a:xfrm>
              <a:off x="8315428"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67%</a:t>
              </a:r>
            </a:p>
          </p:txBody>
        </p:sp>
        <p:sp>
          <p:nvSpPr>
            <p:cNvPr id="334" name="pt334"/>
            <p:cNvSpPr/>
            <p:nvPr/>
          </p:nvSpPr>
          <p:spPr>
            <a:xfrm>
              <a:off x="839526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5" name="pt335"/>
            <p:cNvSpPr/>
            <p:nvPr/>
          </p:nvSpPr>
          <p:spPr>
            <a:xfrm>
              <a:off x="8453267" y="49950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6" name="pt336"/>
            <p:cNvSpPr/>
            <p:nvPr/>
          </p:nvSpPr>
          <p:spPr>
            <a:xfrm>
              <a:off x="8598276" y="47751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7" name="pt337"/>
            <p:cNvSpPr/>
            <p:nvPr/>
          </p:nvSpPr>
          <p:spPr>
            <a:xfrm>
              <a:off x="8641779" y="45551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8" name="pt338"/>
            <p:cNvSpPr/>
            <p:nvPr/>
          </p:nvSpPr>
          <p:spPr>
            <a:xfrm>
              <a:off x="8656280" y="43351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9" name="pt339"/>
            <p:cNvSpPr/>
            <p:nvPr/>
          </p:nvSpPr>
          <p:spPr>
            <a:xfrm>
              <a:off x="8670781" y="411514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0" name="pt340"/>
            <p:cNvSpPr/>
            <p:nvPr/>
          </p:nvSpPr>
          <p:spPr>
            <a:xfrm>
              <a:off x="8902796" y="3895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1" name="pt341"/>
            <p:cNvSpPr/>
            <p:nvPr/>
          </p:nvSpPr>
          <p:spPr>
            <a:xfrm>
              <a:off x="8917297" y="36751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2" name="pt342"/>
            <p:cNvSpPr/>
            <p:nvPr/>
          </p:nvSpPr>
          <p:spPr>
            <a:xfrm>
              <a:off x="8931798" y="34551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3" name="pt343"/>
            <p:cNvSpPr/>
            <p:nvPr/>
          </p:nvSpPr>
          <p:spPr>
            <a:xfrm>
              <a:off x="8931798" y="32351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4" name="pt344"/>
            <p:cNvSpPr/>
            <p:nvPr/>
          </p:nvSpPr>
          <p:spPr>
            <a:xfrm>
              <a:off x="8975300" y="30151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5" name="pt345"/>
            <p:cNvSpPr/>
            <p:nvPr/>
          </p:nvSpPr>
          <p:spPr>
            <a:xfrm>
              <a:off x="8975300" y="27952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6" name="pt346"/>
            <p:cNvSpPr/>
            <p:nvPr/>
          </p:nvSpPr>
          <p:spPr>
            <a:xfrm>
              <a:off x="8989801" y="25752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7" name="pt347"/>
            <p:cNvSpPr/>
            <p:nvPr/>
          </p:nvSpPr>
          <p:spPr>
            <a:xfrm>
              <a:off x="9004302" y="23552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8" name="pt348"/>
            <p:cNvSpPr/>
            <p:nvPr/>
          </p:nvSpPr>
          <p:spPr>
            <a:xfrm>
              <a:off x="9033304" y="21352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9047805" y="19152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0" name="pt350"/>
            <p:cNvSpPr/>
            <p:nvPr/>
          </p:nvSpPr>
          <p:spPr>
            <a:xfrm>
              <a:off x="9062306" y="16952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1" name="pt351"/>
            <p:cNvSpPr/>
            <p:nvPr/>
          </p:nvSpPr>
          <p:spPr>
            <a:xfrm>
              <a:off x="9062306" y="14752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2" name="pt352"/>
            <p:cNvSpPr/>
            <p:nvPr/>
          </p:nvSpPr>
          <p:spPr>
            <a:xfrm>
              <a:off x="9091308" y="12552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3" name="pt353"/>
            <p:cNvSpPr/>
            <p:nvPr/>
          </p:nvSpPr>
          <p:spPr>
            <a:xfrm>
              <a:off x="914931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tx354"/>
            <p:cNvSpPr/>
            <p:nvPr/>
          </p:nvSpPr>
          <p:spPr>
            <a:xfrm>
              <a:off x="8516545"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55" name="tx355"/>
            <p:cNvSpPr/>
            <p:nvPr/>
          </p:nvSpPr>
          <p:spPr>
            <a:xfrm>
              <a:off x="8574549" y="501347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56" name="tx356"/>
            <p:cNvSpPr/>
            <p:nvPr/>
          </p:nvSpPr>
          <p:spPr>
            <a:xfrm>
              <a:off x="8719558" y="479349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57" name="tx357"/>
            <p:cNvSpPr/>
            <p:nvPr/>
          </p:nvSpPr>
          <p:spPr>
            <a:xfrm>
              <a:off x="8763061" y="4573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58" name="tx358"/>
            <p:cNvSpPr/>
            <p:nvPr/>
          </p:nvSpPr>
          <p:spPr>
            <a:xfrm>
              <a:off x="8777562" y="4353473"/>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59" name="tx359"/>
            <p:cNvSpPr/>
            <p:nvPr/>
          </p:nvSpPr>
          <p:spPr>
            <a:xfrm>
              <a:off x="8792063" y="413546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60" name="tx360"/>
            <p:cNvSpPr/>
            <p:nvPr/>
          </p:nvSpPr>
          <p:spPr>
            <a:xfrm>
              <a:off x="8724422" y="391547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61" name="tx361"/>
            <p:cNvSpPr/>
            <p:nvPr/>
          </p:nvSpPr>
          <p:spPr>
            <a:xfrm>
              <a:off x="8761048" y="369548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62" name="tx362"/>
            <p:cNvSpPr/>
            <p:nvPr/>
          </p:nvSpPr>
          <p:spPr>
            <a:xfrm>
              <a:off x="8727028" y="3473556"/>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63" name="tx363"/>
            <p:cNvSpPr/>
            <p:nvPr/>
          </p:nvSpPr>
          <p:spPr>
            <a:xfrm>
              <a:off x="8726989" y="325356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64" name="tx364"/>
            <p:cNvSpPr/>
            <p:nvPr/>
          </p:nvSpPr>
          <p:spPr>
            <a:xfrm>
              <a:off x="8770492" y="3033539"/>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65" name="tx365"/>
            <p:cNvSpPr/>
            <p:nvPr/>
          </p:nvSpPr>
          <p:spPr>
            <a:xfrm>
              <a:off x="8779381" y="2815529"/>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66" name="tx366"/>
            <p:cNvSpPr/>
            <p:nvPr/>
          </p:nvSpPr>
          <p:spPr>
            <a:xfrm>
              <a:off x="8811466" y="25935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67" name="tx367"/>
            <p:cNvSpPr/>
            <p:nvPr/>
          </p:nvSpPr>
          <p:spPr>
            <a:xfrm>
              <a:off x="8812731" y="237555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68" name="tx368"/>
            <p:cNvSpPr/>
            <p:nvPr/>
          </p:nvSpPr>
          <p:spPr>
            <a:xfrm>
              <a:off x="8837346" y="2153582"/>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69" name="tx369"/>
            <p:cNvSpPr/>
            <p:nvPr/>
          </p:nvSpPr>
          <p:spPr>
            <a:xfrm>
              <a:off x="8851808" y="1933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70" name="tx370"/>
            <p:cNvSpPr/>
            <p:nvPr/>
          </p:nvSpPr>
          <p:spPr>
            <a:xfrm>
              <a:off x="8883971" y="1715584"/>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71" name="tx371"/>
            <p:cNvSpPr/>
            <p:nvPr/>
          </p:nvSpPr>
          <p:spPr>
            <a:xfrm>
              <a:off x="8875121" y="14936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72" name="tx372"/>
            <p:cNvSpPr/>
            <p:nvPr/>
          </p:nvSpPr>
          <p:spPr>
            <a:xfrm>
              <a:off x="8917320"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73" name="tx373"/>
            <p:cNvSpPr/>
            <p:nvPr/>
          </p:nvSpPr>
          <p:spPr>
            <a:xfrm>
              <a:off x="8953315"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74" name="rc374"/>
            <p:cNvSpPr/>
            <p:nvPr/>
          </p:nvSpPr>
          <p:spPr>
            <a:xfrm>
              <a:off x="8069916" y="875080"/>
              <a:ext cx="1218078" cy="4597772"/>
            </a:xfrm>
            <a:prstGeom prst="rect">
              <a:avLst/>
            </a:prstGeom>
            <a:ln w="13550" cap="rnd">
              <a:solidFill>
                <a:srgbClr val="999999">
                  <a:alpha val="100000"/>
                </a:srgbClr>
              </a:solidFill>
              <a:prstDash val="solid"/>
              <a:round/>
            </a:ln>
          </p:spPr>
          <p:txBody>
            <a:bodyPr/>
            <a:lstStyle/>
            <a:p/>
          </p:txBody>
        </p:sp>
        <p:sp>
          <p:nvSpPr>
            <p:cNvPr id="375" name="pl375"/>
            <p:cNvSpPr/>
            <p:nvPr/>
          </p:nvSpPr>
          <p:spPr>
            <a:xfrm>
              <a:off x="93691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6" name="pl376"/>
            <p:cNvSpPr/>
            <p:nvPr/>
          </p:nvSpPr>
          <p:spPr>
            <a:xfrm>
              <a:off x="965920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7" name="pl377"/>
            <p:cNvSpPr/>
            <p:nvPr/>
          </p:nvSpPr>
          <p:spPr>
            <a:xfrm>
              <a:off x="99492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8" name="pl378"/>
            <p:cNvSpPr/>
            <p:nvPr/>
          </p:nvSpPr>
          <p:spPr>
            <a:xfrm>
              <a:off x="10239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9" name="pl379"/>
            <p:cNvSpPr/>
            <p:nvPr/>
          </p:nvSpPr>
          <p:spPr>
            <a:xfrm>
              <a:off x="105292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0" name="rc380"/>
            <p:cNvSpPr/>
            <p:nvPr/>
          </p:nvSpPr>
          <p:spPr>
            <a:xfrm>
              <a:off x="9357584" y="1896807"/>
              <a:ext cx="1218078" cy="232210"/>
            </a:xfrm>
            <a:prstGeom prst="rect">
              <a:avLst/>
            </a:prstGeom>
            <a:solidFill>
              <a:srgbClr val="D9D9D9">
                <a:alpha val="60000"/>
              </a:srgbClr>
            </a:solidFill>
          </p:spPr>
          <p:txBody>
            <a:bodyPr/>
            <a:lstStyle/>
            <a:p/>
          </p:txBody>
        </p:sp>
        <p:sp>
          <p:nvSpPr>
            <p:cNvPr id="381" name="pl381"/>
            <p:cNvSpPr/>
            <p:nvPr/>
          </p:nvSpPr>
          <p:spPr>
            <a:xfrm>
              <a:off x="99492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82" name="tx382"/>
            <p:cNvSpPr/>
            <p:nvPr/>
          </p:nvSpPr>
          <p:spPr>
            <a:xfrm>
              <a:off x="950158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60%</a:t>
              </a:r>
            </a:p>
          </p:txBody>
        </p:sp>
        <p:sp>
          <p:nvSpPr>
            <p:cNvPr id="383" name="pt383"/>
            <p:cNvSpPr/>
            <p:nvPr/>
          </p:nvSpPr>
          <p:spPr>
            <a:xfrm>
              <a:off x="939291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4" name="pt384"/>
            <p:cNvSpPr/>
            <p:nvPr/>
          </p:nvSpPr>
          <p:spPr>
            <a:xfrm>
              <a:off x="9711933" y="49828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5" name="pt385"/>
            <p:cNvSpPr/>
            <p:nvPr/>
          </p:nvSpPr>
          <p:spPr>
            <a:xfrm>
              <a:off x="9885944" y="47506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6" name="pt386"/>
            <p:cNvSpPr/>
            <p:nvPr/>
          </p:nvSpPr>
          <p:spPr>
            <a:xfrm>
              <a:off x="9943948" y="451845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7" name="pt387"/>
            <p:cNvSpPr/>
            <p:nvPr/>
          </p:nvSpPr>
          <p:spPr>
            <a:xfrm>
              <a:off x="9958449" y="42862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8" name="pt388"/>
            <p:cNvSpPr/>
            <p:nvPr/>
          </p:nvSpPr>
          <p:spPr>
            <a:xfrm>
              <a:off x="10103458" y="405403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9" name="pt389"/>
            <p:cNvSpPr/>
            <p:nvPr/>
          </p:nvSpPr>
          <p:spPr>
            <a:xfrm>
              <a:off x="10190464" y="3821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0" name="pt390"/>
            <p:cNvSpPr/>
            <p:nvPr/>
          </p:nvSpPr>
          <p:spPr>
            <a:xfrm>
              <a:off x="10190464" y="35896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1" name="pt391"/>
            <p:cNvSpPr/>
            <p:nvPr/>
          </p:nvSpPr>
          <p:spPr>
            <a:xfrm>
              <a:off x="10233966" y="33573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2" name="pt392"/>
            <p:cNvSpPr/>
            <p:nvPr/>
          </p:nvSpPr>
          <p:spPr>
            <a:xfrm>
              <a:off x="10233966"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3" name="pt393"/>
            <p:cNvSpPr/>
            <p:nvPr/>
          </p:nvSpPr>
          <p:spPr>
            <a:xfrm>
              <a:off x="10277469" y="28929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4" name="pt394"/>
            <p:cNvSpPr/>
            <p:nvPr/>
          </p:nvSpPr>
          <p:spPr>
            <a:xfrm>
              <a:off x="10277469" y="26607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5" name="pt395"/>
            <p:cNvSpPr/>
            <p:nvPr/>
          </p:nvSpPr>
          <p:spPr>
            <a:xfrm>
              <a:off x="10277469" y="24285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6" name="pt396"/>
            <p:cNvSpPr/>
            <p:nvPr/>
          </p:nvSpPr>
          <p:spPr>
            <a:xfrm>
              <a:off x="10291970" y="21963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7" name="pt397"/>
            <p:cNvSpPr/>
            <p:nvPr/>
          </p:nvSpPr>
          <p:spPr>
            <a:xfrm>
              <a:off x="10306471" y="1964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8" name="pt398"/>
            <p:cNvSpPr/>
            <p:nvPr/>
          </p:nvSpPr>
          <p:spPr>
            <a:xfrm>
              <a:off x="10335473" y="17319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9" name="pt399"/>
            <p:cNvSpPr/>
            <p:nvPr/>
          </p:nvSpPr>
          <p:spPr>
            <a:xfrm>
              <a:off x="10349974" y="149971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0" name="pt400"/>
            <p:cNvSpPr/>
            <p:nvPr/>
          </p:nvSpPr>
          <p:spPr>
            <a:xfrm>
              <a:off x="10349974" y="12675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1" name="pt401"/>
            <p:cNvSpPr/>
            <p:nvPr/>
          </p:nvSpPr>
          <p:spPr>
            <a:xfrm>
              <a:off x="10378976"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2" name="tx402"/>
            <p:cNvSpPr/>
            <p:nvPr/>
          </p:nvSpPr>
          <p:spPr>
            <a:xfrm>
              <a:off x="9514194" y="523346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03" name="tx403"/>
            <p:cNvSpPr/>
            <p:nvPr/>
          </p:nvSpPr>
          <p:spPr>
            <a:xfrm>
              <a:off x="9833215" y="50012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04" name="tx404"/>
            <p:cNvSpPr/>
            <p:nvPr/>
          </p:nvSpPr>
          <p:spPr>
            <a:xfrm>
              <a:off x="10007226" y="476904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05" name="tx405"/>
            <p:cNvSpPr/>
            <p:nvPr/>
          </p:nvSpPr>
          <p:spPr>
            <a:xfrm>
              <a:off x="10065230" y="453679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06" name="tx406"/>
            <p:cNvSpPr/>
            <p:nvPr/>
          </p:nvSpPr>
          <p:spPr>
            <a:xfrm>
              <a:off x="10079730" y="430656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07" name="tx407"/>
            <p:cNvSpPr/>
            <p:nvPr/>
          </p:nvSpPr>
          <p:spPr>
            <a:xfrm>
              <a:off x="10224740" y="407237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08" name="tx408"/>
            <p:cNvSpPr/>
            <p:nvPr/>
          </p:nvSpPr>
          <p:spPr>
            <a:xfrm>
              <a:off x="9985694" y="3840204"/>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09" name="tx409"/>
            <p:cNvSpPr/>
            <p:nvPr/>
          </p:nvSpPr>
          <p:spPr>
            <a:xfrm>
              <a:off x="10034215" y="360993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10" name="tx410"/>
            <p:cNvSpPr/>
            <p:nvPr/>
          </p:nvSpPr>
          <p:spPr>
            <a:xfrm>
              <a:off x="10029158" y="337578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11" name="tx411"/>
            <p:cNvSpPr/>
            <p:nvPr/>
          </p:nvSpPr>
          <p:spPr>
            <a:xfrm>
              <a:off x="10055592" y="314551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12" name="tx412"/>
            <p:cNvSpPr/>
            <p:nvPr/>
          </p:nvSpPr>
          <p:spPr>
            <a:xfrm>
              <a:off x="10099134" y="2913302"/>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13" name="tx413"/>
            <p:cNvSpPr/>
            <p:nvPr/>
          </p:nvSpPr>
          <p:spPr>
            <a:xfrm>
              <a:off x="10081472" y="267915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14" name="tx414"/>
            <p:cNvSpPr/>
            <p:nvPr/>
          </p:nvSpPr>
          <p:spPr>
            <a:xfrm>
              <a:off x="10081550"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415" name="tx415"/>
            <p:cNvSpPr/>
            <p:nvPr/>
          </p:nvSpPr>
          <p:spPr>
            <a:xfrm>
              <a:off x="10113635" y="221472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16" name="tx416"/>
            <p:cNvSpPr/>
            <p:nvPr/>
          </p:nvSpPr>
          <p:spPr>
            <a:xfrm>
              <a:off x="10132483" y="1982519"/>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17" name="tx417"/>
            <p:cNvSpPr/>
            <p:nvPr/>
          </p:nvSpPr>
          <p:spPr>
            <a:xfrm>
              <a:off x="10148288" y="17503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18" name="tx418"/>
            <p:cNvSpPr/>
            <p:nvPr/>
          </p:nvSpPr>
          <p:spPr>
            <a:xfrm>
              <a:off x="10158402" y="15200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19" name="tx419"/>
            <p:cNvSpPr/>
            <p:nvPr/>
          </p:nvSpPr>
          <p:spPr>
            <a:xfrm>
              <a:off x="10154016" y="128584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20" name="tx420"/>
            <p:cNvSpPr/>
            <p:nvPr/>
          </p:nvSpPr>
          <p:spPr>
            <a:xfrm>
              <a:off x="1018297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21" name="rc421"/>
            <p:cNvSpPr/>
            <p:nvPr/>
          </p:nvSpPr>
          <p:spPr>
            <a:xfrm>
              <a:off x="9357584" y="875080"/>
              <a:ext cx="1218078" cy="4597772"/>
            </a:xfrm>
            <a:prstGeom prst="rect">
              <a:avLst/>
            </a:prstGeom>
            <a:ln w="13550" cap="rnd">
              <a:solidFill>
                <a:srgbClr val="999999">
                  <a:alpha val="100000"/>
                </a:srgbClr>
              </a:solidFill>
              <a:prstDash val="solid"/>
              <a:round/>
            </a:ln>
          </p:spPr>
          <p:txBody>
            <a:bodyPr/>
            <a:lstStyle/>
            <a:p/>
          </p:txBody>
        </p:sp>
        <p:sp>
          <p:nvSpPr>
            <p:cNvPr id="422" name="pl422"/>
            <p:cNvSpPr/>
            <p:nvPr/>
          </p:nvSpPr>
          <p:spPr>
            <a:xfrm>
              <a:off x="106568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3" name="pl423"/>
            <p:cNvSpPr/>
            <p:nvPr/>
          </p:nvSpPr>
          <p:spPr>
            <a:xfrm>
              <a:off x="1094687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4" name="pl424"/>
            <p:cNvSpPr/>
            <p:nvPr/>
          </p:nvSpPr>
          <p:spPr>
            <a:xfrm>
              <a:off x="11236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5" name="pl425"/>
            <p:cNvSpPr/>
            <p:nvPr/>
          </p:nvSpPr>
          <p:spPr>
            <a:xfrm>
              <a:off x="115269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6" name="pl426"/>
            <p:cNvSpPr/>
            <p:nvPr/>
          </p:nvSpPr>
          <p:spPr>
            <a:xfrm>
              <a:off x="118169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7" name="rc427"/>
            <p:cNvSpPr/>
            <p:nvPr/>
          </p:nvSpPr>
          <p:spPr>
            <a:xfrm>
              <a:off x="10645252" y="1397554"/>
              <a:ext cx="1218078" cy="208989"/>
            </a:xfrm>
            <a:prstGeom prst="rect">
              <a:avLst/>
            </a:prstGeom>
            <a:solidFill>
              <a:srgbClr val="D9D9D9">
                <a:alpha val="60000"/>
              </a:srgbClr>
            </a:solidFill>
          </p:spPr>
          <p:txBody>
            <a:bodyPr/>
            <a:lstStyle/>
            <a:p/>
          </p:txBody>
        </p:sp>
        <p:sp>
          <p:nvSpPr>
            <p:cNvPr id="428" name="pl428"/>
            <p:cNvSpPr/>
            <p:nvPr/>
          </p:nvSpPr>
          <p:spPr>
            <a:xfrm>
              <a:off x="1128039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29" name="tx429"/>
            <p:cNvSpPr/>
            <p:nvPr/>
          </p:nvSpPr>
          <p:spPr>
            <a:xfrm>
              <a:off x="10832760"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63%</a:t>
              </a:r>
            </a:p>
          </p:txBody>
        </p:sp>
        <p:sp>
          <p:nvSpPr>
            <p:cNvPr id="430" name="pt430"/>
            <p:cNvSpPr/>
            <p:nvPr/>
          </p:nvSpPr>
          <p:spPr>
            <a:xfrm>
              <a:off x="1091259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1" name="pt431"/>
            <p:cNvSpPr/>
            <p:nvPr/>
          </p:nvSpPr>
          <p:spPr>
            <a:xfrm>
              <a:off x="11028602" y="50060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2" name="pt432"/>
            <p:cNvSpPr/>
            <p:nvPr/>
          </p:nvSpPr>
          <p:spPr>
            <a:xfrm>
              <a:off x="11101107" y="47971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3" name="pt433"/>
            <p:cNvSpPr/>
            <p:nvPr/>
          </p:nvSpPr>
          <p:spPr>
            <a:xfrm>
              <a:off x="11115608" y="45881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4" name="pt434"/>
            <p:cNvSpPr/>
            <p:nvPr/>
          </p:nvSpPr>
          <p:spPr>
            <a:xfrm>
              <a:off x="11115608"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5" name="pt435"/>
            <p:cNvSpPr/>
            <p:nvPr/>
          </p:nvSpPr>
          <p:spPr>
            <a:xfrm>
              <a:off x="11130109" y="41701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6" name="pt436"/>
            <p:cNvSpPr/>
            <p:nvPr/>
          </p:nvSpPr>
          <p:spPr>
            <a:xfrm>
              <a:off x="11217115" y="39611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7" name="pt437"/>
            <p:cNvSpPr/>
            <p:nvPr/>
          </p:nvSpPr>
          <p:spPr>
            <a:xfrm>
              <a:off x="11217115" y="37521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8" name="pt438"/>
            <p:cNvSpPr/>
            <p:nvPr/>
          </p:nvSpPr>
          <p:spPr>
            <a:xfrm>
              <a:off x="11260617"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9" name="pt439"/>
            <p:cNvSpPr/>
            <p:nvPr/>
          </p:nvSpPr>
          <p:spPr>
            <a:xfrm>
              <a:off x="11333122" y="33341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0" name="pt440"/>
            <p:cNvSpPr/>
            <p:nvPr/>
          </p:nvSpPr>
          <p:spPr>
            <a:xfrm>
              <a:off x="11333122"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1" name="pt441"/>
            <p:cNvSpPr/>
            <p:nvPr/>
          </p:nvSpPr>
          <p:spPr>
            <a:xfrm>
              <a:off x="11405627" y="29161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2" name="pt442"/>
            <p:cNvSpPr/>
            <p:nvPr/>
          </p:nvSpPr>
          <p:spPr>
            <a:xfrm>
              <a:off x="11449130"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3" name="pt443"/>
            <p:cNvSpPr/>
            <p:nvPr/>
          </p:nvSpPr>
          <p:spPr>
            <a:xfrm>
              <a:off x="11478131" y="24982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4" name="pt444"/>
            <p:cNvSpPr/>
            <p:nvPr/>
          </p:nvSpPr>
          <p:spPr>
            <a:xfrm>
              <a:off x="11492632" y="22892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5" name="pt445"/>
            <p:cNvSpPr/>
            <p:nvPr/>
          </p:nvSpPr>
          <p:spPr>
            <a:xfrm>
              <a:off x="11507133" y="20802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6" name="pt446"/>
            <p:cNvSpPr/>
            <p:nvPr/>
          </p:nvSpPr>
          <p:spPr>
            <a:xfrm>
              <a:off x="11550636" y="18712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7" name="pt447"/>
            <p:cNvSpPr/>
            <p:nvPr/>
          </p:nvSpPr>
          <p:spPr>
            <a:xfrm>
              <a:off x="11550636" y="16622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8" name="pt448"/>
            <p:cNvSpPr/>
            <p:nvPr/>
          </p:nvSpPr>
          <p:spPr>
            <a:xfrm>
              <a:off x="11550636" y="14532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9" name="pt449"/>
            <p:cNvSpPr/>
            <p:nvPr/>
          </p:nvSpPr>
          <p:spPr>
            <a:xfrm>
              <a:off x="11637642" y="12442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0" name="pt450"/>
            <p:cNvSpPr/>
            <p:nvPr/>
          </p:nvSpPr>
          <p:spPr>
            <a:xfrm>
              <a:off x="1163764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1" name="tx451"/>
            <p:cNvSpPr/>
            <p:nvPr/>
          </p:nvSpPr>
          <p:spPr>
            <a:xfrm>
              <a:off x="11033877"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452" name="tx452"/>
            <p:cNvSpPr/>
            <p:nvPr/>
          </p:nvSpPr>
          <p:spPr>
            <a:xfrm>
              <a:off x="11149884" y="5026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53" name="tx453"/>
            <p:cNvSpPr/>
            <p:nvPr/>
          </p:nvSpPr>
          <p:spPr>
            <a:xfrm>
              <a:off x="11222389" y="481548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54" name="tx454"/>
            <p:cNvSpPr/>
            <p:nvPr/>
          </p:nvSpPr>
          <p:spPr>
            <a:xfrm>
              <a:off x="11236890" y="460650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55" name="tx455"/>
            <p:cNvSpPr/>
            <p:nvPr/>
          </p:nvSpPr>
          <p:spPr>
            <a:xfrm>
              <a:off x="11236890" y="439747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56" name="tx456"/>
            <p:cNvSpPr/>
            <p:nvPr/>
          </p:nvSpPr>
          <p:spPr>
            <a:xfrm>
              <a:off x="11251391" y="418852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457" name="tx457"/>
            <p:cNvSpPr/>
            <p:nvPr/>
          </p:nvSpPr>
          <p:spPr>
            <a:xfrm>
              <a:off x="11338396" y="3976037"/>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58" name="tx458"/>
            <p:cNvSpPr/>
            <p:nvPr/>
          </p:nvSpPr>
          <p:spPr>
            <a:xfrm>
              <a:off x="11338396" y="3770541"/>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59" name="tx459"/>
            <p:cNvSpPr/>
            <p:nvPr/>
          </p:nvSpPr>
          <p:spPr>
            <a:xfrm>
              <a:off x="11381899" y="3561551"/>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60" name="tx460"/>
            <p:cNvSpPr/>
            <p:nvPr/>
          </p:nvSpPr>
          <p:spPr>
            <a:xfrm>
              <a:off x="11454404" y="33525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61" name="tx461"/>
            <p:cNvSpPr/>
            <p:nvPr/>
          </p:nvSpPr>
          <p:spPr>
            <a:xfrm>
              <a:off x="11454404" y="3145513"/>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62" name="tx462"/>
            <p:cNvSpPr/>
            <p:nvPr/>
          </p:nvSpPr>
          <p:spPr>
            <a:xfrm>
              <a:off x="11526909" y="293458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3" name="tx463"/>
            <p:cNvSpPr/>
            <p:nvPr/>
          </p:nvSpPr>
          <p:spPr>
            <a:xfrm>
              <a:off x="11570411" y="272559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64" name="tx464"/>
            <p:cNvSpPr/>
            <p:nvPr/>
          </p:nvSpPr>
          <p:spPr>
            <a:xfrm>
              <a:off x="11282173" y="2516564"/>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65" name="tx465"/>
            <p:cNvSpPr/>
            <p:nvPr/>
          </p:nvSpPr>
          <p:spPr>
            <a:xfrm>
              <a:off x="11287824" y="230757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66" name="tx466"/>
            <p:cNvSpPr/>
            <p:nvPr/>
          </p:nvSpPr>
          <p:spPr>
            <a:xfrm>
              <a:off x="11315562" y="210056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67" name="tx467"/>
            <p:cNvSpPr/>
            <p:nvPr/>
          </p:nvSpPr>
          <p:spPr>
            <a:xfrm>
              <a:off x="11372301" y="189157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68" name="tx468"/>
            <p:cNvSpPr/>
            <p:nvPr/>
          </p:nvSpPr>
          <p:spPr>
            <a:xfrm>
              <a:off x="11372262" y="168258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69" name="tx469"/>
            <p:cNvSpPr/>
            <p:nvPr/>
          </p:nvSpPr>
          <p:spPr>
            <a:xfrm>
              <a:off x="11376648" y="147165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70" name="tx470"/>
            <p:cNvSpPr/>
            <p:nvPr/>
          </p:nvSpPr>
          <p:spPr>
            <a:xfrm>
              <a:off x="11441645" y="126266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71" name="tx471"/>
            <p:cNvSpPr/>
            <p:nvPr/>
          </p:nvSpPr>
          <p:spPr>
            <a:xfrm>
              <a:off x="11450456"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72" name="rc472"/>
            <p:cNvSpPr/>
            <p:nvPr/>
          </p:nvSpPr>
          <p:spPr>
            <a:xfrm>
              <a:off x="10645252" y="875080"/>
              <a:ext cx="1218078" cy="4597772"/>
            </a:xfrm>
            <a:prstGeom prst="rect">
              <a:avLst/>
            </a:prstGeom>
            <a:ln w="13550" cap="rnd">
              <a:solidFill>
                <a:srgbClr val="999999">
                  <a:alpha val="100000"/>
                </a:srgbClr>
              </a:solidFill>
              <a:prstDash val="solid"/>
              <a:round/>
            </a:ln>
          </p:spPr>
          <p:txBody>
            <a:bodyPr/>
            <a:lstStyle/>
            <a:p/>
          </p:txBody>
        </p:sp>
        <p:sp>
          <p:nvSpPr>
            <p:cNvPr id="473" name="rc473"/>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4" name="tx474"/>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(92%)</a:t>
              </a:r>
            </a:p>
          </p:txBody>
        </p:sp>
        <p:sp>
          <p:nvSpPr>
            <p:cNvPr id="475" name="rc475"/>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6" name="tx476"/>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(91%)</a:t>
              </a:r>
            </a:p>
          </p:txBody>
        </p:sp>
        <p:sp>
          <p:nvSpPr>
            <p:cNvPr id="477" name="rc477"/>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8" name="tx478"/>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(91%)</a:t>
              </a:r>
            </a:p>
          </p:txBody>
        </p:sp>
        <p:sp>
          <p:nvSpPr>
            <p:cNvPr id="479" name="rc479"/>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0" name="tx480"/>
            <p:cNvSpPr/>
            <p:nvPr/>
          </p:nvSpPr>
          <p:spPr>
            <a:xfrm>
              <a:off x="4520945"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(75%)</a:t>
              </a:r>
            </a:p>
          </p:txBody>
        </p:sp>
        <p:sp>
          <p:nvSpPr>
            <p:cNvPr id="481" name="rc481"/>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2" name="tx482"/>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(90%)</a:t>
              </a:r>
            </a:p>
          </p:txBody>
        </p:sp>
        <p:sp>
          <p:nvSpPr>
            <p:cNvPr id="483" name="rc483"/>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4" name="tx484"/>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(73%)</a:t>
              </a:r>
            </a:p>
          </p:txBody>
        </p:sp>
        <p:sp>
          <p:nvSpPr>
            <p:cNvPr id="485" name="rc485"/>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6" name="tx486"/>
            <p:cNvSpPr/>
            <p:nvPr/>
          </p:nvSpPr>
          <p:spPr>
            <a:xfrm>
              <a:off x="835911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(93%)</a:t>
              </a:r>
            </a:p>
          </p:txBody>
        </p:sp>
        <p:sp>
          <p:nvSpPr>
            <p:cNvPr id="487" name="rc487"/>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8" name="tx488"/>
            <p:cNvSpPr/>
            <p:nvPr/>
          </p:nvSpPr>
          <p:spPr>
            <a:xfrm>
              <a:off x="9606459"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(88%)</a:t>
              </a:r>
            </a:p>
          </p:txBody>
        </p:sp>
        <p:sp>
          <p:nvSpPr>
            <p:cNvPr id="489" name="rc489"/>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90" name="tx490"/>
            <p:cNvSpPr/>
            <p:nvPr/>
          </p:nvSpPr>
          <p:spPr>
            <a:xfrm>
              <a:off x="10981030"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(85%)</a:t>
              </a:r>
            </a:p>
          </p:txBody>
        </p:sp>
        <p:sp>
          <p:nvSpPr>
            <p:cNvPr id="491" name="pl491"/>
            <p:cNvSpPr/>
            <p:nvPr/>
          </p:nvSpPr>
          <p:spPr>
            <a:xfrm>
              <a:off x="343909"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92" name="pl492"/>
            <p:cNvSpPr/>
            <p:nvPr/>
          </p:nvSpPr>
          <p:spPr>
            <a:xfrm>
              <a:off x="3555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645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4" name="pl494"/>
            <p:cNvSpPr/>
            <p:nvPr/>
          </p:nvSpPr>
          <p:spPr>
            <a:xfrm>
              <a:off x="9355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5" name="pl495"/>
            <p:cNvSpPr/>
            <p:nvPr/>
          </p:nvSpPr>
          <p:spPr>
            <a:xfrm>
              <a:off x="12255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6" name="pl496"/>
            <p:cNvSpPr/>
            <p:nvPr/>
          </p:nvSpPr>
          <p:spPr>
            <a:xfrm>
              <a:off x="15155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7" name="tx497"/>
            <p:cNvSpPr/>
            <p:nvPr/>
          </p:nvSpPr>
          <p:spPr>
            <a:xfrm rot="-5400000">
              <a:off x="29250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98" name="tx498"/>
            <p:cNvSpPr/>
            <p:nvPr/>
          </p:nvSpPr>
          <p:spPr>
            <a:xfrm rot="-5400000">
              <a:off x="582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99" name="tx499"/>
            <p:cNvSpPr/>
            <p:nvPr/>
          </p:nvSpPr>
          <p:spPr>
            <a:xfrm rot="-5400000">
              <a:off x="8725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00" name="tx500"/>
            <p:cNvSpPr/>
            <p:nvPr/>
          </p:nvSpPr>
          <p:spPr>
            <a:xfrm rot="-5400000">
              <a:off x="116256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01" name="tx501"/>
            <p:cNvSpPr/>
            <p:nvPr/>
          </p:nvSpPr>
          <p:spPr>
            <a:xfrm rot="-5400000">
              <a:off x="14215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02" name="pl502"/>
            <p:cNvSpPr/>
            <p:nvPr/>
          </p:nvSpPr>
          <p:spPr>
            <a:xfrm>
              <a:off x="163157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03" name="pl503"/>
            <p:cNvSpPr/>
            <p:nvPr/>
          </p:nvSpPr>
          <p:spPr>
            <a:xfrm>
              <a:off x="16431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19331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22232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251323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7" name="pl507"/>
            <p:cNvSpPr/>
            <p:nvPr/>
          </p:nvSpPr>
          <p:spPr>
            <a:xfrm>
              <a:off x="28032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8" name="tx508"/>
            <p:cNvSpPr/>
            <p:nvPr/>
          </p:nvSpPr>
          <p:spPr>
            <a:xfrm rot="-5400000">
              <a:off x="158017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09" name="tx509"/>
            <p:cNvSpPr/>
            <p:nvPr/>
          </p:nvSpPr>
          <p:spPr>
            <a:xfrm rot="-5400000">
              <a:off x="187019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10" name="tx510"/>
            <p:cNvSpPr/>
            <p:nvPr/>
          </p:nvSpPr>
          <p:spPr>
            <a:xfrm rot="-5400000">
              <a:off x="216021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11" name="tx511"/>
            <p:cNvSpPr/>
            <p:nvPr/>
          </p:nvSpPr>
          <p:spPr>
            <a:xfrm rot="-5400000">
              <a:off x="245023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12" name="tx512"/>
            <p:cNvSpPr/>
            <p:nvPr/>
          </p:nvSpPr>
          <p:spPr>
            <a:xfrm rot="-5400000">
              <a:off x="270917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13" name="pl513"/>
            <p:cNvSpPr/>
            <p:nvPr/>
          </p:nvSpPr>
          <p:spPr>
            <a:xfrm>
              <a:off x="291924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14" name="pl514"/>
            <p:cNvSpPr/>
            <p:nvPr/>
          </p:nvSpPr>
          <p:spPr>
            <a:xfrm>
              <a:off x="29308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5" name="pl515"/>
            <p:cNvSpPr/>
            <p:nvPr/>
          </p:nvSpPr>
          <p:spPr>
            <a:xfrm>
              <a:off x="32208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6" name="pl516"/>
            <p:cNvSpPr/>
            <p:nvPr/>
          </p:nvSpPr>
          <p:spPr>
            <a:xfrm>
              <a:off x="351088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7" name="pl517"/>
            <p:cNvSpPr/>
            <p:nvPr/>
          </p:nvSpPr>
          <p:spPr>
            <a:xfrm>
              <a:off x="38009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8" name="pl518"/>
            <p:cNvSpPr/>
            <p:nvPr/>
          </p:nvSpPr>
          <p:spPr>
            <a:xfrm>
              <a:off x="4090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9" name="tx519"/>
            <p:cNvSpPr/>
            <p:nvPr/>
          </p:nvSpPr>
          <p:spPr>
            <a:xfrm rot="-5400000">
              <a:off x="286784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20" name="tx520"/>
            <p:cNvSpPr/>
            <p:nvPr/>
          </p:nvSpPr>
          <p:spPr>
            <a:xfrm rot="-5400000">
              <a:off x="31578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21" name="tx521"/>
            <p:cNvSpPr/>
            <p:nvPr/>
          </p:nvSpPr>
          <p:spPr>
            <a:xfrm rot="-5400000">
              <a:off x="34478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22" name="tx522"/>
            <p:cNvSpPr/>
            <p:nvPr/>
          </p:nvSpPr>
          <p:spPr>
            <a:xfrm rot="-5400000">
              <a:off x="373790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23" name="tx523"/>
            <p:cNvSpPr/>
            <p:nvPr/>
          </p:nvSpPr>
          <p:spPr>
            <a:xfrm rot="-5400000">
              <a:off x="39968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24" name="pl524"/>
            <p:cNvSpPr/>
            <p:nvPr/>
          </p:nvSpPr>
          <p:spPr>
            <a:xfrm>
              <a:off x="420691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25" name="pl525"/>
            <p:cNvSpPr/>
            <p:nvPr/>
          </p:nvSpPr>
          <p:spPr>
            <a:xfrm>
              <a:off x="42185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6" name="pl526"/>
            <p:cNvSpPr/>
            <p:nvPr/>
          </p:nvSpPr>
          <p:spPr>
            <a:xfrm>
              <a:off x="45085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7" name="pl527"/>
            <p:cNvSpPr/>
            <p:nvPr/>
          </p:nvSpPr>
          <p:spPr>
            <a:xfrm>
              <a:off x="479855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8" name="pl528"/>
            <p:cNvSpPr/>
            <p:nvPr/>
          </p:nvSpPr>
          <p:spPr>
            <a:xfrm>
              <a:off x="5088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9" name="pl529"/>
            <p:cNvSpPr/>
            <p:nvPr/>
          </p:nvSpPr>
          <p:spPr>
            <a:xfrm>
              <a:off x="53785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0" name="tx530"/>
            <p:cNvSpPr/>
            <p:nvPr/>
          </p:nvSpPr>
          <p:spPr>
            <a:xfrm rot="-5400000">
              <a:off x="415551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31" name="tx531"/>
            <p:cNvSpPr/>
            <p:nvPr/>
          </p:nvSpPr>
          <p:spPr>
            <a:xfrm rot="-5400000">
              <a:off x="44455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32" name="tx532"/>
            <p:cNvSpPr/>
            <p:nvPr/>
          </p:nvSpPr>
          <p:spPr>
            <a:xfrm rot="-5400000">
              <a:off x="473554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33" name="tx533"/>
            <p:cNvSpPr/>
            <p:nvPr/>
          </p:nvSpPr>
          <p:spPr>
            <a:xfrm rot="-5400000">
              <a:off x="5025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34" name="tx534"/>
            <p:cNvSpPr/>
            <p:nvPr/>
          </p:nvSpPr>
          <p:spPr>
            <a:xfrm rot="-5400000">
              <a:off x="528450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35" name="pl535"/>
            <p:cNvSpPr/>
            <p:nvPr/>
          </p:nvSpPr>
          <p:spPr>
            <a:xfrm>
              <a:off x="5494580"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36" name="pl536"/>
            <p:cNvSpPr/>
            <p:nvPr/>
          </p:nvSpPr>
          <p:spPr>
            <a:xfrm>
              <a:off x="55061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7" name="pl537"/>
            <p:cNvSpPr/>
            <p:nvPr/>
          </p:nvSpPr>
          <p:spPr>
            <a:xfrm>
              <a:off x="57962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8" name="pl538"/>
            <p:cNvSpPr/>
            <p:nvPr/>
          </p:nvSpPr>
          <p:spPr>
            <a:xfrm>
              <a:off x="608621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9" name="pl539"/>
            <p:cNvSpPr/>
            <p:nvPr/>
          </p:nvSpPr>
          <p:spPr>
            <a:xfrm>
              <a:off x="63762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0" name="pl540"/>
            <p:cNvSpPr/>
            <p:nvPr/>
          </p:nvSpPr>
          <p:spPr>
            <a:xfrm>
              <a:off x="666625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1" name="tx541"/>
            <p:cNvSpPr/>
            <p:nvPr/>
          </p:nvSpPr>
          <p:spPr>
            <a:xfrm rot="-5400000">
              <a:off x="544317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42" name="tx542"/>
            <p:cNvSpPr/>
            <p:nvPr/>
          </p:nvSpPr>
          <p:spPr>
            <a:xfrm rot="-5400000">
              <a:off x="573319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43" name="tx543"/>
            <p:cNvSpPr/>
            <p:nvPr/>
          </p:nvSpPr>
          <p:spPr>
            <a:xfrm rot="-5400000">
              <a:off x="602321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44" name="tx544"/>
            <p:cNvSpPr/>
            <p:nvPr/>
          </p:nvSpPr>
          <p:spPr>
            <a:xfrm rot="-5400000">
              <a:off x="63132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45" name="tx545"/>
            <p:cNvSpPr/>
            <p:nvPr/>
          </p:nvSpPr>
          <p:spPr>
            <a:xfrm rot="-5400000">
              <a:off x="657217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46" name="pl546"/>
            <p:cNvSpPr/>
            <p:nvPr/>
          </p:nvSpPr>
          <p:spPr>
            <a:xfrm>
              <a:off x="6782248"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47" name="pl547"/>
            <p:cNvSpPr/>
            <p:nvPr/>
          </p:nvSpPr>
          <p:spPr>
            <a:xfrm>
              <a:off x="67938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8" name="pl548"/>
            <p:cNvSpPr/>
            <p:nvPr/>
          </p:nvSpPr>
          <p:spPr>
            <a:xfrm>
              <a:off x="708386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9" name="pl549"/>
            <p:cNvSpPr/>
            <p:nvPr/>
          </p:nvSpPr>
          <p:spPr>
            <a:xfrm>
              <a:off x="73738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76639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1" name="pl551"/>
            <p:cNvSpPr/>
            <p:nvPr/>
          </p:nvSpPr>
          <p:spPr>
            <a:xfrm>
              <a:off x="7953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2" name="tx552"/>
            <p:cNvSpPr/>
            <p:nvPr/>
          </p:nvSpPr>
          <p:spPr>
            <a:xfrm rot="-5400000">
              <a:off x="67308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53" name="tx553"/>
            <p:cNvSpPr/>
            <p:nvPr/>
          </p:nvSpPr>
          <p:spPr>
            <a:xfrm rot="-5400000">
              <a:off x="702086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54" name="tx554"/>
            <p:cNvSpPr/>
            <p:nvPr/>
          </p:nvSpPr>
          <p:spPr>
            <a:xfrm rot="-5400000">
              <a:off x="731088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55" name="tx555"/>
            <p:cNvSpPr/>
            <p:nvPr/>
          </p:nvSpPr>
          <p:spPr>
            <a:xfrm rot="-5400000">
              <a:off x="76009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56" name="tx556"/>
            <p:cNvSpPr/>
            <p:nvPr/>
          </p:nvSpPr>
          <p:spPr>
            <a:xfrm rot="-5400000">
              <a:off x="785984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57" name="pl557"/>
            <p:cNvSpPr/>
            <p:nvPr/>
          </p:nvSpPr>
          <p:spPr>
            <a:xfrm>
              <a:off x="806991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58" name="pl558"/>
            <p:cNvSpPr/>
            <p:nvPr/>
          </p:nvSpPr>
          <p:spPr>
            <a:xfrm>
              <a:off x="80815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9" name="pl559"/>
            <p:cNvSpPr/>
            <p:nvPr/>
          </p:nvSpPr>
          <p:spPr>
            <a:xfrm>
              <a:off x="837153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0" name="pl560"/>
            <p:cNvSpPr/>
            <p:nvPr/>
          </p:nvSpPr>
          <p:spPr>
            <a:xfrm>
              <a:off x="86615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1" name="pl561"/>
            <p:cNvSpPr/>
            <p:nvPr/>
          </p:nvSpPr>
          <p:spPr>
            <a:xfrm>
              <a:off x="89515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2" name="pl562"/>
            <p:cNvSpPr/>
            <p:nvPr/>
          </p:nvSpPr>
          <p:spPr>
            <a:xfrm>
              <a:off x="92415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3" name="tx563"/>
            <p:cNvSpPr/>
            <p:nvPr/>
          </p:nvSpPr>
          <p:spPr>
            <a:xfrm rot="-5400000">
              <a:off x="80185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64" name="tx564"/>
            <p:cNvSpPr/>
            <p:nvPr/>
          </p:nvSpPr>
          <p:spPr>
            <a:xfrm rot="-5400000">
              <a:off x="83085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65" name="tx565"/>
            <p:cNvSpPr/>
            <p:nvPr/>
          </p:nvSpPr>
          <p:spPr>
            <a:xfrm rot="-5400000">
              <a:off x="85985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66" name="tx566"/>
            <p:cNvSpPr/>
            <p:nvPr/>
          </p:nvSpPr>
          <p:spPr>
            <a:xfrm rot="-5400000">
              <a:off x="888857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67" name="tx567"/>
            <p:cNvSpPr/>
            <p:nvPr/>
          </p:nvSpPr>
          <p:spPr>
            <a:xfrm rot="-5400000">
              <a:off x="91475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68" name="pl568"/>
            <p:cNvSpPr/>
            <p:nvPr/>
          </p:nvSpPr>
          <p:spPr>
            <a:xfrm>
              <a:off x="935758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69" name="pl569"/>
            <p:cNvSpPr/>
            <p:nvPr/>
          </p:nvSpPr>
          <p:spPr>
            <a:xfrm>
              <a:off x="93691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0" name="pl570"/>
            <p:cNvSpPr/>
            <p:nvPr/>
          </p:nvSpPr>
          <p:spPr>
            <a:xfrm>
              <a:off x="965920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1" name="pl571"/>
            <p:cNvSpPr/>
            <p:nvPr/>
          </p:nvSpPr>
          <p:spPr>
            <a:xfrm>
              <a:off x="99492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2" name="pl572"/>
            <p:cNvSpPr/>
            <p:nvPr/>
          </p:nvSpPr>
          <p:spPr>
            <a:xfrm>
              <a:off x="10239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3" name="pl573"/>
            <p:cNvSpPr/>
            <p:nvPr/>
          </p:nvSpPr>
          <p:spPr>
            <a:xfrm>
              <a:off x="105292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4" name="tx574"/>
            <p:cNvSpPr/>
            <p:nvPr/>
          </p:nvSpPr>
          <p:spPr>
            <a:xfrm rot="-5400000">
              <a:off x="930618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75" name="tx575"/>
            <p:cNvSpPr/>
            <p:nvPr/>
          </p:nvSpPr>
          <p:spPr>
            <a:xfrm rot="-5400000">
              <a:off x="959620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76" name="tx576"/>
            <p:cNvSpPr/>
            <p:nvPr/>
          </p:nvSpPr>
          <p:spPr>
            <a:xfrm rot="-5400000">
              <a:off x="98862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77" name="tx577"/>
            <p:cNvSpPr/>
            <p:nvPr/>
          </p:nvSpPr>
          <p:spPr>
            <a:xfrm rot="-5400000">
              <a:off x="101762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78" name="tx578"/>
            <p:cNvSpPr/>
            <p:nvPr/>
          </p:nvSpPr>
          <p:spPr>
            <a:xfrm rot="-5400000">
              <a:off x="1043518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79" name="pl579"/>
            <p:cNvSpPr/>
            <p:nvPr/>
          </p:nvSpPr>
          <p:spPr>
            <a:xfrm>
              <a:off x="1064525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80" name="pl580"/>
            <p:cNvSpPr/>
            <p:nvPr/>
          </p:nvSpPr>
          <p:spPr>
            <a:xfrm>
              <a:off x="106568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1" name="pl581"/>
            <p:cNvSpPr/>
            <p:nvPr/>
          </p:nvSpPr>
          <p:spPr>
            <a:xfrm>
              <a:off x="1094687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2" name="pl582"/>
            <p:cNvSpPr/>
            <p:nvPr/>
          </p:nvSpPr>
          <p:spPr>
            <a:xfrm>
              <a:off x="11236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3" name="pl583"/>
            <p:cNvSpPr/>
            <p:nvPr/>
          </p:nvSpPr>
          <p:spPr>
            <a:xfrm>
              <a:off x="115269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4" name="pl584"/>
            <p:cNvSpPr/>
            <p:nvPr/>
          </p:nvSpPr>
          <p:spPr>
            <a:xfrm>
              <a:off x="118169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5" name="tx585"/>
            <p:cNvSpPr/>
            <p:nvPr/>
          </p:nvSpPr>
          <p:spPr>
            <a:xfrm rot="-5400000">
              <a:off x="1059385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86" name="tx586"/>
            <p:cNvSpPr/>
            <p:nvPr/>
          </p:nvSpPr>
          <p:spPr>
            <a:xfrm rot="-5400000">
              <a:off x="1088387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87" name="tx587"/>
            <p:cNvSpPr/>
            <p:nvPr/>
          </p:nvSpPr>
          <p:spPr>
            <a:xfrm rot="-5400000">
              <a:off x="111738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88" name="tx588"/>
            <p:cNvSpPr/>
            <p:nvPr/>
          </p:nvSpPr>
          <p:spPr>
            <a:xfrm rot="-5400000">
              <a:off x="114639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89" name="tx589"/>
            <p:cNvSpPr/>
            <p:nvPr/>
          </p:nvSpPr>
          <p:spPr>
            <a:xfrm rot="-5400000">
              <a:off x="1172284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0" name="tx59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91" name="tx59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92" name="pt59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93" name="pt59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94" name="pt59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95" name="pt59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96" name="pt59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97" name="pt59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8" name="tx59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99" name="tx59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00" name="tx60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01" name="tx60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602" name="tx60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603" name="tx60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604" name="tx604"/>
            <p:cNvSpPr/>
            <p:nvPr/>
          </p:nvSpPr>
          <p:spPr>
            <a:xfrm>
              <a:off x="343909" y="398022"/>
              <a:ext cx="56654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WCAR, 2025</a:t>
              </a:r>
            </a:p>
          </p:txBody>
        </p:sp>
        <p:sp>
          <p:nvSpPr>
            <p:cNvPr id="605" name="tx60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06" name="tx606"/>
            <p:cNvSpPr/>
            <p:nvPr/>
          </p:nvSpPr>
          <p:spPr>
            <a:xfrm>
              <a:off x="5433256" y="6568512"/>
              <a:ext cx="643007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sle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4849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31347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77846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24344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58098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04596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51095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97593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3424769"/>
              <a:ext cx="239399" cy="691228"/>
            </a:xfrm>
            <a:prstGeom prst="rect">
              <a:avLst/>
            </a:prstGeom>
            <a:solidFill>
              <a:srgbClr val="1CABE2">
                <a:alpha val="85098"/>
              </a:srgbClr>
            </a:solidFill>
          </p:spPr>
          <p:txBody>
            <a:bodyPr/>
            <a:lstStyle/>
            <a:p/>
          </p:txBody>
        </p:sp>
        <p:sp>
          <p:nvSpPr>
            <p:cNvPr id="26" name="rc26"/>
            <p:cNvSpPr/>
            <p:nvPr/>
          </p:nvSpPr>
          <p:spPr>
            <a:xfrm>
              <a:off x="1577053" y="3278228"/>
              <a:ext cx="239399" cy="837769"/>
            </a:xfrm>
            <a:prstGeom prst="rect">
              <a:avLst/>
            </a:prstGeom>
            <a:solidFill>
              <a:srgbClr val="1CABE2">
                <a:alpha val="85098"/>
              </a:srgbClr>
            </a:solidFill>
          </p:spPr>
          <p:txBody>
            <a:bodyPr/>
            <a:lstStyle/>
            <a:p/>
          </p:txBody>
        </p:sp>
        <p:sp>
          <p:nvSpPr>
            <p:cNvPr id="27" name="rc27"/>
            <p:cNvSpPr/>
            <p:nvPr/>
          </p:nvSpPr>
          <p:spPr>
            <a:xfrm>
              <a:off x="1843053" y="3881650"/>
              <a:ext cx="239399" cy="234347"/>
            </a:xfrm>
            <a:prstGeom prst="rect">
              <a:avLst/>
            </a:prstGeom>
            <a:solidFill>
              <a:srgbClr val="1CABE2">
                <a:alpha val="85098"/>
              </a:srgbClr>
            </a:solidFill>
          </p:spPr>
          <p:txBody>
            <a:bodyPr/>
            <a:lstStyle/>
            <a:p/>
          </p:txBody>
        </p:sp>
        <p:sp>
          <p:nvSpPr>
            <p:cNvPr id="28" name="rc28"/>
            <p:cNvSpPr/>
            <p:nvPr/>
          </p:nvSpPr>
          <p:spPr>
            <a:xfrm>
              <a:off x="2109053" y="3897690"/>
              <a:ext cx="239399" cy="218307"/>
            </a:xfrm>
            <a:prstGeom prst="rect">
              <a:avLst/>
            </a:prstGeom>
            <a:solidFill>
              <a:srgbClr val="1CABE2">
                <a:alpha val="85098"/>
              </a:srgbClr>
            </a:solidFill>
          </p:spPr>
          <p:txBody>
            <a:bodyPr/>
            <a:lstStyle/>
            <a:p/>
          </p:txBody>
        </p:sp>
        <p:sp>
          <p:nvSpPr>
            <p:cNvPr id="29" name="rc29"/>
            <p:cNvSpPr/>
            <p:nvPr/>
          </p:nvSpPr>
          <p:spPr>
            <a:xfrm>
              <a:off x="2375052" y="3718042"/>
              <a:ext cx="239399" cy="397954"/>
            </a:xfrm>
            <a:prstGeom prst="rect">
              <a:avLst/>
            </a:prstGeom>
            <a:solidFill>
              <a:srgbClr val="1CABE2">
                <a:alpha val="85098"/>
              </a:srgbClr>
            </a:solidFill>
          </p:spPr>
          <p:txBody>
            <a:bodyPr/>
            <a:lstStyle/>
            <a:p/>
          </p:txBody>
        </p:sp>
        <p:sp>
          <p:nvSpPr>
            <p:cNvPr id="30" name="rc30"/>
            <p:cNvSpPr/>
            <p:nvPr/>
          </p:nvSpPr>
          <p:spPr>
            <a:xfrm>
              <a:off x="2641052" y="3665964"/>
              <a:ext cx="239399" cy="450033"/>
            </a:xfrm>
            <a:prstGeom prst="rect">
              <a:avLst/>
            </a:prstGeom>
            <a:solidFill>
              <a:srgbClr val="1CABE2">
                <a:alpha val="85098"/>
              </a:srgbClr>
            </a:solidFill>
          </p:spPr>
          <p:txBody>
            <a:bodyPr/>
            <a:lstStyle/>
            <a:p/>
          </p:txBody>
        </p:sp>
        <p:sp>
          <p:nvSpPr>
            <p:cNvPr id="31" name="rc31"/>
            <p:cNvSpPr/>
            <p:nvPr/>
          </p:nvSpPr>
          <p:spPr>
            <a:xfrm>
              <a:off x="2907052" y="3633564"/>
              <a:ext cx="239399" cy="482433"/>
            </a:xfrm>
            <a:prstGeom prst="rect">
              <a:avLst/>
            </a:prstGeom>
            <a:solidFill>
              <a:srgbClr val="1CABE2">
                <a:alpha val="85098"/>
              </a:srgbClr>
            </a:solidFill>
          </p:spPr>
          <p:txBody>
            <a:bodyPr/>
            <a:lstStyle/>
            <a:p/>
          </p:txBody>
        </p:sp>
        <p:sp>
          <p:nvSpPr>
            <p:cNvPr id="32" name="rc32"/>
            <p:cNvSpPr/>
            <p:nvPr/>
          </p:nvSpPr>
          <p:spPr>
            <a:xfrm>
              <a:off x="3173051" y="3584139"/>
              <a:ext cx="239399" cy="531858"/>
            </a:xfrm>
            <a:prstGeom prst="rect">
              <a:avLst/>
            </a:prstGeom>
            <a:solidFill>
              <a:srgbClr val="1CABE2">
                <a:alpha val="85098"/>
              </a:srgbClr>
            </a:solidFill>
          </p:spPr>
          <p:txBody>
            <a:bodyPr/>
            <a:lstStyle/>
            <a:p/>
          </p:txBody>
        </p:sp>
        <p:sp>
          <p:nvSpPr>
            <p:cNvPr id="33" name="rc33"/>
            <p:cNvSpPr/>
            <p:nvPr/>
          </p:nvSpPr>
          <p:spPr>
            <a:xfrm>
              <a:off x="3439051" y="3739935"/>
              <a:ext cx="239399" cy="376061"/>
            </a:xfrm>
            <a:prstGeom prst="rect">
              <a:avLst/>
            </a:prstGeom>
            <a:solidFill>
              <a:srgbClr val="1CABE2">
                <a:alpha val="85098"/>
              </a:srgbClr>
            </a:solidFill>
          </p:spPr>
          <p:txBody>
            <a:bodyPr/>
            <a:lstStyle/>
            <a:p/>
          </p:txBody>
        </p:sp>
        <p:sp>
          <p:nvSpPr>
            <p:cNvPr id="34" name="rc34"/>
            <p:cNvSpPr/>
            <p:nvPr/>
          </p:nvSpPr>
          <p:spPr>
            <a:xfrm>
              <a:off x="3705050" y="3973362"/>
              <a:ext cx="239399" cy="142634"/>
            </a:xfrm>
            <a:prstGeom prst="rect">
              <a:avLst/>
            </a:prstGeom>
            <a:solidFill>
              <a:srgbClr val="1CABE2">
                <a:alpha val="85098"/>
              </a:srgbClr>
            </a:solidFill>
          </p:spPr>
          <p:txBody>
            <a:bodyPr/>
            <a:lstStyle/>
            <a:p/>
          </p:txBody>
        </p:sp>
        <p:sp>
          <p:nvSpPr>
            <p:cNvPr id="35" name="rc35"/>
            <p:cNvSpPr/>
            <p:nvPr/>
          </p:nvSpPr>
          <p:spPr>
            <a:xfrm>
              <a:off x="3971050" y="3995769"/>
              <a:ext cx="239399" cy="120228"/>
            </a:xfrm>
            <a:prstGeom prst="rect">
              <a:avLst/>
            </a:prstGeom>
            <a:solidFill>
              <a:srgbClr val="1CABE2">
                <a:alpha val="85098"/>
              </a:srgbClr>
            </a:solidFill>
          </p:spPr>
          <p:txBody>
            <a:bodyPr/>
            <a:lstStyle/>
            <a:p/>
          </p:txBody>
        </p:sp>
        <p:sp>
          <p:nvSpPr>
            <p:cNvPr id="36" name="rc36"/>
            <p:cNvSpPr/>
            <p:nvPr/>
          </p:nvSpPr>
          <p:spPr>
            <a:xfrm>
              <a:off x="4237050" y="4042882"/>
              <a:ext cx="239399" cy="73115"/>
            </a:xfrm>
            <a:prstGeom prst="rect">
              <a:avLst/>
            </a:prstGeom>
            <a:solidFill>
              <a:srgbClr val="1CABE2">
                <a:alpha val="85098"/>
              </a:srgbClr>
            </a:solidFill>
          </p:spPr>
          <p:txBody>
            <a:bodyPr/>
            <a:lstStyle/>
            <a:p/>
          </p:txBody>
        </p:sp>
        <p:sp>
          <p:nvSpPr>
            <p:cNvPr id="37" name="rc37"/>
            <p:cNvSpPr/>
            <p:nvPr/>
          </p:nvSpPr>
          <p:spPr>
            <a:xfrm>
              <a:off x="4503049" y="4066840"/>
              <a:ext cx="239399" cy="49157"/>
            </a:xfrm>
            <a:prstGeom prst="rect">
              <a:avLst/>
            </a:prstGeom>
            <a:solidFill>
              <a:srgbClr val="1CABE2">
                <a:alpha val="85098"/>
              </a:srgbClr>
            </a:solidFill>
          </p:spPr>
          <p:txBody>
            <a:bodyPr/>
            <a:lstStyle/>
            <a:p/>
          </p:txBody>
        </p:sp>
        <p:sp>
          <p:nvSpPr>
            <p:cNvPr id="38" name="rc38"/>
            <p:cNvSpPr/>
            <p:nvPr/>
          </p:nvSpPr>
          <p:spPr>
            <a:xfrm>
              <a:off x="4769049" y="4067054"/>
              <a:ext cx="239399" cy="48943"/>
            </a:xfrm>
            <a:prstGeom prst="rect">
              <a:avLst/>
            </a:prstGeom>
            <a:solidFill>
              <a:srgbClr val="1CABE2">
                <a:alpha val="85098"/>
              </a:srgbClr>
            </a:solidFill>
          </p:spPr>
          <p:txBody>
            <a:bodyPr/>
            <a:lstStyle/>
            <a:p/>
          </p:txBody>
        </p:sp>
        <p:sp>
          <p:nvSpPr>
            <p:cNvPr id="39" name="rc39"/>
            <p:cNvSpPr/>
            <p:nvPr/>
          </p:nvSpPr>
          <p:spPr>
            <a:xfrm>
              <a:off x="5035049" y="3822723"/>
              <a:ext cx="239399" cy="293273"/>
            </a:xfrm>
            <a:prstGeom prst="rect">
              <a:avLst/>
            </a:prstGeom>
            <a:solidFill>
              <a:srgbClr val="1CABE2">
                <a:alpha val="85098"/>
              </a:srgbClr>
            </a:solidFill>
          </p:spPr>
          <p:txBody>
            <a:bodyPr/>
            <a:lstStyle/>
            <a:p/>
          </p:txBody>
        </p:sp>
        <p:sp>
          <p:nvSpPr>
            <p:cNvPr id="40" name="rc40"/>
            <p:cNvSpPr/>
            <p:nvPr/>
          </p:nvSpPr>
          <p:spPr>
            <a:xfrm>
              <a:off x="5301048" y="3994014"/>
              <a:ext cx="239399" cy="121983"/>
            </a:xfrm>
            <a:prstGeom prst="rect">
              <a:avLst/>
            </a:prstGeom>
            <a:solidFill>
              <a:srgbClr val="1CABE2">
                <a:alpha val="85098"/>
              </a:srgbClr>
            </a:solidFill>
          </p:spPr>
          <p:txBody>
            <a:bodyPr/>
            <a:lstStyle/>
            <a:p/>
          </p:txBody>
        </p:sp>
        <p:sp>
          <p:nvSpPr>
            <p:cNvPr id="41" name="rc41"/>
            <p:cNvSpPr/>
            <p:nvPr/>
          </p:nvSpPr>
          <p:spPr>
            <a:xfrm>
              <a:off x="5567048" y="4041866"/>
              <a:ext cx="239399" cy="74131"/>
            </a:xfrm>
            <a:prstGeom prst="rect">
              <a:avLst/>
            </a:prstGeom>
            <a:solidFill>
              <a:srgbClr val="1CABE2">
                <a:alpha val="85098"/>
              </a:srgbClr>
            </a:solidFill>
          </p:spPr>
          <p:txBody>
            <a:bodyPr/>
            <a:lstStyle/>
            <a:p/>
          </p:txBody>
        </p:sp>
        <p:sp>
          <p:nvSpPr>
            <p:cNvPr id="42" name="rc42"/>
            <p:cNvSpPr/>
            <p:nvPr/>
          </p:nvSpPr>
          <p:spPr>
            <a:xfrm>
              <a:off x="5833047" y="4065856"/>
              <a:ext cx="239399" cy="50141"/>
            </a:xfrm>
            <a:prstGeom prst="rect">
              <a:avLst/>
            </a:prstGeom>
            <a:solidFill>
              <a:srgbClr val="1CABE2">
                <a:alpha val="85098"/>
              </a:srgbClr>
            </a:solidFill>
          </p:spPr>
          <p:txBody>
            <a:bodyPr/>
            <a:lstStyle/>
            <a:p/>
          </p:txBody>
        </p:sp>
        <p:sp>
          <p:nvSpPr>
            <p:cNvPr id="43" name="rc43"/>
            <p:cNvSpPr/>
            <p:nvPr/>
          </p:nvSpPr>
          <p:spPr>
            <a:xfrm>
              <a:off x="6099047" y="4039897"/>
              <a:ext cx="239399" cy="76100"/>
            </a:xfrm>
            <a:prstGeom prst="rect">
              <a:avLst/>
            </a:prstGeom>
            <a:solidFill>
              <a:srgbClr val="1CABE2">
                <a:alpha val="85098"/>
              </a:srgbClr>
            </a:solidFill>
          </p:spPr>
          <p:txBody>
            <a:bodyPr/>
            <a:lstStyle/>
            <a:p/>
          </p:txBody>
        </p:sp>
        <p:sp>
          <p:nvSpPr>
            <p:cNvPr id="44" name="rc44"/>
            <p:cNvSpPr/>
            <p:nvPr/>
          </p:nvSpPr>
          <p:spPr>
            <a:xfrm>
              <a:off x="6365047" y="3988011"/>
              <a:ext cx="239399" cy="127986"/>
            </a:xfrm>
            <a:prstGeom prst="rect">
              <a:avLst/>
            </a:prstGeom>
            <a:solidFill>
              <a:srgbClr val="1CABE2">
                <a:alpha val="85098"/>
              </a:srgbClr>
            </a:solidFill>
          </p:spPr>
          <p:txBody>
            <a:bodyPr/>
            <a:lstStyle/>
            <a:p/>
          </p:txBody>
        </p:sp>
        <p:sp>
          <p:nvSpPr>
            <p:cNvPr id="45" name="rc45"/>
            <p:cNvSpPr/>
            <p:nvPr/>
          </p:nvSpPr>
          <p:spPr>
            <a:xfrm>
              <a:off x="6631046" y="3935708"/>
              <a:ext cx="239399" cy="180289"/>
            </a:xfrm>
            <a:prstGeom prst="rect">
              <a:avLst/>
            </a:prstGeom>
            <a:solidFill>
              <a:srgbClr val="1CABE2">
                <a:alpha val="85098"/>
              </a:srgbClr>
            </a:solidFill>
          </p:spPr>
          <p:txBody>
            <a:bodyPr/>
            <a:lstStyle/>
            <a:p/>
          </p:txBody>
        </p:sp>
        <p:sp>
          <p:nvSpPr>
            <p:cNvPr id="46" name="rc46"/>
            <p:cNvSpPr/>
            <p:nvPr/>
          </p:nvSpPr>
          <p:spPr>
            <a:xfrm>
              <a:off x="6897046" y="3960436"/>
              <a:ext cx="239399" cy="155560"/>
            </a:xfrm>
            <a:prstGeom prst="rect">
              <a:avLst/>
            </a:prstGeom>
            <a:solidFill>
              <a:srgbClr val="1CABE2">
                <a:alpha val="85098"/>
              </a:srgbClr>
            </a:solidFill>
          </p:spPr>
          <p:txBody>
            <a:bodyPr/>
            <a:lstStyle/>
            <a:p/>
          </p:txBody>
        </p:sp>
        <p:sp>
          <p:nvSpPr>
            <p:cNvPr id="47" name="rc47"/>
            <p:cNvSpPr/>
            <p:nvPr/>
          </p:nvSpPr>
          <p:spPr>
            <a:xfrm>
              <a:off x="7163045" y="3907534"/>
              <a:ext cx="239399" cy="208463"/>
            </a:xfrm>
            <a:prstGeom prst="rect">
              <a:avLst/>
            </a:prstGeom>
            <a:solidFill>
              <a:srgbClr val="1CABE2">
                <a:alpha val="85098"/>
              </a:srgbClr>
            </a:solidFill>
          </p:spPr>
          <p:txBody>
            <a:bodyPr/>
            <a:lstStyle/>
            <a:p/>
          </p:txBody>
        </p:sp>
        <p:sp>
          <p:nvSpPr>
            <p:cNvPr id="48" name="rc48"/>
            <p:cNvSpPr/>
            <p:nvPr/>
          </p:nvSpPr>
          <p:spPr>
            <a:xfrm>
              <a:off x="7429045" y="3905886"/>
              <a:ext cx="239399" cy="210111"/>
            </a:xfrm>
            <a:prstGeom prst="rect">
              <a:avLst/>
            </a:prstGeom>
            <a:solidFill>
              <a:srgbClr val="1CABE2">
                <a:alpha val="85098"/>
              </a:srgbClr>
            </a:solidFill>
          </p:spPr>
          <p:txBody>
            <a:bodyPr/>
            <a:lstStyle/>
            <a:p/>
          </p:txBody>
        </p:sp>
        <p:sp>
          <p:nvSpPr>
            <p:cNvPr id="49" name="rc49"/>
            <p:cNvSpPr/>
            <p:nvPr/>
          </p:nvSpPr>
          <p:spPr>
            <a:xfrm>
              <a:off x="7695045" y="3904720"/>
              <a:ext cx="239399" cy="211277"/>
            </a:xfrm>
            <a:prstGeom prst="rect">
              <a:avLst/>
            </a:prstGeom>
            <a:solidFill>
              <a:srgbClr val="1CABE2">
                <a:alpha val="85098"/>
              </a:srgbClr>
            </a:solidFill>
          </p:spPr>
          <p:txBody>
            <a:bodyPr/>
            <a:lstStyle/>
            <a:p/>
          </p:txBody>
        </p:sp>
        <p:sp>
          <p:nvSpPr>
            <p:cNvPr id="50" name="rc50"/>
            <p:cNvSpPr/>
            <p:nvPr/>
          </p:nvSpPr>
          <p:spPr>
            <a:xfrm>
              <a:off x="7961044" y="3904516"/>
              <a:ext cx="239399" cy="211480"/>
            </a:xfrm>
            <a:prstGeom prst="rect">
              <a:avLst/>
            </a:prstGeom>
            <a:solidFill>
              <a:srgbClr val="1CABE2">
                <a:alpha val="85098"/>
              </a:srgbClr>
            </a:solidFill>
          </p:spPr>
          <p:txBody>
            <a:bodyPr/>
            <a:lstStyle/>
            <a:p/>
          </p:txBody>
        </p:sp>
        <p:sp>
          <p:nvSpPr>
            <p:cNvPr id="51" name="rc51"/>
            <p:cNvSpPr/>
            <p:nvPr/>
          </p:nvSpPr>
          <p:spPr>
            <a:xfrm>
              <a:off x="1311054" y="3040746"/>
              <a:ext cx="239399" cy="384022"/>
            </a:xfrm>
            <a:prstGeom prst="rect">
              <a:avLst/>
            </a:prstGeom>
            <a:solidFill>
              <a:srgbClr val="B3B3B3">
                <a:alpha val="85098"/>
              </a:srgbClr>
            </a:solidFill>
          </p:spPr>
          <p:txBody>
            <a:bodyPr/>
            <a:lstStyle/>
            <a:p/>
          </p:txBody>
        </p:sp>
        <p:sp>
          <p:nvSpPr>
            <p:cNvPr id="52" name="rc52"/>
            <p:cNvSpPr/>
            <p:nvPr/>
          </p:nvSpPr>
          <p:spPr>
            <a:xfrm>
              <a:off x="1577053" y="2879289"/>
              <a:ext cx="239399" cy="398939"/>
            </a:xfrm>
            <a:prstGeom prst="rect">
              <a:avLst/>
            </a:prstGeom>
            <a:solidFill>
              <a:srgbClr val="B3B3B3">
                <a:alpha val="85098"/>
              </a:srgbClr>
            </a:solidFill>
          </p:spPr>
          <p:txBody>
            <a:bodyPr/>
            <a:lstStyle/>
            <a:p/>
          </p:txBody>
        </p:sp>
        <p:sp>
          <p:nvSpPr>
            <p:cNvPr id="53" name="rc53"/>
            <p:cNvSpPr/>
            <p:nvPr/>
          </p:nvSpPr>
          <p:spPr>
            <a:xfrm>
              <a:off x="1843053" y="3114695"/>
              <a:ext cx="239399" cy="766954"/>
            </a:xfrm>
            <a:prstGeom prst="rect">
              <a:avLst/>
            </a:prstGeom>
            <a:solidFill>
              <a:srgbClr val="B3B3B3">
                <a:alpha val="85098"/>
              </a:srgbClr>
            </a:solidFill>
          </p:spPr>
          <p:txBody>
            <a:bodyPr/>
            <a:lstStyle/>
            <a:p/>
          </p:txBody>
        </p:sp>
        <p:sp>
          <p:nvSpPr>
            <p:cNvPr id="54" name="rc54"/>
            <p:cNvSpPr/>
            <p:nvPr/>
          </p:nvSpPr>
          <p:spPr>
            <a:xfrm>
              <a:off x="2109053" y="3526561"/>
              <a:ext cx="239399" cy="371129"/>
            </a:xfrm>
            <a:prstGeom prst="rect">
              <a:avLst/>
            </a:prstGeom>
            <a:solidFill>
              <a:srgbClr val="B3B3B3">
                <a:alpha val="85098"/>
              </a:srgbClr>
            </a:solidFill>
          </p:spPr>
          <p:txBody>
            <a:bodyPr/>
            <a:lstStyle/>
            <a:p/>
          </p:txBody>
        </p:sp>
        <p:sp>
          <p:nvSpPr>
            <p:cNvPr id="55" name="rc55"/>
            <p:cNvSpPr/>
            <p:nvPr/>
          </p:nvSpPr>
          <p:spPr>
            <a:xfrm>
              <a:off x="2375052" y="3342205"/>
              <a:ext cx="239399" cy="375837"/>
            </a:xfrm>
            <a:prstGeom prst="rect">
              <a:avLst/>
            </a:prstGeom>
            <a:solidFill>
              <a:srgbClr val="B3B3B3">
                <a:alpha val="85098"/>
              </a:srgbClr>
            </a:solidFill>
          </p:spPr>
          <p:txBody>
            <a:bodyPr/>
            <a:lstStyle/>
            <a:p/>
          </p:txBody>
        </p:sp>
        <p:sp>
          <p:nvSpPr>
            <p:cNvPr id="56" name="rc56"/>
            <p:cNvSpPr/>
            <p:nvPr/>
          </p:nvSpPr>
          <p:spPr>
            <a:xfrm>
              <a:off x="2641052" y="3328445"/>
              <a:ext cx="239399" cy="337519"/>
            </a:xfrm>
            <a:prstGeom prst="rect">
              <a:avLst/>
            </a:prstGeom>
            <a:solidFill>
              <a:srgbClr val="B3B3B3">
                <a:alpha val="85098"/>
              </a:srgbClr>
            </a:solidFill>
          </p:spPr>
          <p:txBody>
            <a:bodyPr/>
            <a:lstStyle/>
            <a:p/>
          </p:txBody>
        </p:sp>
        <p:sp>
          <p:nvSpPr>
            <p:cNvPr id="57" name="rc57"/>
            <p:cNvSpPr/>
            <p:nvPr/>
          </p:nvSpPr>
          <p:spPr>
            <a:xfrm>
              <a:off x="2907052" y="3288982"/>
              <a:ext cx="239399" cy="344581"/>
            </a:xfrm>
            <a:prstGeom prst="rect">
              <a:avLst/>
            </a:prstGeom>
            <a:solidFill>
              <a:srgbClr val="B3B3B3">
                <a:alpha val="85098"/>
              </a:srgbClr>
            </a:solidFill>
          </p:spPr>
          <p:txBody>
            <a:bodyPr/>
            <a:lstStyle/>
            <a:p/>
          </p:txBody>
        </p:sp>
        <p:sp>
          <p:nvSpPr>
            <p:cNvPr id="58" name="rc58"/>
            <p:cNvSpPr/>
            <p:nvPr/>
          </p:nvSpPr>
          <p:spPr>
            <a:xfrm>
              <a:off x="3173051" y="3283514"/>
              <a:ext cx="239399" cy="300624"/>
            </a:xfrm>
            <a:prstGeom prst="rect">
              <a:avLst/>
            </a:prstGeom>
            <a:solidFill>
              <a:srgbClr val="B3B3B3">
                <a:alpha val="85098"/>
              </a:srgbClr>
            </a:solidFill>
          </p:spPr>
          <p:txBody>
            <a:bodyPr/>
            <a:lstStyle/>
            <a:p/>
          </p:txBody>
        </p:sp>
        <p:sp>
          <p:nvSpPr>
            <p:cNvPr id="59" name="rc59"/>
            <p:cNvSpPr/>
            <p:nvPr/>
          </p:nvSpPr>
          <p:spPr>
            <a:xfrm>
              <a:off x="3439051" y="3575418"/>
              <a:ext cx="239399" cy="164517"/>
            </a:xfrm>
            <a:prstGeom prst="rect">
              <a:avLst/>
            </a:prstGeom>
            <a:solidFill>
              <a:srgbClr val="B3B3B3">
                <a:alpha val="85098"/>
              </a:srgbClr>
            </a:solidFill>
          </p:spPr>
          <p:txBody>
            <a:bodyPr/>
            <a:lstStyle/>
            <a:p/>
          </p:txBody>
        </p:sp>
        <p:sp>
          <p:nvSpPr>
            <p:cNvPr id="60" name="rc60"/>
            <p:cNvSpPr/>
            <p:nvPr/>
          </p:nvSpPr>
          <p:spPr>
            <a:xfrm>
              <a:off x="3705050" y="3735644"/>
              <a:ext cx="239399" cy="237717"/>
            </a:xfrm>
            <a:prstGeom prst="rect">
              <a:avLst/>
            </a:prstGeom>
            <a:solidFill>
              <a:srgbClr val="B3B3B3">
                <a:alpha val="85098"/>
              </a:srgbClr>
            </a:solidFill>
          </p:spPr>
          <p:txBody>
            <a:bodyPr/>
            <a:lstStyle/>
            <a:p/>
          </p:txBody>
        </p:sp>
        <p:sp>
          <p:nvSpPr>
            <p:cNvPr id="61" name="rc61"/>
            <p:cNvSpPr/>
            <p:nvPr/>
          </p:nvSpPr>
          <p:spPr>
            <a:xfrm>
              <a:off x="3971050" y="3779355"/>
              <a:ext cx="239399" cy="216413"/>
            </a:xfrm>
            <a:prstGeom prst="rect">
              <a:avLst/>
            </a:prstGeom>
            <a:solidFill>
              <a:srgbClr val="B3B3B3">
                <a:alpha val="85098"/>
              </a:srgbClr>
            </a:solidFill>
          </p:spPr>
          <p:txBody>
            <a:bodyPr/>
            <a:lstStyle/>
            <a:p/>
          </p:txBody>
        </p:sp>
        <p:sp>
          <p:nvSpPr>
            <p:cNvPr id="62" name="rc62"/>
            <p:cNvSpPr/>
            <p:nvPr/>
          </p:nvSpPr>
          <p:spPr>
            <a:xfrm>
              <a:off x="4237050" y="3847912"/>
              <a:ext cx="239399" cy="194970"/>
            </a:xfrm>
            <a:prstGeom prst="rect">
              <a:avLst/>
            </a:prstGeom>
            <a:solidFill>
              <a:srgbClr val="B3B3B3">
                <a:alpha val="85098"/>
              </a:srgbClr>
            </a:solidFill>
          </p:spPr>
          <p:txBody>
            <a:bodyPr/>
            <a:lstStyle/>
            <a:p/>
          </p:txBody>
        </p:sp>
        <p:sp>
          <p:nvSpPr>
            <p:cNvPr id="63" name="rc63"/>
            <p:cNvSpPr/>
            <p:nvPr/>
          </p:nvSpPr>
          <p:spPr>
            <a:xfrm>
              <a:off x="4503049" y="3894790"/>
              <a:ext cx="239399" cy="172050"/>
            </a:xfrm>
            <a:prstGeom prst="rect">
              <a:avLst/>
            </a:prstGeom>
            <a:solidFill>
              <a:srgbClr val="B3B3B3">
                <a:alpha val="85098"/>
              </a:srgbClr>
            </a:solidFill>
          </p:spPr>
          <p:txBody>
            <a:bodyPr/>
            <a:lstStyle/>
            <a:p/>
          </p:txBody>
        </p:sp>
        <p:sp>
          <p:nvSpPr>
            <p:cNvPr id="64" name="rc64"/>
            <p:cNvSpPr/>
            <p:nvPr/>
          </p:nvSpPr>
          <p:spPr>
            <a:xfrm>
              <a:off x="4769049" y="3920225"/>
              <a:ext cx="239399" cy="146829"/>
            </a:xfrm>
            <a:prstGeom prst="rect">
              <a:avLst/>
            </a:prstGeom>
            <a:solidFill>
              <a:srgbClr val="B3B3B3">
                <a:alpha val="85098"/>
              </a:srgbClr>
            </a:solidFill>
          </p:spPr>
          <p:txBody>
            <a:bodyPr/>
            <a:lstStyle/>
            <a:p/>
          </p:txBody>
        </p:sp>
        <p:sp>
          <p:nvSpPr>
            <p:cNvPr id="65" name="rc65"/>
            <p:cNvSpPr/>
            <p:nvPr/>
          </p:nvSpPr>
          <p:spPr>
            <a:xfrm>
              <a:off x="5035049" y="3700526"/>
              <a:ext cx="239399" cy="122197"/>
            </a:xfrm>
            <a:prstGeom prst="rect">
              <a:avLst/>
            </a:prstGeom>
            <a:solidFill>
              <a:srgbClr val="B3B3B3">
                <a:alpha val="85098"/>
              </a:srgbClr>
            </a:solidFill>
          </p:spPr>
          <p:txBody>
            <a:bodyPr/>
            <a:lstStyle/>
            <a:p/>
          </p:txBody>
        </p:sp>
        <p:sp>
          <p:nvSpPr>
            <p:cNvPr id="66" name="rc66"/>
            <p:cNvSpPr/>
            <p:nvPr/>
          </p:nvSpPr>
          <p:spPr>
            <a:xfrm>
              <a:off x="5301048" y="3774444"/>
              <a:ext cx="239399" cy="219570"/>
            </a:xfrm>
            <a:prstGeom prst="rect">
              <a:avLst/>
            </a:prstGeom>
            <a:solidFill>
              <a:srgbClr val="B3B3B3">
                <a:alpha val="85098"/>
              </a:srgbClr>
            </a:solidFill>
          </p:spPr>
          <p:txBody>
            <a:bodyPr/>
            <a:lstStyle/>
            <a:p/>
          </p:txBody>
        </p:sp>
        <p:sp>
          <p:nvSpPr>
            <p:cNvPr id="67" name="rc67"/>
            <p:cNvSpPr/>
            <p:nvPr/>
          </p:nvSpPr>
          <p:spPr>
            <a:xfrm>
              <a:off x="5567048" y="3720632"/>
              <a:ext cx="239399" cy="321233"/>
            </a:xfrm>
            <a:prstGeom prst="rect">
              <a:avLst/>
            </a:prstGeom>
            <a:solidFill>
              <a:srgbClr val="B3B3B3">
                <a:alpha val="85098"/>
              </a:srgbClr>
            </a:solidFill>
          </p:spPr>
          <p:txBody>
            <a:bodyPr/>
            <a:lstStyle/>
            <a:p/>
          </p:txBody>
        </p:sp>
        <p:sp>
          <p:nvSpPr>
            <p:cNvPr id="68" name="rc68"/>
            <p:cNvSpPr/>
            <p:nvPr/>
          </p:nvSpPr>
          <p:spPr>
            <a:xfrm>
              <a:off x="5833047" y="3865311"/>
              <a:ext cx="239399" cy="200544"/>
            </a:xfrm>
            <a:prstGeom prst="rect">
              <a:avLst/>
            </a:prstGeom>
            <a:solidFill>
              <a:srgbClr val="B3B3B3">
                <a:alpha val="85098"/>
              </a:srgbClr>
            </a:solidFill>
          </p:spPr>
          <p:txBody>
            <a:bodyPr/>
            <a:lstStyle/>
            <a:p/>
          </p:txBody>
        </p:sp>
        <p:sp>
          <p:nvSpPr>
            <p:cNvPr id="69" name="rc69"/>
            <p:cNvSpPr/>
            <p:nvPr/>
          </p:nvSpPr>
          <p:spPr>
            <a:xfrm>
              <a:off x="6099047" y="3938436"/>
              <a:ext cx="239399" cy="101460"/>
            </a:xfrm>
            <a:prstGeom prst="rect">
              <a:avLst/>
            </a:prstGeom>
            <a:solidFill>
              <a:srgbClr val="B3B3B3">
                <a:alpha val="85098"/>
              </a:srgbClr>
            </a:solidFill>
          </p:spPr>
          <p:txBody>
            <a:bodyPr/>
            <a:lstStyle/>
            <a:p/>
          </p:txBody>
        </p:sp>
        <p:sp>
          <p:nvSpPr>
            <p:cNvPr id="70" name="rc70"/>
            <p:cNvSpPr/>
            <p:nvPr/>
          </p:nvSpPr>
          <p:spPr>
            <a:xfrm>
              <a:off x="6365047" y="3988011"/>
              <a:ext cx="239399" cy="0"/>
            </a:xfrm>
            <a:prstGeom prst="rect">
              <a:avLst/>
            </a:prstGeom>
            <a:solidFill>
              <a:srgbClr val="B3B3B3">
                <a:alpha val="85098"/>
              </a:srgbClr>
            </a:solidFill>
          </p:spPr>
          <p:txBody>
            <a:bodyPr/>
            <a:lstStyle/>
            <a:p/>
          </p:txBody>
        </p:sp>
        <p:sp>
          <p:nvSpPr>
            <p:cNvPr id="71" name="rc71"/>
            <p:cNvSpPr/>
            <p:nvPr/>
          </p:nvSpPr>
          <p:spPr>
            <a:xfrm>
              <a:off x="6631046" y="3884207"/>
              <a:ext cx="239399" cy="51500"/>
            </a:xfrm>
            <a:prstGeom prst="rect">
              <a:avLst/>
            </a:prstGeom>
            <a:solidFill>
              <a:srgbClr val="B3B3B3">
                <a:alpha val="85098"/>
              </a:srgbClr>
            </a:solidFill>
          </p:spPr>
          <p:txBody>
            <a:bodyPr/>
            <a:lstStyle/>
            <a:p/>
          </p:txBody>
        </p:sp>
        <p:sp>
          <p:nvSpPr>
            <p:cNvPr id="72" name="rc72"/>
            <p:cNvSpPr/>
            <p:nvPr/>
          </p:nvSpPr>
          <p:spPr>
            <a:xfrm>
              <a:off x="6897046" y="3908593"/>
              <a:ext cx="239399" cy="51842"/>
            </a:xfrm>
            <a:prstGeom prst="rect">
              <a:avLst/>
            </a:prstGeom>
            <a:solidFill>
              <a:srgbClr val="B3B3B3">
                <a:alpha val="85098"/>
              </a:srgbClr>
            </a:solidFill>
          </p:spPr>
          <p:txBody>
            <a:bodyPr/>
            <a:lstStyle/>
            <a:p/>
          </p:txBody>
        </p:sp>
        <p:sp>
          <p:nvSpPr>
            <p:cNvPr id="73" name="rc73"/>
            <p:cNvSpPr/>
            <p:nvPr/>
          </p:nvSpPr>
          <p:spPr>
            <a:xfrm>
              <a:off x="7163045" y="3881468"/>
              <a:ext cx="239399" cy="26065"/>
            </a:xfrm>
            <a:prstGeom prst="rect">
              <a:avLst/>
            </a:prstGeom>
            <a:solidFill>
              <a:srgbClr val="B3B3B3">
                <a:alpha val="85098"/>
              </a:srgbClr>
            </a:solidFill>
          </p:spPr>
          <p:txBody>
            <a:bodyPr/>
            <a:lstStyle/>
            <a:p/>
          </p:txBody>
        </p:sp>
        <p:sp>
          <p:nvSpPr>
            <p:cNvPr id="74" name="rc74"/>
            <p:cNvSpPr/>
            <p:nvPr/>
          </p:nvSpPr>
          <p:spPr>
            <a:xfrm>
              <a:off x="7429045" y="3879617"/>
              <a:ext cx="239399" cy="26269"/>
            </a:xfrm>
            <a:prstGeom prst="rect">
              <a:avLst/>
            </a:prstGeom>
            <a:solidFill>
              <a:srgbClr val="B3B3B3">
                <a:alpha val="85098"/>
              </a:srgbClr>
            </a:solidFill>
          </p:spPr>
          <p:txBody>
            <a:bodyPr/>
            <a:lstStyle/>
            <a:p/>
          </p:txBody>
        </p:sp>
        <p:sp>
          <p:nvSpPr>
            <p:cNvPr id="75" name="rc75"/>
            <p:cNvSpPr/>
            <p:nvPr/>
          </p:nvSpPr>
          <p:spPr>
            <a:xfrm>
              <a:off x="7695045" y="3878311"/>
              <a:ext cx="239399" cy="26408"/>
            </a:xfrm>
            <a:prstGeom prst="rect">
              <a:avLst/>
            </a:prstGeom>
            <a:solidFill>
              <a:srgbClr val="B3B3B3">
                <a:alpha val="85098"/>
              </a:srgbClr>
            </a:solidFill>
          </p:spPr>
          <p:txBody>
            <a:bodyPr/>
            <a:lstStyle/>
            <a:p/>
          </p:txBody>
        </p:sp>
        <p:sp>
          <p:nvSpPr>
            <p:cNvPr id="76" name="rc76"/>
            <p:cNvSpPr/>
            <p:nvPr/>
          </p:nvSpPr>
          <p:spPr>
            <a:xfrm>
              <a:off x="7961044" y="3878076"/>
              <a:ext cx="239399" cy="26440"/>
            </a:xfrm>
            <a:prstGeom prst="rect">
              <a:avLst/>
            </a:prstGeom>
            <a:solidFill>
              <a:srgbClr val="B3B3B3">
                <a:alpha val="85098"/>
              </a:srgbClr>
            </a:solidFill>
          </p:spPr>
          <p:txBody>
            <a:bodyPr/>
            <a:lstStyle/>
            <a:p/>
          </p:txBody>
        </p:sp>
        <p:sp>
          <p:nvSpPr>
            <p:cNvPr id="77" name="pl77"/>
            <p:cNvSpPr/>
            <p:nvPr/>
          </p:nvSpPr>
          <p:spPr>
            <a:xfrm>
              <a:off x="1430754" y="2096040"/>
              <a:ext cx="6649990" cy="824472"/>
            </a:xfrm>
            <a:custGeom>
              <a:avLst/>
              <a:pathLst>
                <a:path w="6649990" h="824472">
                  <a:moveTo>
                    <a:pt x="0" y="700801"/>
                  </a:moveTo>
                  <a:lnTo>
                    <a:pt x="265999" y="824472"/>
                  </a:lnTo>
                  <a:lnTo>
                    <a:pt x="531999" y="185506"/>
                  </a:lnTo>
                  <a:lnTo>
                    <a:pt x="797998" y="164894"/>
                  </a:lnTo>
                  <a:lnTo>
                    <a:pt x="1063998" y="329788"/>
                  </a:lnTo>
                  <a:lnTo>
                    <a:pt x="1329998" y="371012"/>
                  </a:lnTo>
                  <a:lnTo>
                    <a:pt x="1595997" y="391624"/>
                  </a:lnTo>
                  <a:lnTo>
                    <a:pt x="1861997" y="432847"/>
                  </a:lnTo>
                  <a:lnTo>
                    <a:pt x="2127996" y="288565"/>
                  </a:lnTo>
                  <a:lnTo>
                    <a:pt x="2393996" y="82447"/>
                  </a:lnTo>
                  <a:lnTo>
                    <a:pt x="2659996" y="61835"/>
                  </a:lnTo>
                  <a:lnTo>
                    <a:pt x="2925995" y="20611"/>
                  </a:lnTo>
                  <a:lnTo>
                    <a:pt x="3191995" y="0"/>
                  </a:lnTo>
                  <a:lnTo>
                    <a:pt x="3457995" y="0"/>
                  </a:lnTo>
                  <a:lnTo>
                    <a:pt x="3723994" y="206118"/>
                  </a:lnTo>
                  <a:lnTo>
                    <a:pt x="3989994" y="61835"/>
                  </a:lnTo>
                  <a:lnTo>
                    <a:pt x="4255993" y="20611"/>
                  </a:lnTo>
                  <a:lnTo>
                    <a:pt x="4521993" y="0"/>
                  </a:lnTo>
                  <a:lnTo>
                    <a:pt x="4787993" y="20611"/>
                  </a:lnTo>
                  <a:lnTo>
                    <a:pt x="5053992" y="61835"/>
                  </a:lnTo>
                  <a:lnTo>
                    <a:pt x="5319992" y="103059"/>
                  </a:lnTo>
                  <a:lnTo>
                    <a:pt x="5585991" y="82447"/>
                  </a:lnTo>
                  <a:lnTo>
                    <a:pt x="5851991" y="123670"/>
                  </a:lnTo>
                  <a:lnTo>
                    <a:pt x="6117991" y="123670"/>
                  </a:lnTo>
                  <a:lnTo>
                    <a:pt x="6383990" y="123670"/>
                  </a:lnTo>
                  <a:lnTo>
                    <a:pt x="6649990" y="123670"/>
                  </a:lnTo>
                </a:path>
              </a:pathLst>
            </a:custGeom>
            <a:ln w="27101" cap="flat">
              <a:solidFill>
                <a:srgbClr val="0058AB">
                  <a:alpha val="100000"/>
                </a:srgbClr>
              </a:solidFill>
              <a:prstDash val="solid"/>
              <a:round/>
            </a:ln>
          </p:spPr>
          <p:txBody>
            <a:bodyPr/>
            <a:lstStyle/>
            <a:p/>
          </p:txBody>
        </p:sp>
        <p:sp>
          <p:nvSpPr>
            <p:cNvPr id="78" name="pl78"/>
            <p:cNvSpPr/>
            <p:nvPr/>
          </p:nvSpPr>
          <p:spPr>
            <a:xfrm>
              <a:off x="1430754" y="2157876"/>
              <a:ext cx="6649990" cy="1174872"/>
            </a:xfrm>
            <a:custGeom>
              <a:avLst/>
              <a:pathLst>
                <a:path w="6649990" h="1174872">
                  <a:moveTo>
                    <a:pt x="0" y="1051202"/>
                  </a:moveTo>
                  <a:lnTo>
                    <a:pt x="265999" y="1174872"/>
                  </a:lnTo>
                  <a:lnTo>
                    <a:pt x="531999" y="865695"/>
                  </a:lnTo>
                  <a:lnTo>
                    <a:pt x="797998" y="453459"/>
                  </a:lnTo>
                  <a:lnTo>
                    <a:pt x="1063998" y="618354"/>
                  </a:lnTo>
                  <a:lnTo>
                    <a:pt x="1329998" y="618354"/>
                  </a:lnTo>
                  <a:lnTo>
                    <a:pt x="1595997" y="638965"/>
                  </a:lnTo>
                  <a:lnTo>
                    <a:pt x="1861997" y="638965"/>
                  </a:lnTo>
                  <a:lnTo>
                    <a:pt x="2127996" y="371012"/>
                  </a:lnTo>
                  <a:lnTo>
                    <a:pt x="2393996" y="226729"/>
                  </a:lnTo>
                  <a:lnTo>
                    <a:pt x="2659996" y="185506"/>
                  </a:lnTo>
                  <a:lnTo>
                    <a:pt x="2925995" y="123670"/>
                  </a:lnTo>
                  <a:lnTo>
                    <a:pt x="3191995" y="82447"/>
                  </a:lnTo>
                  <a:lnTo>
                    <a:pt x="3457995" y="61835"/>
                  </a:lnTo>
                  <a:lnTo>
                    <a:pt x="3723994" y="247341"/>
                  </a:lnTo>
                  <a:lnTo>
                    <a:pt x="3989994" y="185506"/>
                  </a:lnTo>
                  <a:lnTo>
                    <a:pt x="4255993" y="226729"/>
                  </a:lnTo>
                  <a:lnTo>
                    <a:pt x="4521993" y="103059"/>
                  </a:lnTo>
                  <a:lnTo>
                    <a:pt x="4787993" y="41223"/>
                  </a:lnTo>
                  <a:lnTo>
                    <a:pt x="5053992" y="0"/>
                  </a:lnTo>
                  <a:lnTo>
                    <a:pt x="5319992" y="82447"/>
                  </a:lnTo>
                  <a:lnTo>
                    <a:pt x="5585991" y="61835"/>
                  </a:lnTo>
                  <a:lnTo>
                    <a:pt x="5851991" y="82447"/>
                  </a:lnTo>
                  <a:lnTo>
                    <a:pt x="6117991" y="82447"/>
                  </a:lnTo>
                  <a:lnTo>
                    <a:pt x="6383990" y="82447"/>
                  </a:lnTo>
                  <a:lnTo>
                    <a:pt x="6649990" y="82447"/>
                  </a:lnTo>
                </a:path>
              </a:pathLst>
            </a:custGeom>
            <a:ln w="27101" cap="flat">
              <a:solidFill>
                <a:srgbClr val="F26A21">
                  <a:alpha val="100000"/>
                </a:srgbClr>
              </a:solidFill>
              <a:prstDash val="solid"/>
              <a:round/>
            </a:ln>
          </p:spPr>
          <p:txBody>
            <a:bodyPr/>
            <a:lstStyle/>
            <a:p/>
          </p:txBody>
        </p:sp>
        <p:sp>
          <p:nvSpPr>
            <p:cNvPr id="79" name="tx79"/>
            <p:cNvSpPr/>
            <p:nvPr/>
          </p:nvSpPr>
          <p:spPr>
            <a:xfrm>
              <a:off x="1370464" y="26400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0" name="tx80"/>
            <p:cNvSpPr/>
            <p:nvPr/>
          </p:nvSpPr>
          <p:spPr>
            <a:xfrm>
              <a:off x="2700462" y="2310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1" name="tx81"/>
            <p:cNvSpPr/>
            <p:nvPr/>
          </p:nvSpPr>
          <p:spPr>
            <a:xfrm>
              <a:off x="4030460"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5360458"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6424457"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6690456"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6956456"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6" name="tx86"/>
            <p:cNvSpPr/>
            <p:nvPr/>
          </p:nvSpPr>
          <p:spPr>
            <a:xfrm>
              <a:off x="7222456"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7" name="tx87"/>
            <p:cNvSpPr/>
            <p:nvPr/>
          </p:nvSpPr>
          <p:spPr>
            <a:xfrm>
              <a:off x="7488455"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8" name="tx88"/>
            <p:cNvSpPr/>
            <p:nvPr/>
          </p:nvSpPr>
          <p:spPr>
            <a:xfrm>
              <a:off x="7754455"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9" name="tx89"/>
            <p:cNvSpPr/>
            <p:nvPr/>
          </p:nvSpPr>
          <p:spPr>
            <a:xfrm>
              <a:off x="8020454"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90" name="tx90"/>
            <p:cNvSpPr/>
            <p:nvPr/>
          </p:nvSpPr>
          <p:spPr>
            <a:xfrm>
              <a:off x="1370464" y="326339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44</a:t>
              </a:r>
            </a:p>
          </p:txBody>
        </p:sp>
        <p:sp>
          <p:nvSpPr>
            <p:cNvPr id="91" name="tx91"/>
            <p:cNvSpPr/>
            <p:nvPr/>
          </p:nvSpPr>
          <p:spPr>
            <a:xfrm>
              <a:off x="2700462" y="2828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65</a:t>
              </a:r>
            </a:p>
          </p:txBody>
        </p:sp>
        <p:sp>
          <p:nvSpPr>
            <p:cNvPr id="92" name="tx92"/>
            <p:cNvSpPr/>
            <p:nvPr/>
          </p:nvSpPr>
          <p:spPr>
            <a:xfrm>
              <a:off x="4030460"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3" name="tx93"/>
            <p:cNvSpPr/>
            <p:nvPr/>
          </p:nvSpPr>
          <p:spPr>
            <a:xfrm>
              <a:off x="5360458"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4" name="tx94"/>
            <p:cNvSpPr/>
            <p:nvPr/>
          </p:nvSpPr>
          <p:spPr>
            <a:xfrm>
              <a:off x="6424457"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5" name="tx95"/>
            <p:cNvSpPr/>
            <p:nvPr/>
          </p:nvSpPr>
          <p:spPr>
            <a:xfrm>
              <a:off x="6690456"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6" name="tx96"/>
            <p:cNvSpPr/>
            <p:nvPr/>
          </p:nvSpPr>
          <p:spPr>
            <a:xfrm>
              <a:off x="6956456"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7" name="tx97"/>
            <p:cNvSpPr/>
            <p:nvPr/>
          </p:nvSpPr>
          <p:spPr>
            <a:xfrm>
              <a:off x="7222456"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8" name="tx98"/>
            <p:cNvSpPr/>
            <p:nvPr/>
          </p:nvSpPr>
          <p:spPr>
            <a:xfrm>
              <a:off x="7488455"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9" name="tx99"/>
            <p:cNvSpPr/>
            <p:nvPr/>
          </p:nvSpPr>
          <p:spPr>
            <a:xfrm>
              <a:off x="7754455"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100" name="tx100"/>
            <p:cNvSpPr/>
            <p:nvPr/>
          </p:nvSpPr>
          <p:spPr>
            <a:xfrm>
              <a:off x="8020454"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101" name="tx101"/>
            <p:cNvSpPr/>
            <p:nvPr/>
          </p:nvSpPr>
          <p:spPr>
            <a:xfrm>
              <a:off x="1370464" y="3729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02" name="tx102"/>
            <p:cNvSpPr/>
            <p:nvPr/>
          </p:nvSpPr>
          <p:spPr>
            <a:xfrm>
              <a:off x="2700462" y="385186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3" name="tx103"/>
            <p:cNvSpPr/>
            <p:nvPr/>
          </p:nvSpPr>
          <p:spPr>
            <a:xfrm>
              <a:off x="4030460" y="40167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4" name="tx104"/>
            <p:cNvSpPr/>
            <p:nvPr/>
          </p:nvSpPr>
          <p:spPr>
            <a:xfrm>
              <a:off x="5360458" y="401588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5" name="tx105"/>
            <p:cNvSpPr/>
            <p:nvPr/>
          </p:nvSpPr>
          <p:spPr>
            <a:xfrm>
              <a:off x="6424457" y="40128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6" name="tx106"/>
            <p:cNvSpPr/>
            <p:nvPr/>
          </p:nvSpPr>
          <p:spPr>
            <a:xfrm>
              <a:off x="6690456" y="39867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7" name="tx107"/>
            <p:cNvSpPr/>
            <p:nvPr/>
          </p:nvSpPr>
          <p:spPr>
            <a:xfrm>
              <a:off x="6956456" y="39977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8" name="tx108"/>
            <p:cNvSpPr/>
            <p:nvPr/>
          </p:nvSpPr>
          <p:spPr>
            <a:xfrm>
              <a:off x="7222456" y="3971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9" name="tx109"/>
            <p:cNvSpPr/>
            <p:nvPr/>
          </p:nvSpPr>
          <p:spPr>
            <a:xfrm>
              <a:off x="7488455" y="39705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110" name="tx110"/>
            <p:cNvSpPr/>
            <p:nvPr/>
          </p:nvSpPr>
          <p:spPr>
            <a:xfrm>
              <a:off x="7754455" y="3969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111" name="tx111"/>
            <p:cNvSpPr/>
            <p:nvPr/>
          </p:nvSpPr>
          <p:spPr>
            <a:xfrm>
              <a:off x="8020454" y="39698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112" name="tx112"/>
            <p:cNvSpPr/>
            <p:nvPr/>
          </p:nvSpPr>
          <p:spPr>
            <a:xfrm>
              <a:off x="1370464" y="31922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13" name="tx113"/>
            <p:cNvSpPr/>
            <p:nvPr/>
          </p:nvSpPr>
          <p:spPr>
            <a:xfrm>
              <a:off x="2700462" y="345671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14" name="tx114"/>
            <p:cNvSpPr/>
            <p:nvPr/>
          </p:nvSpPr>
          <p:spPr>
            <a:xfrm>
              <a:off x="4030460" y="3847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115" name="tx115"/>
            <p:cNvSpPr/>
            <p:nvPr/>
          </p:nvSpPr>
          <p:spPr>
            <a:xfrm>
              <a:off x="5360458" y="38451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16" name="tx116"/>
            <p:cNvSpPr/>
            <p:nvPr/>
          </p:nvSpPr>
          <p:spPr>
            <a:xfrm>
              <a:off x="6720601" y="387089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17" name="tx117"/>
            <p:cNvSpPr/>
            <p:nvPr/>
          </p:nvSpPr>
          <p:spPr>
            <a:xfrm>
              <a:off x="6986601" y="389545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18" name="tx118"/>
            <p:cNvSpPr/>
            <p:nvPr/>
          </p:nvSpPr>
          <p:spPr>
            <a:xfrm>
              <a:off x="7252600" y="385538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19" name="tx119"/>
            <p:cNvSpPr/>
            <p:nvPr/>
          </p:nvSpPr>
          <p:spPr>
            <a:xfrm>
              <a:off x="7518600" y="385363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20" name="tx120"/>
            <p:cNvSpPr/>
            <p:nvPr/>
          </p:nvSpPr>
          <p:spPr>
            <a:xfrm>
              <a:off x="7784600" y="385239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21" name="tx121"/>
            <p:cNvSpPr/>
            <p:nvPr/>
          </p:nvSpPr>
          <p:spPr>
            <a:xfrm>
              <a:off x="8050599" y="385217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22" name="tx122"/>
            <p:cNvSpPr/>
            <p:nvPr/>
          </p:nvSpPr>
          <p:spPr>
            <a:xfrm>
              <a:off x="1340319" y="292270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100</a:t>
              </a:r>
            </a:p>
          </p:txBody>
        </p:sp>
        <p:sp>
          <p:nvSpPr>
            <p:cNvPr id="123" name="tx123"/>
            <p:cNvSpPr/>
            <p:nvPr/>
          </p:nvSpPr>
          <p:spPr>
            <a:xfrm>
              <a:off x="2700462" y="321204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24" name="tx124"/>
            <p:cNvSpPr/>
            <p:nvPr/>
          </p:nvSpPr>
          <p:spPr>
            <a:xfrm>
              <a:off x="4030460" y="36612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125" name="tx125"/>
            <p:cNvSpPr/>
            <p:nvPr/>
          </p:nvSpPr>
          <p:spPr>
            <a:xfrm>
              <a:off x="5360458" y="36563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126" name="tx126"/>
            <p:cNvSpPr/>
            <p:nvPr/>
          </p:nvSpPr>
          <p:spPr>
            <a:xfrm>
              <a:off x="6424457" y="387129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27" name="tx127"/>
            <p:cNvSpPr/>
            <p:nvPr/>
          </p:nvSpPr>
          <p:spPr>
            <a:xfrm>
              <a:off x="6690456" y="376749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28" name="tx128"/>
            <p:cNvSpPr/>
            <p:nvPr/>
          </p:nvSpPr>
          <p:spPr>
            <a:xfrm>
              <a:off x="6956456" y="37905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29" name="tx129"/>
            <p:cNvSpPr/>
            <p:nvPr/>
          </p:nvSpPr>
          <p:spPr>
            <a:xfrm>
              <a:off x="7222456" y="376475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30" name="tx130"/>
            <p:cNvSpPr/>
            <p:nvPr/>
          </p:nvSpPr>
          <p:spPr>
            <a:xfrm>
              <a:off x="7488455" y="37629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31" name="tx131"/>
            <p:cNvSpPr/>
            <p:nvPr/>
          </p:nvSpPr>
          <p:spPr>
            <a:xfrm>
              <a:off x="7754455" y="376159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32" name="tx132"/>
            <p:cNvSpPr/>
            <p:nvPr/>
          </p:nvSpPr>
          <p:spPr>
            <a:xfrm>
              <a:off x="8020454" y="37613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33" name="tx133"/>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4" name="tx134"/>
            <p:cNvSpPr/>
            <p:nvPr/>
          </p:nvSpPr>
          <p:spPr>
            <a:xfrm>
              <a:off x="655386" y="352886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35" name="tx135"/>
            <p:cNvSpPr/>
            <p:nvPr/>
          </p:nvSpPr>
          <p:spPr>
            <a:xfrm>
              <a:off x="577692" y="299385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6" name="tx136"/>
            <p:cNvSpPr/>
            <p:nvPr/>
          </p:nvSpPr>
          <p:spPr>
            <a:xfrm>
              <a:off x="577692" y="245883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37" name="tx137"/>
            <p:cNvSpPr/>
            <p:nvPr/>
          </p:nvSpPr>
          <p:spPr>
            <a:xfrm>
              <a:off x="577692" y="192382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8" name="tx138"/>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5" name="tx155"/>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6" name="pl156"/>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pl157"/>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8" name="tx158"/>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9" name="tx159"/>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60" name="rc160"/>
            <p:cNvSpPr/>
            <p:nvPr/>
          </p:nvSpPr>
          <p:spPr>
            <a:xfrm>
              <a:off x="4670912" y="4979579"/>
              <a:ext cx="201456" cy="201456"/>
            </a:xfrm>
            <a:prstGeom prst="rect">
              <a:avLst/>
            </a:prstGeom>
            <a:solidFill>
              <a:srgbClr val="B3B3B3">
                <a:alpha val="85098"/>
              </a:srgbClr>
            </a:solidFill>
          </p:spPr>
          <p:txBody>
            <a:bodyPr/>
            <a:lstStyle/>
            <a:p/>
          </p:txBody>
        </p:sp>
        <p:sp>
          <p:nvSpPr>
            <p:cNvPr id="161" name="rc161"/>
            <p:cNvSpPr/>
            <p:nvPr/>
          </p:nvSpPr>
          <p:spPr>
            <a:xfrm>
              <a:off x="5573066" y="4979579"/>
              <a:ext cx="201456" cy="201456"/>
            </a:xfrm>
            <a:prstGeom prst="rect">
              <a:avLst/>
            </a:prstGeom>
            <a:solidFill>
              <a:srgbClr val="1CABE2">
                <a:alpha val="85098"/>
              </a:srgbClr>
            </a:solidFill>
          </p:spPr>
          <p:txBody>
            <a:bodyPr/>
            <a:lstStyle/>
            <a:p/>
          </p:txBody>
        </p:sp>
        <p:sp>
          <p:nvSpPr>
            <p:cNvPr id="162" name="tx162"/>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3" name="tx163"/>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4" name="tx164"/>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5" name="tx165"/>
            <p:cNvSpPr/>
            <p:nvPr/>
          </p:nvSpPr>
          <p:spPr>
            <a:xfrm>
              <a:off x="966584" y="1592892"/>
              <a:ext cx="185476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Sierra Leone, 2000-2025</a:t>
              </a:r>
            </a:p>
          </p:txBody>
        </p:sp>
        <p:sp>
          <p:nvSpPr>
            <p:cNvPr id="166" name="pl166"/>
            <p:cNvSpPr/>
            <p:nvPr/>
          </p:nvSpPr>
          <p:spPr>
            <a:xfrm>
              <a:off x="208566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363488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518410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673333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828255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2" name="pl172"/>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3" name="pl173"/>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4" name="pl174"/>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286027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40949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595872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750794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9" name="rc179"/>
            <p:cNvSpPr/>
            <p:nvPr/>
          </p:nvSpPr>
          <p:spPr>
            <a:xfrm>
              <a:off x="1311054" y="5726143"/>
              <a:ext cx="3706048" cy="119033"/>
            </a:xfrm>
            <a:prstGeom prst="rect">
              <a:avLst/>
            </a:prstGeom>
            <a:solidFill>
              <a:srgbClr val="1CABE2">
                <a:alpha val="85098"/>
              </a:srgbClr>
            </a:solidFill>
          </p:spPr>
          <p:txBody>
            <a:bodyPr/>
            <a:lstStyle/>
            <a:p/>
          </p:txBody>
        </p:sp>
        <p:sp>
          <p:nvSpPr>
            <p:cNvPr id="180" name="rc180"/>
            <p:cNvSpPr/>
            <p:nvPr/>
          </p:nvSpPr>
          <p:spPr>
            <a:xfrm>
              <a:off x="1311054" y="5577352"/>
              <a:ext cx="6117877" cy="119033"/>
            </a:xfrm>
            <a:prstGeom prst="rect">
              <a:avLst/>
            </a:prstGeom>
            <a:solidFill>
              <a:srgbClr val="1CABE2">
                <a:alpha val="85098"/>
              </a:srgbClr>
            </a:solidFill>
          </p:spPr>
          <p:txBody>
            <a:bodyPr/>
            <a:lstStyle/>
            <a:p/>
          </p:txBody>
        </p:sp>
        <p:sp>
          <p:nvSpPr>
            <p:cNvPr id="181" name="rc181"/>
            <p:cNvSpPr/>
            <p:nvPr/>
          </p:nvSpPr>
          <p:spPr>
            <a:xfrm>
              <a:off x="1311054" y="5428560"/>
              <a:ext cx="6123764" cy="119033"/>
            </a:xfrm>
            <a:prstGeom prst="rect">
              <a:avLst/>
            </a:prstGeom>
            <a:solidFill>
              <a:srgbClr val="1CABE2">
                <a:alpha val="85098"/>
              </a:srgbClr>
            </a:solidFill>
          </p:spPr>
          <p:txBody>
            <a:bodyPr/>
            <a:lstStyle/>
            <a:p/>
          </p:txBody>
        </p:sp>
        <p:sp>
          <p:nvSpPr>
            <p:cNvPr id="182" name="rc182"/>
            <p:cNvSpPr/>
            <p:nvPr/>
          </p:nvSpPr>
          <p:spPr>
            <a:xfrm>
              <a:off x="5017103" y="5726143"/>
              <a:ext cx="0" cy="119033"/>
            </a:xfrm>
            <a:prstGeom prst="rect">
              <a:avLst/>
            </a:prstGeom>
            <a:solidFill>
              <a:srgbClr val="B3B3B3">
                <a:alpha val="85098"/>
              </a:srgbClr>
            </a:solidFill>
          </p:spPr>
          <p:txBody>
            <a:bodyPr/>
            <a:lstStyle/>
            <a:p/>
          </p:txBody>
        </p:sp>
        <p:sp>
          <p:nvSpPr>
            <p:cNvPr id="183" name="rc183"/>
            <p:cNvSpPr/>
            <p:nvPr/>
          </p:nvSpPr>
          <p:spPr>
            <a:xfrm>
              <a:off x="7428931" y="5577352"/>
              <a:ext cx="764695" cy="119033"/>
            </a:xfrm>
            <a:prstGeom prst="rect">
              <a:avLst/>
            </a:prstGeom>
            <a:solidFill>
              <a:srgbClr val="B3B3B3">
                <a:alpha val="85098"/>
              </a:srgbClr>
            </a:solidFill>
          </p:spPr>
          <p:txBody>
            <a:bodyPr/>
            <a:lstStyle/>
            <a:p/>
          </p:txBody>
        </p:sp>
        <p:sp>
          <p:nvSpPr>
            <p:cNvPr id="184" name="rc184"/>
            <p:cNvSpPr/>
            <p:nvPr/>
          </p:nvSpPr>
          <p:spPr>
            <a:xfrm>
              <a:off x="7434818" y="5428560"/>
              <a:ext cx="765625" cy="119033"/>
            </a:xfrm>
            <a:prstGeom prst="rect">
              <a:avLst/>
            </a:prstGeom>
            <a:solidFill>
              <a:srgbClr val="B3B3B3">
                <a:alpha val="85098"/>
              </a:srgbClr>
            </a:solidFill>
          </p:spPr>
          <p:txBody>
            <a:bodyPr/>
            <a:lstStyle/>
            <a:p/>
          </p:txBody>
        </p:sp>
        <p:sp>
          <p:nvSpPr>
            <p:cNvPr id="185" name="tx185"/>
            <p:cNvSpPr/>
            <p:nvPr/>
          </p:nvSpPr>
          <p:spPr>
            <a:xfrm>
              <a:off x="5081412" y="5743935"/>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a:t>
              </a:r>
            </a:p>
          </p:txBody>
        </p:sp>
        <p:sp>
          <p:nvSpPr>
            <p:cNvPr id="186" name="tx186"/>
            <p:cNvSpPr/>
            <p:nvPr/>
          </p:nvSpPr>
          <p:spPr>
            <a:xfrm>
              <a:off x="8306154" y="559514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22.2</a:t>
              </a:r>
            </a:p>
          </p:txBody>
        </p:sp>
        <p:sp>
          <p:nvSpPr>
            <p:cNvPr id="187" name="tx187"/>
            <p:cNvSpPr/>
            <p:nvPr/>
          </p:nvSpPr>
          <p:spPr>
            <a:xfrm>
              <a:off x="8312971" y="544635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22.2</a:t>
              </a:r>
            </a:p>
          </p:txBody>
        </p:sp>
        <p:sp>
          <p:nvSpPr>
            <p:cNvPr id="188" name="tx188"/>
            <p:cNvSpPr/>
            <p:nvPr/>
          </p:nvSpPr>
          <p:spPr>
            <a:xfrm>
              <a:off x="3099769" y="5743935"/>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89" name="tx189"/>
            <p:cNvSpPr/>
            <p:nvPr/>
          </p:nvSpPr>
          <p:spPr>
            <a:xfrm>
              <a:off x="4257466"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19.8</a:t>
              </a:r>
            </a:p>
          </p:txBody>
        </p:sp>
        <p:sp>
          <p:nvSpPr>
            <p:cNvPr id="190" name="tx190"/>
            <p:cNvSpPr/>
            <p:nvPr/>
          </p:nvSpPr>
          <p:spPr>
            <a:xfrm>
              <a:off x="4260410"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19.8</a:t>
              </a:r>
            </a:p>
          </p:txBody>
        </p:sp>
        <p:sp>
          <p:nvSpPr>
            <p:cNvPr id="191" name="tx191"/>
            <p:cNvSpPr/>
            <p:nvPr/>
          </p:nvSpPr>
          <p:spPr>
            <a:xfrm>
              <a:off x="4902967"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92" name="tx192"/>
            <p:cNvSpPr/>
            <p:nvPr/>
          </p:nvSpPr>
          <p:spPr>
            <a:xfrm>
              <a:off x="7730907"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a:t>
              </a:r>
            </a:p>
          </p:txBody>
        </p:sp>
        <p:sp>
          <p:nvSpPr>
            <p:cNvPr id="193" name="tx193"/>
            <p:cNvSpPr/>
            <p:nvPr/>
          </p:nvSpPr>
          <p:spPr>
            <a:xfrm>
              <a:off x="7737259"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a:t>
              </a:r>
            </a:p>
          </p:txBody>
        </p:sp>
        <p:sp>
          <p:nvSpPr>
            <p:cNvPr id="194" name="tx194"/>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5" name="tx195"/>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6" name="tx196"/>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7" name="tx197"/>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8" name="tx198"/>
            <p:cNvSpPr/>
            <p:nvPr/>
          </p:nvSpPr>
          <p:spPr>
            <a:xfrm>
              <a:off x="2774839" y="5935859"/>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99" name="tx199"/>
            <p:cNvSpPr/>
            <p:nvPr/>
          </p:nvSpPr>
          <p:spPr>
            <a:xfrm>
              <a:off x="4285214"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200" name="tx200"/>
            <p:cNvSpPr/>
            <p:nvPr/>
          </p:nvSpPr>
          <p:spPr>
            <a:xfrm>
              <a:off x="5834436"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201" name="tx201"/>
            <p:cNvSpPr/>
            <p:nvPr/>
          </p:nvSpPr>
          <p:spPr>
            <a:xfrm>
              <a:off x="7383658"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202" name="tx202"/>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3" name="tx203"/>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4" name="tx204"/>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5" name="tx205"/>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Sierra Leone.
In 2025, DTP1 coverage in Sierra Leone remained constant 92%. The number of children missing out on any DTP vaccination (zero-dose children) remained constant at from 20,000 in 2024 to 20,000 in 2025.
DTP3 coverage remained constant 91% in 2025, leaving 22,000 children vulnerable to vaccine-preventable diseases.</a:t>
            </a:r>
          </a:p>
        </p:txBody>
      </p:sp>
      <p:sp>
        <p:nvSpPr>
          <p:cNvPr id="20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92% and DTP3 was 91%, leaving 22,000 children un- or under-vaccinated, including 20,000 zero-dose and 2,000 with only partial protection.</a:t>
            </a:r>
          </a:p>
        </p:txBody>
      </p:sp>
      <p:grpSp xmlns:pic="http://schemas.openxmlformats.org/drawingml/2006/picture">
        <p:nvGrpSpPr>
          <p:cNvPr id="208" name=""/>
          <p:cNvGrpSpPr/>
          <p:nvPr/>
        </p:nvGrpSpPr>
        <p:grpSpPr>
          <a:xfrm>
            <a:off x="292608" y="1005840"/>
            <a:ext cx="8595360" cy="28575"/>
            <a:chOff x="292608" y="1005840"/>
            <a:chExt cx="8595360" cy="28575"/>
          </a:xfrm>
        </p:grpSpPr>
        <p:sp>
          <p:nvSpPr>
            <p:cNvPr id="20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874853"/>
            </a:xfrm>
            <a:custGeom>
              <a:avLst/>
              <a:pathLst>
                <a:path w="3397293" h="874853">
                  <a:moveTo>
                    <a:pt x="0" y="743625"/>
                  </a:moveTo>
                  <a:lnTo>
                    <a:pt x="135891" y="874853"/>
                  </a:lnTo>
                  <a:lnTo>
                    <a:pt x="271783" y="196842"/>
                  </a:lnTo>
                  <a:lnTo>
                    <a:pt x="407675" y="174970"/>
                  </a:lnTo>
                  <a:lnTo>
                    <a:pt x="543566" y="349941"/>
                  </a:lnTo>
                  <a:lnTo>
                    <a:pt x="679458" y="393684"/>
                  </a:lnTo>
                  <a:lnTo>
                    <a:pt x="815350" y="415555"/>
                  </a:lnTo>
                  <a:lnTo>
                    <a:pt x="951242" y="459298"/>
                  </a:lnTo>
                  <a:lnTo>
                    <a:pt x="1087133" y="306198"/>
                  </a:lnTo>
                  <a:lnTo>
                    <a:pt x="1223025" y="87485"/>
                  </a:lnTo>
                  <a:lnTo>
                    <a:pt x="1358917" y="65614"/>
                  </a:lnTo>
                  <a:lnTo>
                    <a:pt x="1494809" y="21871"/>
                  </a:lnTo>
                  <a:lnTo>
                    <a:pt x="1630700" y="0"/>
                  </a:lnTo>
                  <a:lnTo>
                    <a:pt x="1766592" y="0"/>
                  </a:lnTo>
                  <a:lnTo>
                    <a:pt x="1902484" y="218713"/>
                  </a:lnTo>
                  <a:lnTo>
                    <a:pt x="2038375" y="65614"/>
                  </a:lnTo>
                  <a:lnTo>
                    <a:pt x="2174267" y="21871"/>
                  </a:lnTo>
                  <a:lnTo>
                    <a:pt x="2310159" y="0"/>
                  </a:lnTo>
                  <a:lnTo>
                    <a:pt x="2446051" y="21871"/>
                  </a:lnTo>
                  <a:lnTo>
                    <a:pt x="2581942" y="65614"/>
                  </a:lnTo>
                  <a:lnTo>
                    <a:pt x="2717834" y="109356"/>
                  </a:lnTo>
                  <a:lnTo>
                    <a:pt x="2853726" y="87485"/>
                  </a:lnTo>
                  <a:lnTo>
                    <a:pt x="2989618" y="131228"/>
                  </a:lnTo>
                  <a:lnTo>
                    <a:pt x="3125509" y="131228"/>
                  </a:lnTo>
                  <a:lnTo>
                    <a:pt x="3261401" y="131228"/>
                  </a:lnTo>
                  <a:lnTo>
                    <a:pt x="3397293" y="13122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524912"/>
            </a:xfrm>
            <a:custGeom>
              <a:avLst/>
              <a:pathLst>
                <a:path w="3397293" h="524912">
                  <a:moveTo>
                    <a:pt x="0" y="524912"/>
                  </a:moveTo>
                  <a:lnTo>
                    <a:pt x="135891" y="524912"/>
                  </a:lnTo>
                  <a:lnTo>
                    <a:pt x="271783" y="503041"/>
                  </a:lnTo>
                  <a:lnTo>
                    <a:pt x="407675" y="459298"/>
                  </a:lnTo>
                  <a:lnTo>
                    <a:pt x="543566" y="393684"/>
                  </a:lnTo>
                  <a:lnTo>
                    <a:pt x="679458" y="328070"/>
                  </a:lnTo>
                  <a:lnTo>
                    <a:pt x="815350" y="284327"/>
                  </a:lnTo>
                  <a:lnTo>
                    <a:pt x="951242" y="240584"/>
                  </a:lnTo>
                  <a:lnTo>
                    <a:pt x="1087133" y="131228"/>
                  </a:lnTo>
                  <a:lnTo>
                    <a:pt x="1223025" y="43742"/>
                  </a:lnTo>
                  <a:lnTo>
                    <a:pt x="1358917" y="174970"/>
                  </a:lnTo>
                  <a:lnTo>
                    <a:pt x="1494809" y="196842"/>
                  </a:lnTo>
                  <a:lnTo>
                    <a:pt x="1630700" y="218713"/>
                  </a:lnTo>
                  <a:lnTo>
                    <a:pt x="1766592" y="262456"/>
                  </a:lnTo>
                  <a:lnTo>
                    <a:pt x="1902484" y="240584"/>
                  </a:lnTo>
                  <a:lnTo>
                    <a:pt x="2038375" y="218713"/>
                  </a:lnTo>
                  <a:lnTo>
                    <a:pt x="2174267" y="109356"/>
                  </a:lnTo>
                  <a:lnTo>
                    <a:pt x="2310159" y="87485"/>
                  </a:lnTo>
                  <a:lnTo>
                    <a:pt x="2446051" y="43742"/>
                  </a:lnTo>
                  <a:lnTo>
                    <a:pt x="2581942" y="21871"/>
                  </a:lnTo>
                  <a:lnTo>
                    <a:pt x="2717834" y="43742"/>
                  </a:lnTo>
                  <a:lnTo>
                    <a:pt x="2853726" y="153099"/>
                  </a:lnTo>
                  <a:lnTo>
                    <a:pt x="2989618" y="87485"/>
                  </a:lnTo>
                  <a:lnTo>
                    <a:pt x="3125509" y="21871"/>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874853"/>
            </a:xfrm>
            <a:custGeom>
              <a:avLst/>
              <a:pathLst>
                <a:path w="3397293" h="874853">
                  <a:moveTo>
                    <a:pt x="0" y="743625"/>
                  </a:moveTo>
                  <a:lnTo>
                    <a:pt x="135891" y="874853"/>
                  </a:lnTo>
                  <a:lnTo>
                    <a:pt x="271783" y="196842"/>
                  </a:lnTo>
                  <a:lnTo>
                    <a:pt x="407675" y="174970"/>
                  </a:lnTo>
                  <a:lnTo>
                    <a:pt x="543566" y="349941"/>
                  </a:lnTo>
                  <a:lnTo>
                    <a:pt x="679458" y="393684"/>
                  </a:lnTo>
                  <a:lnTo>
                    <a:pt x="815350" y="415555"/>
                  </a:lnTo>
                  <a:lnTo>
                    <a:pt x="951242" y="459298"/>
                  </a:lnTo>
                  <a:lnTo>
                    <a:pt x="1087133" y="306198"/>
                  </a:lnTo>
                  <a:lnTo>
                    <a:pt x="1223025" y="87485"/>
                  </a:lnTo>
                  <a:lnTo>
                    <a:pt x="1358917" y="65614"/>
                  </a:lnTo>
                  <a:lnTo>
                    <a:pt x="1494809" y="21871"/>
                  </a:lnTo>
                  <a:lnTo>
                    <a:pt x="1630700" y="0"/>
                  </a:lnTo>
                  <a:lnTo>
                    <a:pt x="1766592" y="0"/>
                  </a:lnTo>
                  <a:lnTo>
                    <a:pt x="1902484" y="218713"/>
                  </a:lnTo>
                  <a:lnTo>
                    <a:pt x="2038375" y="65614"/>
                  </a:lnTo>
                  <a:lnTo>
                    <a:pt x="2174267" y="21871"/>
                  </a:lnTo>
                  <a:lnTo>
                    <a:pt x="2310159" y="0"/>
                  </a:lnTo>
                  <a:lnTo>
                    <a:pt x="2446051" y="21871"/>
                  </a:lnTo>
                  <a:lnTo>
                    <a:pt x="2581942" y="65614"/>
                  </a:lnTo>
                  <a:lnTo>
                    <a:pt x="2717834" y="109356"/>
                  </a:lnTo>
                  <a:lnTo>
                    <a:pt x="2853726" y="87485"/>
                  </a:lnTo>
                  <a:lnTo>
                    <a:pt x="2989618" y="131228"/>
                  </a:lnTo>
                  <a:lnTo>
                    <a:pt x="3125509" y="131228"/>
                  </a:lnTo>
                  <a:lnTo>
                    <a:pt x="3261401" y="131228"/>
                  </a:lnTo>
                  <a:lnTo>
                    <a:pt x="3397293" y="13122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31111"/>
            </a:xfrm>
            <a:custGeom>
              <a:avLst/>
              <a:pathLst>
                <a:path w="0" h="831111">
                  <a:moveTo>
                    <a:pt x="0" y="0"/>
                  </a:moveTo>
                  <a:lnTo>
                    <a:pt x="0" y="83111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874853"/>
            </a:xfrm>
            <a:custGeom>
              <a:avLst/>
              <a:pathLst>
                <a:path w="3397293" h="874853">
                  <a:moveTo>
                    <a:pt x="0" y="743625"/>
                  </a:moveTo>
                  <a:lnTo>
                    <a:pt x="135891" y="874853"/>
                  </a:lnTo>
                  <a:lnTo>
                    <a:pt x="271783" y="196842"/>
                  </a:lnTo>
                  <a:lnTo>
                    <a:pt x="407675" y="174970"/>
                  </a:lnTo>
                  <a:lnTo>
                    <a:pt x="543566" y="349941"/>
                  </a:lnTo>
                  <a:lnTo>
                    <a:pt x="679458" y="393684"/>
                  </a:lnTo>
                  <a:lnTo>
                    <a:pt x="815350" y="415555"/>
                  </a:lnTo>
                  <a:lnTo>
                    <a:pt x="951242" y="459298"/>
                  </a:lnTo>
                  <a:lnTo>
                    <a:pt x="1087133" y="306198"/>
                  </a:lnTo>
                  <a:lnTo>
                    <a:pt x="1223025" y="87485"/>
                  </a:lnTo>
                  <a:lnTo>
                    <a:pt x="1358917" y="65614"/>
                  </a:lnTo>
                  <a:lnTo>
                    <a:pt x="1494809" y="21871"/>
                  </a:lnTo>
                  <a:lnTo>
                    <a:pt x="1630700" y="0"/>
                  </a:lnTo>
                  <a:lnTo>
                    <a:pt x="1766592" y="0"/>
                  </a:lnTo>
                  <a:lnTo>
                    <a:pt x="1902484" y="218713"/>
                  </a:lnTo>
                  <a:lnTo>
                    <a:pt x="2038375" y="65614"/>
                  </a:lnTo>
                  <a:lnTo>
                    <a:pt x="2174267" y="21871"/>
                  </a:lnTo>
                  <a:lnTo>
                    <a:pt x="2310159" y="0"/>
                  </a:lnTo>
                  <a:lnTo>
                    <a:pt x="2446051" y="21871"/>
                  </a:lnTo>
                  <a:lnTo>
                    <a:pt x="2581942" y="65614"/>
                  </a:lnTo>
                  <a:lnTo>
                    <a:pt x="2717834" y="109356"/>
                  </a:lnTo>
                  <a:lnTo>
                    <a:pt x="2853726" y="87485"/>
                  </a:lnTo>
                  <a:lnTo>
                    <a:pt x="2989618" y="131228"/>
                  </a:lnTo>
                  <a:lnTo>
                    <a:pt x="3125509" y="131228"/>
                  </a:lnTo>
                  <a:lnTo>
                    <a:pt x="3261401" y="131228"/>
                  </a:lnTo>
                  <a:lnTo>
                    <a:pt x="3397293" y="13122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2476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2312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2312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8168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4414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90219" y="49889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Sierra Leone</a:t>
              </a:r>
            </a:p>
          </p:txBody>
        </p:sp>
        <p:sp>
          <p:nvSpPr>
            <p:cNvPr id="60" name="tx60"/>
            <p:cNvSpPr/>
            <p:nvPr/>
          </p:nvSpPr>
          <p:spPr>
            <a:xfrm>
              <a:off x="294878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11240"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404777" y="1403693"/>
              <a:ext cx="282966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Sierra Leone, 2000-2025</a:t>
              </a:r>
            </a:p>
          </p:txBody>
        </p:sp>
        <p:sp>
          <p:nvSpPr>
            <p:cNvPr id="63" name="pl63"/>
            <p:cNvSpPr/>
            <p:nvPr/>
          </p:nvSpPr>
          <p:spPr>
            <a:xfrm>
              <a:off x="5267799" y="3967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0853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492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899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3064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6713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73818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2788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195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602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90099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222501"/>
              <a:ext cx="3397293" cy="1837193"/>
            </a:xfrm>
            <a:custGeom>
              <a:avLst/>
              <a:pathLst>
                <a:path w="3397293" h="1837193">
                  <a:moveTo>
                    <a:pt x="0" y="1561614"/>
                  </a:moveTo>
                  <a:lnTo>
                    <a:pt x="135891" y="1837193"/>
                  </a:lnTo>
                  <a:lnTo>
                    <a:pt x="271783" y="413368"/>
                  </a:lnTo>
                  <a:lnTo>
                    <a:pt x="407675" y="367438"/>
                  </a:lnTo>
                  <a:lnTo>
                    <a:pt x="543566" y="734877"/>
                  </a:lnTo>
                  <a:lnTo>
                    <a:pt x="679458" y="826737"/>
                  </a:lnTo>
                  <a:lnTo>
                    <a:pt x="815350" y="872666"/>
                  </a:lnTo>
                  <a:lnTo>
                    <a:pt x="951242" y="964526"/>
                  </a:lnTo>
                  <a:lnTo>
                    <a:pt x="1087133" y="643017"/>
                  </a:lnTo>
                  <a:lnTo>
                    <a:pt x="1223025" y="183719"/>
                  </a:lnTo>
                  <a:lnTo>
                    <a:pt x="1358917" y="137789"/>
                  </a:lnTo>
                  <a:lnTo>
                    <a:pt x="1494809" y="45929"/>
                  </a:lnTo>
                  <a:lnTo>
                    <a:pt x="1630700" y="0"/>
                  </a:lnTo>
                  <a:lnTo>
                    <a:pt x="1766592" y="0"/>
                  </a:lnTo>
                  <a:lnTo>
                    <a:pt x="1902484" y="459298"/>
                  </a:lnTo>
                  <a:lnTo>
                    <a:pt x="2038375" y="137789"/>
                  </a:lnTo>
                  <a:lnTo>
                    <a:pt x="2174267" y="45929"/>
                  </a:lnTo>
                  <a:lnTo>
                    <a:pt x="2310159" y="0"/>
                  </a:lnTo>
                  <a:lnTo>
                    <a:pt x="2446051" y="45929"/>
                  </a:lnTo>
                  <a:lnTo>
                    <a:pt x="2581942" y="137789"/>
                  </a:lnTo>
                  <a:lnTo>
                    <a:pt x="2717834" y="229649"/>
                  </a:lnTo>
                  <a:lnTo>
                    <a:pt x="2853726" y="183719"/>
                  </a:lnTo>
                  <a:lnTo>
                    <a:pt x="2989618" y="275579"/>
                  </a:lnTo>
                  <a:lnTo>
                    <a:pt x="3125509" y="275579"/>
                  </a:lnTo>
                  <a:lnTo>
                    <a:pt x="3261401" y="275579"/>
                  </a:lnTo>
                  <a:lnTo>
                    <a:pt x="3397293" y="275579"/>
                  </a:lnTo>
                </a:path>
              </a:pathLst>
            </a:custGeom>
            <a:ln w="27101" cap="flat">
              <a:solidFill>
                <a:srgbClr val="0058AB">
                  <a:alpha val="100000"/>
                </a:srgbClr>
              </a:solidFill>
              <a:prstDash val="solid"/>
              <a:round/>
            </a:ln>
          </p:spPr>
          <p:txBody>
            <a:bodyPr/>
            <a:lstStyle/>
            <a:p/>
          </p:txBody>
        </p:sp>
        <p:sp>
          <p:nvSpPr>
            <p:cNvPr id="82" name="pl82"/>
            <p:cNvSpPr/>
            <p:nvPr/>
          </p:nvSpPr>
          <p:spPr>
            <a:xfrm>
              <a:off x="5437664" y="2360291"/>
              <a:ext cx="3397293" cy="413368"/>
            </a:xfrm>
            <a:custGeom>
              <a:avLst/>
              <a:pathLst>
                <a:path w="3397293" h="413368">
                  <a:moveTo>
                    <a:pt x="0" y="413368"/>
                  </a:moveTo>
                  <a:lnTo>
                    <a:pt x="135891" y="367438"/>
                  </a:lnTo>
                  <a:lnTo>
                    <a:pt x="271783" y="367438"/>
                  </a:lnTo>
                  <a:lnTo>
                    <a:pt x="407675" y="321508"/>
                  </a:lnTo>
                  <a:lnTo>
                    <a:pt x="543566" y="275579"/>
                  </a:lnTo>
                  <a:lnTo>
                    <a:pt x="679458" y="229649"/>
                  </a:lnTo>
                  <a:lnTo>
                    <a:pt x="815350" y="183719"/>
                  </a:lnTo>
                  <a:lnTo>
                    <a:pt x="951242" y="183719"/>
                  </a:lnTo>
                  <a:lnTo>
                    <a:pt x="1087133" y="137789"/>
                  </a:lnTo>
                  <a:lnTo>
                    <a:pt x="1223025" y="91859"/>
                  </a:lnTo>
                  <a:lnTo>
                    <a:pt x="1358917" y="91859"/>
                  </a:lnTo>
                  <a:lnTo>
                    <a:pt x="1494809" y="45929"/>
                  </a:lnTo>
                  <a:lnTo>
                    <a:pt x="1630700" y="91859"/>
                  </a:lnTo>
                  <a:lnTo>
                    <a:pt x="1766592" y="91859"/>
                  </a:lnTo>
                  <a:lnTo>
                    <a:pt x="1902484" y="91859"/>
                  </a:lnTo>
                  <a:lnTo>
                    <a:pt x="2038375" y="91859"/>
                  </a:lnTo>
                  <a:lnTo>
                    <a:pt x="2174267" y="45929"/>
                  </a:lnTo>
                  <a:lnTo>
                    <a:pt x="2310159" y="45929"/>
                  </a:lnTo>
                  <a:lnTo>
                    <a:pt x="2446051" y="45929"/>
                  </a:lnTo>
                  <a:lnTo>
                    <a:pt x="2581942" y="0"/>
                  </a:lnTo>
                  <a:lnTo>
                    <a:pt x="2717834" y="137789"/>
                  </a:lnTo>
                  <a:lnTo>
                    <a:pt x="2853726" y="229649"/>
                  </a:lnTo>
                  <a:lnTo>
                    <a:pt x="2989618" y="91859"/>
                  </a:lnTo>
                  <a:lnTo>
                    <a:pt x="3125509" y="91859"/>
                  </a:lnTo>
                  <a:lnTo>
                    <a:pt x="3261401" y="91859"/>
                  </a:lnTo>
                  <a:lnTo>
                    <a:pt x="3397293" y="4592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314361"/>
              <a:ext cx="3397293" cy="1102316"/>
            </a:xfrm>
            <a:custGeom>
              <a:avLst/>
              <a:pathLst>
                <a:path w="3397293" h="1102316">
                  <a:moveTo>
                    <a:pt x="0" y="1102316"/>
                  </a:moveTo>
                  <a:lnTo>
                    <a:pt x="135891" y="1102316"/>
                  </a:lnTo>
                  <a:lnTo>
                    <a:pt x="271783" y="1056386"/>
                  </a:lnTo>
                  <a:lnTo>
                    <a:pt x="407675" y="964526"/>
                  </a:lnTo>
                  <a:lnTo>
                    <a:pt x="543566" y="826737"/>
                  </a:lnTo>
                  <a:lnTo>
                    <a:pt x="679458" y="688947"/>
                  </a:lnTo>
                  <a:lnTo>
                    <a:pt x="815350" y="597087"/>
                  </a:lnTo>
                  <a:lnTo>
                    <a:pt x="951242" y="505228"/>
                  </a:lnTo>
                  <a:lnTo>
                    <a:pt x="1087133" y="275579"/>
                  </a:lnTo>
                  <a:lnTo>
                    <a:pt x="1223025" y="91859"/>
                  </a:lnTo>
                  <a:lnTo>
                    <a:pt x="1358917" y="367438"/>
                  </a:lnTo>
                  <a:lnTo>
                    <a:pt x="1494809" y="413368"/>
                  </a:lnTo>
                  <a:lnTo>
                    <a:pt x="1630700" y="459298"/>
                  </a:lnTo>
                  <a:lnTo>
                    <a:pt x="1766592" y="551158"/>
                  </a:lnTo>
                  <a:lnTo>
                    <a:pt x="1902484" y="505228"/>
                  </a:lnTo>
                  <a:lnTo>
                    <a:pt x="2038375" y="459298"/>
                  </a:lnTo>
                  <a:lnTo>
                    <a:pt x="2174267" y="229649"/>
                  </a:lnTo>
                  <a:lnTo>
                    <a:pt x="2310159" y="183719"/>
                  </a:lnTo>
                  <a:lnTo>
                    <a:pt x="2446051" y="91859"/>
                  </a:lnTo>
                  <a:lnTo>
                    <a:pt x="2581942" y="45929"/>
                  </a:lnTo>
                  <a:lnTo>
                    <a:pt x="2717834" y="91859"/>
                  </a:lnTo>
                  <a:lnTo>
                    <a:pt x="2853726" y="321508"/>
                  </a:lnTo>
                  <a:lnTo>
                    <a:pt x="2989618" y="183719"/>
                  </a:lnTo>
                  <a:lnTo>
                    <a:pt x="3125509" y="45929"/>
                  </a:lnTo>
                  <a:lnTo>
                    <a:pt x="3261401" y="0"/>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36029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222501"/>
              <a:ext cx="3397293" cy="1837193"/>
            </a:xfrm>
            <a:custGeom>
              <a:avLst/>
              <a:pathLst>
                <a:path w="3397293" h="1837193">
                  <a:moveTo>
                    <a:pt x="0" y="1561614"/>
                  </a:moveTo>
                  <a:lnTo>
                    <a:pt x="135891" y="1837193"/>
                  </a:lnTo>
                  <a:lnTo>
                    <a:pt x="271783" y="413368"/>
                  </a:lnTo>
                  <a:lnTo>
                    <a:pt x="407675" y="367438"/>
                  </a:lnTo>
                  <a:lnTo>
                    <a:pt x="543566" y="734877"/>
                  </a:lnTo>
                  <a:lnTo>
                    <a:pt x="679458" y="826737"/>
                  </a:lnTo>
                  <a:lnTo>
                    <a:pt x="815350" y="872666"/>
                  </a:lnTo>
                  <a:lnTo>
                    <a:pt x="951242" y="964526"/>
                  </a:lnTo>
                  <a:lnTo>
                    <a:pt x="1087133" y="643017"/>
                  </a:lnTo>
                  <a:lnTo>
                    <a:pt x="1223025" y="183719"/>
                  </a:lnTo>
                  <a:lnTo>
                    <a:pt x="1358917" y="137789"/>
                  </a:lnTo>
                  <a:lnTo>
                    <a:pt x="1494809" y="45929"/>
                  </a:lnTo>
                  <a:lnTo>
                    <a:pt x="1630700" y="0"/>
                  </a:lnTo>
                  <a:lnTo>
                    <a:pt x="1766592" y="0"/>
                  </a:lnTo>
                  <a:lnTo>
                    <a:pt x="1902484" y="459298"/>
                  </a:lnTo>
                  <a:lnTo>
                    <a:pt x="2038375" y="137789"/>
                  </a:lnTo>
                  <a:lnTo>
                    <a:pt x="2174267" y="45929"/>
                  </a:lnTo>
                  <a:lnTo>
                    <a:pt x="2310159" y="0"/>
                  </a:lnTo>
                  <a:lnTo>
                    <a:pt x="2446051" y="45929"/>
                  </a:lnTo>
                  <a:lnTo>
                    <a:pt x="2581942" y="137789"/>
                  </a:lnTo>
                  <a:lnTo>
                    <a:pt x="2717834" y="229649"/>
                  </a:lnTo>
                  <a:lnTo>
                    <a:pt x="2853726" y="183719"/>
                  </a:lnTo>
                  <a:lnTo>
                    <a:pt x="2989618" y="275579"/>
                  </a:lnTo>
                  <a:lnTo>
                    <a:pt x="3125509" y="275579"/>
                  </a:lnTo>
                  <a:lnTo>
                    <a:pt x="3261401" y="275579"/>
                  </a:lnTo>
                  <a:lnTo>
                    <a:pt x="3397293" y="275579"/>
                  </a:lnTo>
                </a:path>
              </a:pathLst>
            </a:custGeom>
            <a:ln w="43362" cap="flat">
              <a:solidFill>
                <a:srgbClr val="000000">
                  <a:alpha val="100000"/>
                </a:srgbClr>
              </a:solidFill>
              <a:prstDash val="solid"/>
              <a:round/>
            </a:ln>
          </p:spPr>
          <p:txBody>
            <a:bodyPr/>
            <a:lstStyle/>
            <a:p/>
          </p:txBody>
        </p:sp>
        <p:sp>
          <p:nvSpPr>
            <p:cNvPr id="86" name="pl86"/>
            <p:cNvSpPr/>
            <p:nvPr/>
          </p:nvSpPr>
          <p:spPr>
            <a:xfrm>
              <a:off x="5437664" y="2149013"/>
              <a:ext cx="0" cy="1635102"/>
            </a:xfrm>
            <a:custGeom>
              <a:avLst/>
              <a:pathLst>
                <a:path w="0" h="1635102">
                  <a:moveTo>
                    <a:pt x="0" y="163510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149013"/>
              <a:ext cx="0" cy="900224"/>
            </a:xfrm>
            <a:custGeom>
              <a:avLst/>
              <a:pathLst>
                <a:path w="0" h="900224">
                  <a:moveTo>
                    <a:pt x="0" y="90022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149013"/>
              <a:ext cx="0" cy="211277"/>
            </a:xfrm>
            <a:custGeom>
              <a:avLst/>
              <a:pathLst>
                <a:path w="0" h="211277">
                  <a:moveTo>
                    <a:pt x="0" y="21127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149013"/>
              <a:ext cx="0" cy="211277"/>
            </a:xfrm>
            <a:custGeom>
              <a:avLst/>
              <a:pathLst>
                <a:path w="0" h="211277">
                  <a:moveTo>
                    <a:pt x="0" y="21127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149013"/>
              <a:ext cx="0" cy="211277"/>
            </a:xfrm>
            <a:custGeom>
              <a:avLst/>
              <a:pathLst>
                <a:path w="0" h="211277">
                  <a:moveTo>
                    <a:pt x="0" y="21127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149013"/>
              <a:ext cx="0" cy="349066"/>
            </a:xfrm>
            <a:custGeom>
              <a:avLst/>
              <a:pathLst>
                <a:path w="0" h="349066">
                  <a:moveTo>
                    <a:pt x="0" y="34906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149013"/>
              <a:ext cx="0" cy="349066"/>
            </a:xfrm>
            <a:custGeom>
              <a:avLst/>
              <a:pathLst>
                <a:path w="0" h="349066">
                  <a:moveTo>
                    <a:pt x="0" y="34906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222501"/>
              <a:ext cx="3397293" cy="1837193"/>
            </a:xfrm>
            <a:custGeom>
              <a:avLst/>
              <a:pathLst>
                <a:path w="3397293" h="1837193">
                  <a:moveTo>
                    <a:pt x="0" y="1561614"/>
                  </a:moveTo>
                  <a:lnTo>
                    <a:pt x="135891" y="1837193"/>
                  </a:lnTo>
                  <a:lnTo>
                    <a:pt x="271783" y="413368"/>
                  </a:lnTo>
                  <a:lnTo>
                    <a:pt x="407675" y="367438"/>
                  </a:lnTo>
                  <a:lnTo>
                    <a:pt x="543566" y="734877"/>
                  </a:lnTo>
                  <a:lnTo>
                    <a:pt x="679458" y="826737"/>
                  </a:lnTo>
                  <a:lnTo>
                    <a:pt x="815350" y="872666"/>
                  </a:lnTo>
                  <a:lnTo>
                    <a:pt x="951242" y="964526"/>
                  </a:lnTo>
                  <a:lnTo>
                    <a:pt x="1087133" y="643017"/>
                  </a:lnTo>
                  <a:lnTo>
                    <a:pt x="1223025" y="183719"/>
                  </a:lnTo>
                  <a:lnTo>
                    <a:pt x="1358917" y="137789"/>
                  </a:lnTo>
                  <a:lnTo>
                    <a:pt x="1494809" y="45929"/>
                  </a:lnTo>
                  <a:lnTo>
                    <a:pt x="1630700" y="0"/>
                  </a:lnTo>
                  <a:lnTo>
                    <a:pt x="1766592" y="0"/>
                  </a:lnTo>
                  <a:lnTo>
                    <a:pt x="1902484" y="459298"/>
                  </a:lnTo>
                  <a:lnTo>
                    <a:pt x="2038375" y="137789"/>
                  </a:lnTo>
                  <a:lnTo>
                    <a:pt x="2174267" y="45929"/>
                  </a:lnTo>
                  <a:lnTo>
                    <a:pt x="2310159" y="0"/>
                  </a:lnTo>
                  <a:lnTo>
                    <a:pt x="2446051" y="45929"/>
                  </a:lnTo>
                  <a:lnTo>
                    <a:pt x="2581942" y="137789"/>
                  </a:lnTo>
                  <a:lnTo>
                    <a:pt x="2717834" y="229649"/>
                  </a:lnTo>
                  <a:lnTo>
                    <a:pt x="2853726" y="183719"/>
                  </a:lnTo>
                  <a:lnTo>
                    <a:pt x="2989618" y="275579"/>
                  </a:lnTo>
                  <a:lnTo>
                    <a:pt x="3125509" y="275579"/>
                  </a:lnTo>
                  <a:lnTo>
                    <a:pt x="3261401" y="275579"/>
                  </a:lnTo>
                  <a:lnTo>
                    <a:pt x="3397293" y="275579"/>
                  </a:lnTo>
                </a:path>
              </a:pathLst>
            </a:custGeom>
            <a:ln w="27101" cap="flat">
              <a:solidFill>
                <a:srgbClr val="0058AB">
                  <a:alpha val="100000"/>
                </a:srgbClr>
              </a:solidFill>
              <a:prstDash val="solid"/>
              <a:round/>
            </a:ln>
          </p:spPr>
          <p:txBody>
            <a:bodyPr/>
            <a:lstStyle/>
            <a:p/>
          </p:txBody>
        </p:sp>
        <p:sp>
          <p:nvSpPr>
            <p:cNvPr id="94" name="tx94"/>
            <p:cNvSpPr/>
            <p:nvPr/>
          </p:nvSpPr>
          <p:spPr>
            <a:xfrm>
              <a:off x="5359324" y="2090148"/>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-31</a:t>
              </a:r>
            </a:p>
          </p:txBody>
        </p:sp>
        <p:sp>
          <p:nvSpPr>
            <p:cNvPr id="95" name="tx95"/>
            <p:cNvSpPr/>
            <p:nvPr/>
          </p:nvSpPr>
          <p:spPr>
            <a:xfrm>
              <a:off x="6038783" y="209020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6" name="tx96"/>
            <p:cNvSpPr/>
            <p:nvPr/>
          </p:nvSpPr>
          <p:spPr>
            <a:xfrm>
              <a:off x="6766436" y="20902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445895" y="20902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989462" y="20902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50870" y="209014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8786762" y="209014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1" name="tx101"/>
            <p:cNvSpPr/>
            <p:nvPr/>
          </p:nvSpPr>
          <p:spPr>
            <a:xfrm>
              <a:off x="8902429" y="236710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877160" y="227524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686003"/>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32267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76747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230817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18488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5" name="tx115"/>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583981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583981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99838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76084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106918" y="49889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Sierra Leone</a:t>
              </a:r>
            </a:p>
          </p:txBody>
        </p:sp>
        <p:sp>
          <p:nvSpPr>
            <p:cNvPr id="121" name="tx121"/>
            <p:cNvSpPr/>
            <p:nvPr/>
          </p:nvSpPr>
          <p:spPr>
            <a:xfrm>
              <a:off x="726548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8027939"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3" name="tx123"/>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24330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09555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94779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8000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16942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02167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87392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72616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4430947" cy="114824"/>
            </a:xfrm>
            <a:prstGeom prst="rect">
              <a:avLst/>
            </a:prstGeom>
            <a:solidFill>
              <a:srgbClr val="1CABE2">
                <a:alpha val="80000"/>
              </a:srgbClr>
            </a:solidFill>
          </p:spPr>
          <p:txBody>
            <a:bodyPr/>
            <a:lstStyle/>
            <a:p/>
          </p:txBody>
        </p:sp>
        <p:sp>
          <p:nvSpPr>
            <p:cNvPr id="137" name="rc137"/>
            <p:cNvSpPr/>
            <p:nvPr/>
          </p:nvSpPr>
          <p:spPr>
            <a:xfrm>
              <a:off x="1317178" y="5743865"/>
              <a:ext cx="7314526" cy="114824"/>
            </a:xfrm>
            <a:prstGeom prst="rect">
              <a:avLst/>
            </a:prstGeom>
            <a:solidFill>
              <a:srgbClr val="1CABE2">
                <a:alpha val="80000"/>
              </a:srgbClr>
            </a:solidFill>
          </p:spPr>
          <p:txBody>
            <a:bodyPr/>
            <a:lstStyle/>
            <a:p/>
          </p:txBody>
        </p:sp>
        <p:sp>
          <p:nvSpPr>
            <p:cNvPr id="138" name="rc138"/>
            <p:cNvSpPr/>
            <p:nvPr/>
          </p:nvSpPr>
          <p:spPr>
            <a:xfrm>
              <a:off x="1317178" y="5600334"/>
              <a:ext cx="7321564" cy="114824"/>
            </a:xfrm>
            <a:prstGeom prst="rect">
              <a:avLst/>
            </a:prstGeom>
            <a:solidFill>
              <a:srgbClr val="1CABE2">
                <a:alpha val="80000"/>
              </a:srgbClr>
            </a:solidFill>
          </p:spPr>
          <p:txBody>
            <a:bodyPr/>
            <a:lstStyle/>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81983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4" name="tx144"/>
            <p:cNvSpPr/>
            <p:nvPr/>
          </p:nvSpPr>
          <p:spPr>
            <a:xfrm>
              <a:off x="459438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5" name="tx145"/>
            <p:cNvSpPr/>
            <p:nvPr/>
          </p:nvSpPr>
          <p:spPr>
            <a:xfrm>
              <a:off x="644663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6" name="tx146"/>
            <p:cNvSpPr/>
            <p:nvPr/>
          </p:nvSpPr>
          <p:spPr>
            <a:xfrm>
              <a:off x="829888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7" name="tx147"/>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8" name="tx14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Sierra Leone (92%) was 2 percentage points higher than the global average (90%) and 11 percentage points higher than the average across all WCAR countries (81%).
National DTP1 coverage was 3 percentage points lower than in 2019 (95%).
This equates to 20,000 zero-dose children in 2025 compared to 12,000 zero-dose children in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Sierra Leone DTP1 coverage was 92% - this is 3 percentage points lower than in 2019 and higher than both the global and regional averages.</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2025, Sierra Leone ranked number 16 out of 24 countries for lowest DTP1 coverage (based on tied ranks).
Sierra Leone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Sierra Leone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482252" y="2395536"/>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29" name="pl29"/>
            <p:cNvSpPr/>
            <p:nvPr/>
          </p:nvSpPr>
          <p:spPr>
            <a:xfrm>
              <a:off x="2482252" y="3034206"/>
              <a:ext cx="4687757" cy="425756"/>
            </a:xfrm>
            <a:custGeom>
              <a:avLst/>
              <a:pathLst>
                <a:path w="4687757" h="425756">
                  <a:moveTo>
                    <a:pt x="0" y="425756"/>
                  </a:moveTo>
                  <a:lnTo>
                    <a:pt x="11837" y="425743"/>
                  </a:lnTo>
                  <a:lnTo>
                    <a:pt x="23675" y="425728"/>
                  </a:lnTo>
                  <a:lnTo>
                    <a:pt x="35513" y="425711"/>
                  </a:lnTo>
                  <a:lnTo>
                    <a:pt x="47351" y="425691"/>
                  </a:lnTo>
                  <a:lnTo>
                    <a:pt x="59188" y="425667"/>
                  </a:lnTo>
                  <a:lnTo>
                    <a:pt x="71026" y="425639"/>
                  </a:lnTo>
                  <a:lnTo>
                    <a:pt x="82864" y="425606"/>
                  </a:lnTo>
                  <a:lnTo>
                    <a:pt x="94702" y="425567"/>
                  </a:lnTo>
                  <a:lnTo>
                    <a:pt x="106539" y="425522"/>
                  </a:lnTo>
                  <a:lnTo>
                    <a:pt x="118377" y="425468"/>
                  </a:lnTo>
                  <a:lnTo>
                    <a:pt x="130215" y="425405"/>
                  </a:lnTo>
                  <a:lnTo>
                    <a:pt x="142053" y="425332"/>
                  </a:lnTo>
                  <a:lnTo>
                    <a:pt x="153891" y="425245"/>
                  </a:lnTo>
                  <a:lnTo>
                    <a:pt x="165728" y="425143"/>
                  </a:lnTo>
                  <a:lnTo>
                    <a:pt x="177566" y="425023"/>
                  </a:lnTo>
                  <a:lnTo>
                    <a:pt x="189404" y="424883"/>
                  </a:lnTo>
                  <a:lnTo>
                    <a:pt x="201242" y="424718"/>
                  </a:lnTo>
                  <a:lnTo>
                    <a:pt x="213079" y="424525"/>
                  </a:lnTo>
                  <a:lnTo>
                    <a:pt x="224917" y="424298"/>
                  </a:lnTo>
                  <a:lnTo>
                    <a:pt x="236755" y="424033"/>
                  </a:lnTo>
                  <a:lnTo>
                    <a:pt x="248593" y="423721"/>
                  </a:lnTo>
                  <a:lnTo>
                    <a:pt x="260430" y="423356"/>
                  </a:lnTo>
                  <a:lnTo>
                    <a:pt x="272268" y="422928"/>
                  </a:lnTo>
                  <a:lnTo>
                    <a:pt x="284106" y="422428"/>
                  </a:lnTo>
                  <a:lnTo>
                    <a:pt x="295944" y="421843"/>
                  </a:lnTo>
                  <a:lnTo>
                    <a:pt x="307782" y="421159"/>
                  </a:lnTo>
                  <a:lnTo>
                    <a:pt x="319619" y="420361"/>
                  </a:lnTo>
                  <a:lnTo>
                    <a:pt x="331457" y="419431"/>
                  </a:lnTo>
                  <a:lnTo>
                    <a:pt x="343295" y="418349"/>
                  </a:lnTo>
                  <a:lnTo>
                    <a:pt x="355133" y="417091"/>
                  </a:lnTo>
                  <a:lnTo>
                    <a:pt x="366970" y="415632"/>
                  </a:lnTo>
                  <a:lnTo>
                    <a:pt x="378808" y="413943"/>
                  </a:lnTo>
                  <a:lnTo>
                    <a:pt x="390646" y="411994"/>
                  </a:lnTo>
                  <a:lnTo>
                    <a:pt x="402484" y="409751"/>
                  </a:lnTo>
                  <a:lnTo>
                    <a:pt x="414321" y="407178"/>
                  </a:lnTo>
                  <a:lnTo>
                    <a:pt x="426159" y="404239"/>
                  </a:lnTo>
                  <a:lnTo>
                    <a:pt x="437997" y="400895"/>
                  </a:lnTo>
                  <a:lnTo>
                    <a:pt x="449835" y="397112"/>
                  </a:lnTo>
                  <a:lnTo>
                    <a:pt x="461673" y="392855"/>
                  </a:lnTo>
                  <a:lnTo>
                    <a:pt x="473510" y="388096"/>
                  </a:lnTo>
                  <a:lnTo>
                    <a:pt x="485348" y="382815"/>
                  </a:lnTo>
                  <a:lnTo>
                    <a:pt x="497186" y="377000"/>
                  </a:lnTo>
                  <a:lnTo>
                    <a:pt x="509024" y="370655"/>
                  </a:lnTo>
                  <a:lnTo>
                    <a:pt x="520861" y="363797"/>
                  </a:lnTo>
                  <a:lnTo>
                    <a:pt x="532699" y="356461"/>
                  </a:lnTo>
                  <a:lnTo>
                    <a:pt x="544537" y="348701"/>
                  </a:lnTo>
                  <a:lnTo>
                    <a:pt x="556375" y="340589"/>
                  </a:lnTo>
                  <a:lnTo>
                    <a:pt x="568213" y="332211"/>
                  </a:lnTo>
                  <a:lnTo>
                    <a:pt x="580050" y="323669"/>
                  </a:lnTo>
                  <a:lnTo>
                    <a:pt x="591888" y="315071"/>
                  </a:lnTo>
                  <a:lnTo>
                    <a:pt x="603726" y="306529"/>
                  </a:lnTo>
                  <a:lnTo>
                    <a:pt x="615564" y="298152"/>
                  </a:lnTo>
                  <a:lnTo>
                    <a:pt x="627401" y="290039"/>
                  </a:lnTo>
                  <a:lnTo>
                    <a:pt x="639239" y="282279"/>
                  </a:lnTo>
                  <a:lnTo>
                    <a:pt x="651077" y="274943"/>
                  </a:lnTo>
                  <a:lnTo>
                    <a:pt x="662915" y="268085"/>
                  </a:lnTo>
                  <a:lnTo>
                    <a:pt x="674752" y="261740"/>
                  </a:lnTo>
                  <a:lnTo>
                    <a:pt x="686590" y="255925"/>
                  </a:lnTo>
                  <a:lnTo>
                    <a:pt x="698428" y="250644"/>
                  </a:lnTo>
                  <a:lnTo>
                    <a:pt x="710266" y="245885"/>
                  </a:lnTo>
                  <a:lnTo>
                    <a:pt x="722104" y="241629"/>
                  </a:lnTo>
                  <a:lnTo>
                    <a:pt x="733941" y="237845"/>
                  </a:lnTo>
                  <a:lnTo>
                    <a:pt x="745779" y="234502"/>
                  </a:lnTo>
                  <a:lnTo>
                    <a:pt x="757617" y="231562"/>
                  </a:lnTo>
                  <a:lnTo>
                    <a:pt x="769455" y="228989"/>
                  </a:lnTo>
                  <a:lnTo>
                    <a:pt x="781292" y="226746"/>
                  </a:lnTo>
                  <a:lnTo>
                    <a:pt x="793130" y="224797"/>
                  </a:lnTo>
                  <a:lnTo>
                    <a:pt x="804968" y="223109"/>
                  </a:lnTo>
                  <a:lnTo>
                    <a:pt x="816806" y="221649"/>
                  </a:lnTo>
                  <a:lnTo>
                    <a:pt x="828643" y="220392"/>
                  </a:lnTo>
                  <a:lnTo>
                    <a:pt x="840481" y="219309"/>
                  </a:lnTo>
                  <a:lnTo>
                    <a:pt x="852319" y="218379"/>
                  </a:lnTo>
                  <a:lnTo>
                    <a:pt x="864157" y="217581"/>
                  </a:lnTo>
                  <a:lnTo>
                    <a:pt x="875995" y="216898"/>
                  </a:lnTo>
                  <a:lnTo>
                    <a:pt x="887832" y="216313"/>
                  </a:lnTo>
                  <a:lnTo>
                    <a:pt x="899670" y="215812"/>
                  </a:lnTo>
                  <a:lnTo>
                    <a:pt x="911508" y="215385"/>
                  </a:lnTo>
                  <a:lnTo>
                    <a:pt x="923346" y="215019"/>
                  </a:lnTo>
                  <a:lnTo>
                    <a:pt x="935183" y="214708"/>
                  </a:lnTo>
                  <a:lnTo>
                    <a:pt x="947021" y="214442"/>
                  </a:lnTo>
                  <a:lnTo>
                    <a:pt x="958859" y="214215"/>
                  </a:lnTo>
                  <a:lnTo>
                    <a:pt x="970697" y="214022"/>
                  </a:lnTo>
                  <a:lnTo>
                    <a:pt x="982534" y="213857"/>
                  </a:lnTo>
                  <a:lnTo>
                    <a:pt x="994372" y="213717"/>
                  </a:lnTo>
                  <a:lnTo>
                    <a:pt x="1006210" y="213597"/>
                  </a:lnTo>
                  <a:lnTo>
                    <a:pt x="1018048" y="213496"/>
                  </a:lnTo>
                  <a:lnTo>
                    <a:pt x="1029886" y="213409"/>
                  </a:lnTo>
                  <a:lnTo>
                    <a:pt x="1041723" y="213335"/>
                  </a:lnTo>
                  <a:lnTo>
                    <a:pt x="1053561" y="213272"/>
                  </a:lnTo>
                  <a:lnTo>
                    <a:pt x="1065399" y="213219"/>
                  </a:lnTo>
                  <a:lnTo>
                    <a:pt x="1077237" y="213173"/>
                  </a:lnTo>
                  <a:lnTo>
                    <a:pt x="1089074" y="213134"/>
                  </a:lnTo>
                  <a:lnTo>
                    <a:pt x="1100912" y="213101"/>
                  </a:lnTo>
                  <a:lnTo>
                    <a:pt x="1112750" y="213073"/>
                  </a:lnTo>
                  <a:lnTo>
                    <a:pt x="1124588" y="213050"/>
                  </a:lnTo>
                  <a:lnTo>
                    <a:pt x="1136426" y="213029"/>
                  </a:lnTo>
                  <a:lnTo>
                    <a:pt x="1148263" y="213012"/>
                  </a:lnTo>
                  <a:lnTo>
                    <a:pt x="1160101" y="212997"/>
                  </a:lnTo>
                  <a:lnTo>
                    <a:pt x="1171939" y="212985"/>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0" name="pl30"/>
            <p:cNvSpPr/>
            <p:nvPr/>
          </p:nvSpPr>
          <p:spPr>
            <a:xfrm>
              <a:off x="2482252" y="5589243"/>
              <a:ext cx="4687757" cy="212842"/>
            </a:xfrm>
            <a:custGeom>
              <a:avLst/>
              <a:pathLst>
                <a:path w="4687757" h="212842">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842"/>
                  </a:lnTo>
                  <a:lnTo>
                    <a:pt x="2355716" y="212842"/>
                  </a:lnTo>
                  <a:lnTo>
                    <a:pt x="2367554" y="212842"/>
                  </a:lnTo>
                  <a:lnTo>
                    <a:pt x="2379391" y="212842"/>
                  </a:lnTo>
                  <a:lnTo>
                    <a:pt x="2391229" y="212842"/>
                  </a:lnTo>
                  <a:lnTo>
                    <a:pt x="2403067" y="212842"/>
                  </a:lnTo>
                  <a:lnTo>
                    <a:pt x="2414905" y="212842"/>
                  </a:lnTo>
                  <a:lnTo>
                    <a:pt x="2426743" y="212842"/>
                  </a:lnTo>
                  <a:lnTo>
                    <a:pt x="2438580" y="212842"/>
                  </a:lnTo>
                  <a:lnTo>
                    <a:pt x="2450418" y="212842"/>
                  </a:lnTo>
                  <a:lnTo>
                    <a:pt x="2462256" y="212842"/>
                  </a:lnTo>
                  <a:lnTo>
                    <a:pt x="2474094" y="212842"/>
                  </a:lnTo>
                  <a:lnTo>
                    <a:pt x="2485931" y="212842"/>
                  </a:lnTo>
                  <a:lnTo>
                    <a:pt x="2497769" y="212842"/>
                  </a:lnTo>
                  <a:lnTo>
                    <a:pt x="2509607" y="212842"/>
                  </a:lnTo>
                  <a:lnTo>
                    <a:pt x="2521445" y="212842"/>
                  </a:lnTo>
                  <a:lnTo>
                    <a:pt x="2533283" y="212842"/>
                  </a:lnTo>
                  <a:lnTo>
                    <a:pt x="2545120" y="212842"/>
                  </a:lnTo>
                  <a:lnTo>
                    <a:pt x="2556958" y="212842"/>
                  </a:lnTo>
                  <a:lnTo>
                    <a:pt x="2568796" y="212842"/>
                  </a:lnTo>
                  <a:lnTo>
                    <a:pt x="2580634" y="212842"/>
                  </a:lnTo>
                  <a:lnTo>
                    <a:pt x="2592471" y="212842"/>
                  </a:lnTo>
                  <a:lnTo>
                    <a:pt x="2604309" y="212842"/>
                  </a:lnTo>
                  <a:lnTo>
                    <a:pt x="2616147" y="212842"/>
                  </a:lnTo>
                  <a:lnTo>
                    <a:pt x="2627985" y="212842"/>
                  </a:lnTo>
                  <a:lnTo>
                    <a:pt x="2639822" y="212842"/>
                  </a:lnTo>
                  <a:lnTo>
                    <a:pt x="2651660" y="212842"/>
                  </a:lnTo>
                  <a:lnTo>
                    <a:pt x="2663498" y="212842"/>
                  </a:lnTo>
                  <a:lnTo>
                    <a:pt x="2675336" y="212842"/>
                  </a:lnTo>
                  <a:lnTo>
                    <a:pt x="2687174" y="212842"/>
                  </a:lnTo>
                  <a:lnTo>
                    <a:pt x="2699011" y="212842"/>
                  </a:lnTo>
                  <a:lnTo>
                    <a:pt x="2710849" y="212842"/>
                  </a:lnTo>
                  <a:lnTo>
                    <a:pt x="2722687" y="212842"/>
                  </a:lnTo>
                  <a:lnTo>
                    <a:pt x="2734525" y="212842"/>
                  </a:lnTo>
                  <a:lnTo>
                    <a:pt x="2746362" y="212842"/>
                  </a:lnTo>
                  <a:lnTo>
                    <a:pt x="2758200" y="212842"/>
                  </a:lnTo>
                  <a:lnTo>
                    <a:pt x="2770038" y="212842"/>
                  </a:lnTo>
                  <a:lnTo>
                    <a:pt x="2781876" y="212842"/>
                  </a:lnTo>
                  <a:lnTo>
                    <a:pt x="2793713" y="212842"/>
                  </a:lnTo>
                  <a:lnTo>
                    <a:pt x="2805551" y="212842"/>
                  </a:lnTo>
                  <a:lnTo>
                    <a:pt x="2817389" y="212842"/>
                  </a:lnTo>
                  <a:lnTo>
                    <a:pt x="2829227" y="212842"/>
                  </a:lnTo>
                  <a:lnTo>
                    <a:pt x="2841065" y="212842"/>
                  </a:lnTo>
                  <a:lnTo>
                    <a:pt x="2852902" y="212842"/>
                  </a:lnTo>
                  <a:lnTo>
                    <a:pt x="2864740" y="212842"/>
                  </a:lnTo>
                  <a:lnTo>
                    <a:pt x="2876578" y="212842"/>
                  </a:lnTo>
                  <a:lnTo>
                    <a:pt x="2888416" y="212842"/>
                  </a:lnTo>
                  <a:lnTo>
                    <a:pt x="2900253" y="212842"/>
                  </a:lnTo>
                  <a:lnTo>
                    <a:pt x="2912091" y="212842"/>
                  </a:lnTo>
                  <a:lnTo>
                    <a:pt x="2923929" y="212842"/>
                  </a:lnTo>
                  <a:lnTo>
                    <a:pt x="2935767" y="212842"/>
                  </a:lnTo>
                  <a:lnTo>
                    <a:pt x="2947604" y="212842"/>
                  </a:lnTo>
                  <a:lnTo>
                    <a:pt x="2959442" y="212842"/>
                  </a:lnTo>
                  <a:lnTo>
                    <a:pt x="2971280" y="212842"/>
                  </a:lnTo>
                  <a:lnTo>
                    <a:pt x="2983118" y="212842"/>
                  </a:lnTo>
                  <a:lnTo>
                    <a:pt x="2994956" y="212842"/>
                  </a:lnTo>
                  <a:lnTo>
                    <a:pt x="3006793" y="212842"/>
                  </a:lnTo>
                  <a:lnTo>
                    <a:pt x="3018631" y="212842"/>
                  </a:lnTo>
                  <a:lnTo>
                    <a:pt x="3030469" y="212842"/>
                  </a:lnTo>
                  <a:lnTo>
                    <a:pt x="3042307" y="212842"/>
                  </a:lnTo>
                  <a:lnTo>
                    <a:pt x="3054144" y="212842"/>
                  </a:lnTo>
                  <a:lnTo>
                    <a:pt x="3065982" y="212842"/>
                  </a:lnTo>
                  <a:lnTo>
                    <a:pt x="3077820" y="212842"/>
                  </a:lnTo>
                  <a:lnTo>
                    <a:pt x="3089658" y="212842"/>
                  </a:lnTo>
                  <a:lnTo>
                    <a:pt x="3101496" y="212842"/>
                  </a:lnTo>
                  <a:lnTo>
                    <a:pt x="3113333" y="212842"/>
                  </a:lnTo>
                  <a:lnTo>
                    <a:pt x="3125171" y="212842"/>
                  </a:lnTo>
                  <a:lnTo>
                    <a:pt x="3137009" y="212842"/>
                  </a:lnTo>
                  <a:lnTo>
                    <a:pt x="3148847" y="212842"/>
                  </a:lnTo>
                  <a:lnTo>
                    <a:pt x="3160684" y="212842"/>
                  </a:lnTo>
                  <a:lnTo>
                    <a:pt x="3172522" y="212842"/>
                  </a:lnTo>
                  <a:lnTo>
                    <a:pt x="3184360" y="212842"/>
                  </a:lnTo>
                  <a:lnTo>
                    <a:pt x="3196198" y="212842"/>
                  </a:lnTo>
                  <a:lnTo>
                    <a:pt x="3208035" y="212842"/>
                  </a:lnTo>
                  <a:lnTo>
                    <a:pt x="3219873" y="212842"/>
                  </a:lnTo>
                  <a:lnTo>
                    <a:pt x="3231711" y="212842"/>
                  </a:lnTo>
                  <a:lnTo>
                    <a:pt x="3243549" y="212842"/>
                  </a:lnTo>
                  <a:lnTo>
                    <a:pt x="3255387" y="212842"/>
                  </a:lnTo>
                  <a:lnTo>
                    <a:pt x="3267224" y="212842"/>
                  </a:lnTo>
                  <a:lnTo>
                    <a:pt x="3279062" y="212842"/>
                  </a:lnTo>
                  <a:lnTo>
                    <a:pt x="3290900" y="212842"/>
                  </a:lnTo>
                  <a:lnTo>
                    <a:pt x="3302738" y="212842"/>
                  </a:lnTo>
                  <a:lnTo>
                    <a:pt x="3314575" y="212842"/>
                  </a:lnTo>
                  <a:lnTo>
                    <a:pt x="3326413" y="212842"/>
                  </a:lnTo>
                  <a:lnTo>
                    <a:pt x="3338251" y="212842"/>
                  </a:lnTo>
                  <a:lnTo>
                    <a:pt x="3350089" y="212842"/>
                  </a:lnTo>
                  <a:lnTo>
                    <a:pt x="3361926" y="212842"/>
                  </a:lnTo>
                  <a:lnTo>
                    <a:pt x="3373764" y="212842"/>
                  </a:lnTo>
                  <a:lnTo>
                    <a:pt x="3385602" y="212842"/>
                  </a:lnTo>
                  <a:lnTo>
                    <a:pt x="3397440" y="212842"/>
                  </a:lnTo>
                  <a:lnTo>
                    <a:pt x="3409278" y="212842"/>
                  </a:lnTo>
                  <a:lnTo>
                    <a:pt x="3421115" y="212842"/>
                  </a:lnTo>
                  <a:lnTo>
                    <a:pt x="3432953" y="212842"/>
                  </a:lnTo>
                  <a:lnTo>
                    <a:pt x="3444791" y="212842"/>
                  </a:lnTo>
                  <a:lnTo>
                    <a:pt x="3456629" y="212842"/>
                  </a:lnTo>
                  <a:lnTo>
                    <a:pt x="3468466" y="212842"/>
                  </a:lnTo>
                  <a:lnTo>
                    <a:pt x="3480304" y="212842"/>
                  </a:lnTo>
                  <a:lnTo>
                    <a:pt x="3492142" y="212842"/>
                  </a:lnTo>
                  <a:lnTo>
                    <a:pt x="3503980" y="212842"/>
                  </a:lnTo>
                  <a:lnTo>
                    <a:pt x="3515818" y="212842"/>
                  </a:lnTo>
                  <a:lnTo>
                    <a:pt x="3515818" y="212842"/>
                  </a:lnTo>
                  <a:lnTo>
                    <a:pt x="3527655" y="212842"/>
                  </a:lnTo>
                  <a:lnTo>
                    <a:pt x="3539493" y="212842"/>
                  </a:lnTo>
                  <a:lnTo>
                    <a:pt x="3551331" y="212842"/>
                  </a:lnTo>
                  <a:lnTo>
                    <a:pt x="3563169" y="212842"/>
                  </a:lnTo>
                  <a:lnTo>
                    <a:pt x="3575006" y="212842"/>
                  </a:lnTo>
                  <a:lnTo>
                    <a:pt x="3586844" y="212842"/>
                  </a:lnTo>
                  <a:lnTo>
                    <a:pt x="3598682" y="212842"/>
                  </a:lnTo>
                  <a:lnTo>
                    <a:pt x="3610520" y="212842"/>
                  </a:lnTo>
                  <a:lnTo>
                    <a:pt x="3622357" y="212842"/>
                  </a:lnTo>
                  <a:lnTo>
                    <a:pt x="3634195" y="212842"/>
                  </a:lnTo>
                  <a:lnTo>
                    <a:pt x="3646033" y="212842"/>
                  </a:lnTo>
                  <a:lnTo>
                    <a:pt x="3657871" y="212842"/>
                  </a:lnTo>
                  <a:lnTo>
                    <a:pt x="3669709" y="212842"/>
                  </a:lnTo>
                  <a:lnTo>
                    <a:pt x="3681546" y="212842"/>
                  </a:lnTo>
                  <a:lnTo>
                    <a:pt x="3693384" y="212842"/>
                  </a:lnTo>
                  <a:lnTo>
                    <a:pt x="3705222" y="212842"/>
                  </a:lnTo>
                  <a:lnTo>
                    <a:pt x="3717060" y="212842"/>
                  </a:lnTo>
                  <a:lnTo>
                    <a:pt x="3728897" y="212842"/>
                  </a:lnTo>
                  <a:lnTo>
                    <a:pt x="3740735" y="212842"/>
                  </a:lnTo>
                  <a:lnTo>
                    <a:pt x="3752573" y="212842"/>
                  </a:lnTo>
                  <a:lnTo>
                    <a:pt x="3764411" y="212842"/>
                  </a:lnTo>
                  <a:lnTo>
                    <a:pt x="3776248" y="212842"/>
                  </a:lnTo>
                  <a:lnTo>
                    <a:pt x="3788086" y="212842"/>
                  </a:lnTo>
                  <a:lnTo>
                    <a:pt x="3799924" y="212842"/>
                  </a:lnTo>
                  <a:lnTo>
                    <a:pt x="3811762" y="212842"/>
                  </a:lnTo>
                  <a:lnTo>
                    <a:pt x="3823600" y="212842"/>
                  </a:lnTo>
                  <a:lnTo>
                    <a:pt x="3835437" y="212842"/>
                  </a:lnTo>
                  <a:lnTo>
                    <a:pt x="3847275" y="212842"/>
                  </a:lnTo>
                  <a:lnTo>
                    <a:pt x="3859113" y="212842"/>
                  </a:lnTo>
                  <a:lnTo>
                    <a:pt x="3870951" y="212842"/>
                  </a:lnTo>
                  <a:lnTo>
                    <a:pt x="3882788" y="212842"/>
                  </a:lnTo>
                  <a:lnTo>
                    <a:pt x="3894626" y="212842"/>
                  </a:lnTo>
                  <a:lnTo>
                    <a:pt x="3906464" y="212842"/>
                  </a:lnTo>
                  <a:lnTo>
                    <a:pt x="3918302" y="212842"/>
                  </a:lnTo>
                  <a:lnTo>
                    <a:pt x="3930139" y="212842"/>
                  </a:lnTo>
                  <a:lnTo>
                    <a:pt x="3941977" y="212842"/>
                  </a:lnTo>
                  <a:lnTo>
                    <a:pt x="3953815" y="212842"/>
                  </a:lnTo>
                  <a:lnTo>
                    <a:pt x="3965653" y="212842"/>
                  </a:lnTo>
                  <a:lnTo>
                    <a:pt x="3977491" y="212842"/>
                  </a:lnTo>
                  <a:lnTo>
                    <a:pt x="3989328" y="212842"/>
                  </a:lnTo>
                  <a:lnTo>
                    <a:pt x="4001166" y="212842"/>
                  </a:lnTo>
                  <a:lnTo>
                    <a:pt x="4013004" y="212842"/>
                  </a:lnTo>
                  <a:lnTo>
                    <a:pt x="4024842" y="212842"/>
                  </a:lnTo>
                  <a:lnTo>
                    <a:pt x="4036679" y="212842"/>
                  </a:lnTo>
                  <a:lnTo>
                    <a:pt x="4048517" y="212842"/>
                  </a:lnTo>
                  <a:lnTo>
                    <a:pt x="4060355" y="212842"/>
                  </a:lnTo>
                  <a:lnTo>
                    <a:pt x="4072193" y="212842"/>
                  </a:lnTo>
                  <a:lnTo>
                    <a:pt x="4084031" y="212842"/>
                  </a:lnTo>
                  <a:lnTo>
                    <a:pt x="4095868" y="212842"/>
                  </a:lnTo>
                  <a:lnTo>
                    <a:pt x="4107706" y="212842"/>
                  </a:lnTo>
                  <a:lnTo>
                    <a:pt x="4119544" y="212842"/>
                  </a:lnTo>
                  <a:lnTo>
                    <a:pt x="4131382" y="212842"/>
                  </a:lnTo>
                  <a:lnTo>
                    <a:pt x="4143219" y="212842"/>
                  </a:lnTo>
                  <a:lnTo>
                    <a:pt x="4155057" y="212842"/>
                  </a:lnTo>
                  <a:lnTo>
                    <a:pt x="4166895" y="212842"/>
                  </a:lnTo>
                  <a:lnTo>
                    <a:pt x="4178733" y="212842"/>
                  </a:lnTo>
                  <a:lnTo>
                    <a:pt x="4190570" y="212842"/>
                  </a:lnTo>
                  <a:lnTo>
                    <a:pt x="4202408" y="212842"/>
                  </a:lnTo>
                  <a:lnTo>
                    <a:pt x="4214246" y="212842"/>
                  </a:lnTo>
                  <a:lnTo>
                    <a:pt x="4226084" y="212842"/>
                  </a:lnTo>
                  <a:lnTo>
                    <a:pt x="4237922" y="212842"/>
                  </a:lnTo>
                  <a:lnTo>
                    <a:pt x="4249759" y="212842"/>
                  </a:lnTo>
                  <a:lnTo>
                    <a:pt x="4261597" y="212842"/>
                  </a:lnTo>
                  <a:lnTo>
                    <a:pt x="4273435" y="212842"/>
                  </a:lnTo>
                  <a:lnTo>
                    <a:pt x="4285273" y="212842"/>
                  </a:lnTo>
                  <a:lnTo>
                    <a:pt x="4297110" y="212842"/>
                  </a:lnTo>
                  <a:lnTo>
                    <a:pt x="4308948" y="212842"/>
                  </a:lnTo>
                  <a:lnTo>
                    <a:pt x="4320786" y="212842"/>
                  </a:lnTo>
                  <a:lnTo>
                    <a:pt x="4332624" y="212842"/>
                  </a:lnTo>
                  <a:lnTo>
                    <a:pt x="4344461" y="212842"/>
                  </a:lnTo>
                  <a:lnTo>
                    <a:pt x="4356299" y="212842"/>
                  </a:lnTo>
                  <a:lnTo>
                    <a:pt x="4368137" y="212842"/>
                  </a:lnTo>
                  <a:lnTo>
                    <a:pt x="4379975" y="212842"/>
                  </a:lnTo>
                  <a:lnTo>
                    <a:pt x="4391813" y="212842"/>
                  </a:lnTo>
                  <a:lnTo>
                    <a:pt x="4403650" y="212842"/>
                  </a:lnTo>
                  <a:lnTo>
                    <a:pt x="4415488" y="212842"/>
                  </a:lnTo>
                  <a:lnTo>
                    <a:pt x="4427326" y="212842"/>
                  </a:lnTo>
                  <a:lnTo>
                    <a:pt x="4439164" y="212842"/>
                  </a:lnTo>
                  <a:lnTo>
                    <a:pt x="4451001" y="212842"/>
                  </a:lnTo>
                  <a:lnTo>
                    <a:pt x="4462839" y="212842"/>
                  </a:lnTo>
                  <a:lnTo>
                    <a:pt x="4474677" y="212842"/>
                  </a:lnTo>
                  <a:lnTo>
                    <a:pt x="4486515" y="212842"/>
                  </a:lnTo>
                  <a:lnTo>
                    <a:pt x="4498352" y="212842"/>
                  </a:lnTo>
                  <a:lnTo>
                    <a:pt x="4510190" y="212842"/>
                  </a:lnTo>
                  <a:lnTo>
                    <a:pt x="4522028" y="212842"/>
                  </a:lnTo>
                  <a:lnTo>
                    <a:pt x="4533866" y="212842"/>
                  </a:lnTo>
                  <a:lnTo>
                    <a:pt x="4545704" y="212842"/>
                  </a:lnTo>
                  <a:lnTo>
                    <a:pt x="4557541" y="212842"/>
                  </a:lnTo>
                  <a:lnTo>
                    <a:pt x="4569379" y="212842"/>
                  </a:lnTo>
                  <a:lnTo>
                    <a:pt x="4581217" y="212842"/>
                  </a:lnTo>
                  <a:lnTo>
                    <a:pt x="4593055" y="212842"/>
                  </a:lnTo>
                  <a:lnTo>
                    <a:pt x="4604892" y="212842"/>
                  </a:lnTo>
                  <a:lnTo>
                    <a:pt x="4616730" y="212842"/>
                  </a:lnTo>
                  <a:lnTo>
                    <a:pt x="4628568" y="212842"/>
                  </a:lnTo>
                  <a:lnTo>
                    <a:pt x="4640406" y="212842"/>
                  </a:lnTo>
                  <a:lnTo>
                    <a:pt x="4652244" y="212842"/>
                  </a:lnTo>
                  <a:lnTo>
                    <a:pt x="4664081" y="212842"/>
                  </a:lnTo>
                  <a:lnTo>
                    <a:pt x="4675919" y="212842"/>
                  </a:lnTo>
                  <a:lnTo>
                    <a:pt x="4687757" y="212842"/>
                  </a:lnTo>
                </a:path>
              </a:pathLst>
            </a:custGeom>
            <a:ln w="40651" cap="flat">
              <a:solidFill>
                <a:srgbClr val="E8E8E8">
                  <a:alpha val="100000"/>
                </a:srgbClr>
              </a:solidFill>
              <a:prstDash val="solid"/>
              <a:round/>
            </a:ln>
          </p:spPr>
          <p:txBody>
            <a:bodyPr/>
            <a:lstStyle/>
            <a:p/>
          </p:txBody>
        </p:sp>
        <p:sp>
          <p:nvSpPr>
            <p:cNvPr id="31" name="pl31"/>
            <p:cNvSpPr/>
            <p:nvPr/>
          </p:nvSpPr>
          <p:spPr>
            <a:xfrm>
              <a:off x="2482252" y="1330896"/>
              <a:ext cx="4687757" cy="212913"/>
            </a:xfrm>
            <a:custGeom>
              <a:avLst/>
              <a:pathLst>
                <a:path w="4687757" h="21291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71"/>
                  </a:lnTo>
                  <a:lnTo>
                    <a:pt x="2355716" y="83"/>
                  </a:lnTo>
                  <a:lnTo>
                    <a:pt x="2367554" y="98"/>
                  </a:lnTo>
                  <a:lnTo>
                    <a:pt x="2379391" y="115"/>
                  </a:lnTo>
                  <a:lnTo>
                    <a:pt x="2391229" y="136"/>
                  </a:lnTo>
                  <a:lnTo>
                    <a:pt x="2403067" y="160"/>
                  </a:lnTo>
                  <a:lnTo>
                    <a:pt x="2414905" y="188"/>
                  </a:lnTo>
                  <a:lnTo>
                    <a:pt x="2426743" y="221"/>
                  </a:lnTo>
                  <a:lnTo>
                    <a:pt x="2438580" y="259"/>
                  </a:lnTo>
                  <a:lnTo>
                    <a:pt x="2450418" y="305"/>
                  </a:lnTo>
                  <a:lnTo>
                    <a:pt x="2462256" y="358"/>
                  </a:lnTo>
                  <a:lnTo>
                    <a:pt x="2474094" y="421"/>
                  </a:lnTo>
                  <a:lnTo>
                    <a:pt x="2485931" y="495"/>
                  </a:lnTo>
                  <a:lnTo>
                    <a:pt x="2497769" y="582"/>
                  </a:lnTo>
                  <a:lnTo>
                    <a:pt x="2509607" y="684"/>
                  </a:lnTo>
                  <a:lnTo>
                    <a:pt x="2521445" y="803"/>
                  </a:lnTo>
                  <a:lnTo>
                    <a:pt x="2533283" y="943"/>
                  </a:lnTo>
                  <a:lnTo>
                    <a:pt x="2545120" y="1108"/>
                  </a:lnTo>
                  <a:lnTo>
                    <a:pt x="2556958" y="1301"/>
                  </a:lnTo>
                  <a:lnTo>
                    <a:pt x="2568796" y="1528"/>
                  </a:lnTo>
                  <a:lnTo>
                    <a:pt x="2580634" y="1794"/>
                  </a:lnTo>
                  <a:lnTo>
                    <a:pt x="2592471" y="2106"/>
                  </a:lnTo>
                  <a:lnTo>
                    <a:pt x="2604309" y="2471"/>
                  </a:lnTo>
                  <a:lnTo>
                    <a:pt x="2616147" y="2898"/>
                  </a:lnTo>
                  <a:lnTo>
                    <a:pt x="2627985" y="3399"/>
                  </a:lnTo>
                  <a:lnTo>
                    <a:pt x="2639822" y="3984"/>
                  </a:lnTo>
                  <a:lnTo>
                    <a:pt x="2651660" y="4668"/>
                  </a:lnTo>
                  <a:lnTo>
                    <a:pt x="2663498" y="5465"/>
                  </a:lnTo>
                  <a:lnTo>
                    <a:pt x="2675336" y="6395"/>
                  </a:lnTo>
                  <a:lnTo>
                    <a:pt x="2687174" y="7478"/>
                  </a:lnTo>
                  <a:lnTo>
                    <a:pt x="2699011" y="8736"/>
                  </a:lnTo>
                  <a:lnTo>
                    <a:pt x="2710849" y="10195"/>
                  </a:lnTo>
                  <a:lnTo>
                    <a:pt x="2722687" y="11883"/>
                  </a:lnTo>
                  <a:lnTo>
                    <a:pt x="2734525" y="13832"/>
                  </a:lnTo>
                  <a:lnTo>
                    <a:pt x="2746362" y="16076"/>
                  </a:lnTo>
                  <a:lnTo>
                    <a:pt x="2758200" y="18648"/>
                  </a:lnTo>
                  <a:lnTo>
                    <a:pt x="2770038" y="21588"/>
                  </a:lnTo>
                  <a:lnTo>
                    <a:pt x="2781876" y="24931"/>
                  </a:lnTo>
                  <a:lnTo>
                    <a:pt x="2793713" y="28715"/>
                  </a:lnTo>
                  <a:lnTo>
                    <a:pt x="2805551" y="32972"/>
                  </a:lnTo>
                  <a:lnTo>
                    <a:pt x="2817389" y="37730"/>
                  </a:lnTo>
                  <a:lnTo>
                    <a:pt x="2829227" y="43012"/>
                  </a:lnTo>
                  <a:lnTo>
                    <a:pt x="2841065" y="48826"/>
                  </a:lnTo>
                  <a:lnTo>
                    <a:pt x="2852902" y="55171"/>
                  </a:lnTo>
                  <a:lnTo>
                    <a:pt x="2864740" y="62030"/>
                  </a:lnTo>
                  <a:lnTo>
                    <a:pt x="2876578" y="69365"/>
                  </a:lnTo>
                  <a:lnTo>
                    <a:pt x="2888416" y="77125"/>
                  </a:lnTo>
                  <a:lnTo>
                    <a:pt x="2900253" y="85238"/>
                  </a:lnTo>
                  <a:lnTo>
                    <a:pt x="2912091" y="93615"/>
                  </a:lnTo>
                  <a:lnTo>
                    <a:pt x="2923929" y="102157"/>
                  </a:lnTo>
                  <a:lnTo>
                    <a:pt x="2935767" y="110755"/>
                  </a:lnTo>
                  <a:lnTo>
                    <a:pt x="2947604" y="119297"/>
                  </a:lnTo>
                  <a:lnTo>
                    <a:pt x="2959442" y="127675"/>
                  </a:lnTo>
                  <a:lnTo>
                    <a:pt x="2971280" y="135787"/>
                  </a:lnTo>
                  <a:lnTo>
                    <a:pt x="2983118" y="143547"/>
                  </a:lnTo>
                  <a:lnTo>
                    <a:pt x="2994956" y="150883"/>
                  </a:lnTo>
                  <a:lnTo>
                    <a:pt x="3006793" y="157741"/>
                  </a:lnTo>
                  <a:lnTo>
                    <a:pt x="3018631" y="164087"/>
                  </a:lnTo>
                  <a:lnTo>
                    <a:pt x="3030469" y="169901"/>
                  </a:lnTo>
                  <a:lnTo>
                    <a:pt x="3042307" y="175182"/>
                  </a:lnTo>
                  <a:lnTo>
                    <a:pt x="3054144" y="179941"/>
                  </a:lnTo>
                  <a:lnTo>
                    <a:pt x="3065982" y="184198"/>
                  </a:lnTo>
                  <a:lnTo>
                    <a:pt x="3077820" y="187981"/>
                  </a:lnTo>
                  <a:lnTo>
                    <a:pt x="3089658" y="191325"/>
                  </a:lnTo>
                  <a:lnTo>
                    <a:pt x="3101496" y="194264"/>
                  </a:lnTo>
                  <a:lnTo>
                    <a:pt x="3113333" y="196837"/>
                  </a:lnTo>
                  <a:lnTo>
                    <a:pt x="3125171" y="199080"/>
                  </a:lnTo>
                  <a:lnTo>
                    <a:pt x="3137009" y="201030"/>
                  </a:lnTo>
                  <a:lnTo>
                    <a:pt x="3148847" y="202718"/>
                  </a:lnTo>
                  <a:lnTo>
                    <a:pt x="3160684" y="204177"/>
                  </a:lnTo>
                  <a:lnTo>
                    <a:pt x="3172522" y="205435"/>
                  </a:lnTo>
                  <a:lnTo>
                    <a:pt x="3184360" y="206518"/>
                  </a:lnTo>
                  <a:lnTo>
                    <a:pt x="3196198" y="207447"/>
                  </a:lnTo>
                  <a:lnTo>
                    <a:pt x="3208035" y="208245"/>
                  </a:lnTo>
                  <a:lnTo>
                    <a:pt x="3219873" y="208929"/>
                  </a:lnTo>
                  <a:lnTo>
                    <a:pt x="3231711" y="209514"/>
                  </a:lnTo>
                  <a:lnTo>
                    <a:pt x="3243549" y="210014"/>
                  </a:lnTo>
                  <a:lnTo>
                    <a:pt x="3255387" y="210442"/>
                  </a:lnTo>
                  <a:lnTo>
                    <a:pt x="3267224" y="210807"/>
                  </a:lnTo>
                  <a:lnTo>
                    <a:pt x="3279062" y="211119"/>
                  </a:lnTo>
                  <a:lnTo>
                    <a:pt x="3290900" y="211385"/>
                  </a:lnTo>
                  <a:lnTo>
                    <a:pt x="3302738" y="211611"/>
                  </a:lnTo>
                  <a:lnTo>
                    <a:pt x="3314575" y="211805"/>
                  </a:lnTo>
                  <a:lnTo>
                    <a:pt x="3326413" y="211969"/>
                  </a:lnTo>
                  <a:lnTo>
                    <a:pt x="3338251" y="212110"/>
                  </a:lnTo>
                  <a:lnTo>
                    <a:pt x="3350089" y="212229"/>
                  </a:lnTo>
                  <a:lnTo>
                    <a:pt x="3361926" y="212331"/>
                  </a:lnTo>
                  <a:lnTo>
                    <a:pt x="3373764" y="212418"/>
                  </a:lnTo>
                  <a:lnTo>
                    <a:pt x="3385602" y="212492"/>
                  </a:lnTo>
                  <a:lnTo>
                    <a:pt x="3397440" y="212554"/>
                  </a:lnTo>
                  <a:lnTo>
                    <a:pt x="3409278" y="212608"/>
                  </a:lnTo>
                  <a:lnTo>
                    <a:pt x="3421115" y="212653"/>
                  </a:lnTo>
                  <a:lnTo>
                    <a:pt x="3432953" y="212692"/>
                  </a:lnTo>
                  <a:lnTo>
                    <a:pt x="3444791" y="212725"/>
                  </a:lnTo>
                  <a:lnTo>
                    <a:pt x="3456629" y="212753"/>
                  </a:lnTo>
                  <a:lnTo>
                    <a:pt x="3468466" y="212777"/>
                  </a:lnTo>
                  <a:lnTo>
                    <a:pt x="3480304" y="212797"/>
                  </a:lnTo>
                  <a:lnTo>
                    <a:pt x="3492142" y="212815"/>
                  </a:lnTo>
                  <a:lnTo>
                    <a:pt x="3503980" y="212829"/>
                  </a:lnTo>
                  <a:lnTo>
                    <a:pt x="3515818" y="212842"/>
                  </a:lnTo>
                  <a:lnTo>
                    <a:pt x="3515818" y="212913"/>
                  </a:lnTo>
                  <a:lnTo>
                    <a:pt x="3527655" y="212913"/>
                  </a:lnTo>
                  <a:lnTo>
                    <a:pt x="3539493" y="212913"/>
                  </a:lnTo>
                  <a:lnTo>
                    <a:pt x="3551331" y="212913"/>
                  </a:lnTo>
                  <a:lnTo>
                    <a:pt x="3563169" y="212913"/>
                  </a:lnTo>
                  <a:lnTo>
                    <a:pt x="3575006" y="212913"/>
                  </a:lnTo>
                  <a:lnTo>
                    <a:pt x="3586844" y="212913"/>
                  </a:lnTo>
                  <a:lnTo>
                    <a:pt x="3598682" y="212913"/>
                  </a:lnTo>
                  <a:lnTo>
                    <a:pt x="3610520" y="212913"/>
                  </a:lnTo>
                  <a:lnTo>
                    <a:pt x="3622357" y="212913"/>
                  </a:lnTo>
                  <a:lnTo>
                    <a:pt x="3634195" y="212913"/>
                  </a:lnTo>
                  <a:lnTo>
                    <a:pt x="3646033" y="212913"/>
                  </a:lnTo>
                  <a:lnTo>
                    <a:pt x="3657871" y="212913"/>
                  </a:lnTo>
                  <a:lnTo>
                    <a:pt x="3669709" y="212913"/>
                  </a:lnTo>
                  <a:lnTo>
                    <a:pt x="3681546" y="212913"/>
                  </a:lnTo>
                  <a:lnTo>
                    <a:pt x="3693384" y="212913"/>
                  </a:lnTo>
                  <a:lnTo>
                    <a:pt x="3705222" y="212913"/>
                  </a:lnTo>
                  <a:lnTo>
                    <a:pt x="3717060" y="212913"/>
                  </a:lnTo>
                  <a:lnTo>
                    <a:pt x="3728897" y="212913"/>
                  </a:lnTo>
                  <a:lnTo>
                    <a:pt x="3740735" y="212913"/>
                  </a:lnTo>
                  <a:lnTo>
                    <a:pt x="3752573" y="212913"/>
                  </a:lnTo>
                  <a:lnTo>
                    <a:pt x="3764411" y="212913"/>
                  </a:lnTo>
                  <a:lnTo>
                    <a:pt x="3776248" y="212913"/>
                  </a:lnTo>
                  <a:lnTo>
                    <a:pt x="3788086" y="212913"/>
                  </a:lnTo>
                  <a:lnTo>
                    <a:pt x="3799924" y="212913"/>
                  </a:lnTo>
                  <a:lnTo>
                    <a:pt x="3811762" y="212913"/>
                  </a:lnTo>
                  <a:lnTo>
                    <a:pt x="3823600" y="212913"/>
                  </a:lnTo>
                  <a:lnTo>
                    <a:pt x="3835437" y="212913"/>
                  </a:lnTo>
                  <a:lnTo>
                    <a:pt x="3847275" y="212913"/>
                  </a:lnTo>
                  <a:lnTo>
                    <a:pt x="3859113" y="212913"/>
                  </a:lnTo>
                  <a:lnTo>
                    <a:pt x="3870951" y="212913"/>
                  </a:lnTo>
                  <a:lnTo>
                    <a:pt x="3882788" y="212913"/>
                  </a:lnTo>
                  <a:lnTo>
                    <a:pt x="3894626" y="212913"/>
                  </a:lnTo>
                  <a:lnTo>
                    <a:pt x="3906464" y="212913"/>
                  </a:lnTo>
                  <a:lnTo>
                    <a:pt x="3918302" y="212913"/>
                  </a:lnTo>
                  <a:lnTo>
                    <a:pt x="3930139" y="212913"/>
                  </a:lnTo>
                  <a:lnTo>
                    <a:pt x="3941977" y="212913"/>
                  </a:lnTo>
                  <a:lnTo>
                    <a:pt x="3953815" y="212913"/>
                  </a:lnTo>
                  <a:lnTo>
                    <a:pt x="3965653" y="212913"/>
                  </a:lnTo>
                  <a:lnTo>
                    <a:pt x="3977491" y="212913"/>
                  </a:lnTo>
                  <a:lnTo>
                    <a:pt x="3989328" y="212913"/>
                  </a:lnTo>
                  <a:lnTo>
                    <a:pt x="4001166" y="212913"/>
                  </a:lnTo>
                  <a:lnTo>
                    <a:pt x="4013004" y="212913"/>
                  </a:lnTo>
                  <a:lnTo>
                    <a:pt x="4024842" y="212913"/>
                  </a:lnTo>
                  <a:lnTo>
                    <a:pt x="4036679" y="212913"/>
                  </a:lnTo>
                  <a:lnTo>
                    <a:pt x="4048517" y="212913"/>
                  </a:lnTo>
                  <a:lnTo>
                    <a:pt x="4060355" y="212913"/>
                  </a:lnTo>
                  <a:lnTo>
                    <a:pt x="4072193" y="212913"/>
                  </a:lnTo>
                  <a:lnTo>
                    <a:pt x="4084031" y="212913"/>
                  </a:lnTo>
                  <a:lnTo>
                    <a:pt x="4095868" y="212913"/>
                  </a:lnTo>
                  <a:lnTo>
                    <a:pt x="4107706" y="212913"/>
                  </a:lnTo>
                  <a:lnTo>
                    <a:pt x="4119544" y="212913"/>
                  </a:lnTo>
                  <a:lnTo>
                    <a:pt x="4131382" y="212913"/>
                  </a:lnTo>
                  <a:lnTo>
                    <a:pt x="4143219" y="212913"/>
                  </a:lnTo>
                  <a:lnTo>
                    <a:pt x="4155057" y="212913"/>
                  </a:lnTo>
                  <a:lnTo>
                    <a:pt x="4166895" y="212913"/>
                  </a:lnTo>
                  <a:lnTo>
                    <a:pt x="4178733" y="212913"/>
                  </a:lnTo>
                  <a:lnTo>
                    <a:pt x="4190570" y="212913"/>
                  </a:lnTo>
                  <a:lnTo>
                    <a:pt x="4202408" y="212913"/>
                  </a:lnTo>
                  <a:lnTo>
                    <a:pt x="4214246" y="212913"/>
                  </a:lnTo>
                  <a:lnTo>
                    <a:pt x="4226084" y="212913"/>
                  </a:lnTo>
                  <a:lnTo>
                    <a:pt x="4237922" y="212913"/>
                  </a:lnTo>
                  <a:lnTo>
                    <a:pt x="4249759" y="212913"/>
                  </a:lnTo>
                  <a:lnTo>
                    <a:pt x="4261597" y="212913"/>
                  </a:lnTo>
                  <a:lnTo>
                    <a:pt x="4273435" y="212913"/>
                  </a:lnTo>
                  <a:lnTo>
                    <a:pt x="4285273" y="212913"/>
                  </a:lnTo>
                  <a:lnTo>
                    <a:pt x="4297110" y="212913"/>
                  </a:lnTo>
                  <a:lnTo>
                    <a:pt x="4308948" y="212913"/>
                  </a:lnTo>
                  <a:lnTo>
                    <a:pt x="4320786" y="212913"/>
                  </a:lnTo>
                  <a:lnTo>
                    <a:pt x="4332624" y="212913"/>
                  </a:lnTo>
                  <a:lnTo>
                    <a:pt x="4344461" y="212913"/>
                  </a:lnTo>
                  <a:lnTo>
                    <a:pt x="4356299" y="212913"/>
                  </a:lnTo>
                  <a:lnTo>
                    <a:pt x="4368137" y="212913"/>
                  </a:lnTo>
                  <a:lnTo>
                    <a:pt x="4379975" y="212913"/>
                  </a:lnTo>
                  <a:lnTo>
                    <a:pt x="4391813" y="212913"/>
                  </a:lnTo>
                  <a:lnTo>
                    <a:pt x="4403650" y="212913"/>
                  </a:lnTo>
                  <a:lnTo>
                    <a:pt x="4415488" y="212913"/>
                  </a:lnTo>
                  <a:lnTo>
                    <a:pt x="4427326" y="212913"/>
                  </a:lnTo>
                  <a:lnTo>
                    <a:pt x="4439164" y="212913"/>
                  </a:lnTo>
                  <a:lnTo>
                    <a:pt x="4451001" y="212913"/>
                  </a:lnTo>
                  <a:lnTo>
                    <a:pt x="4462839" y="212913"/>
                  </a:lnTo>
                  <a:lnTo>
                    <a:pt x="4474677" y="212913"/>
                  </a:lnTo>
                  <a:lnTo>
                    <a:pt x="4486515" y="212913"/>
                  </a:lnTo>
                  <a:lnTo>
                    <a:pt x="4498352" y="212913"/>
                  </a:lnTo>
                  <a:lnTo>
                    <a:pt x="4510190" y="212913"/>
                  </a:lnTo>
                  <a:lnTo>
                    <a:pt x="4522028" y="212913"/>
                  </a:lnTo>
                  <a:lnTo>
                    <a:pt x="4533866" y="212913"/>
                  </a:lnTo>
                  <a:lnTo>
                    <a:pt x="4545704" y="212913"/>
                  </a:lnTo>
                  <a:lnTo>
                    <a:pt x="4557541" y="212913"/>
                  </a:lnTo>
                  <a:lnTo>
                    <a:pt x="4569379" y="212913"/>
                  </a:lnTo>
                  <a:lnTo>
                    <a:pt x="4581217" y="212913"/>
                  </a:lnTo>
                  <a:lnTo>
                    <a:pt x="4593055" y="212913"/>
                  </a:lnTo>
                  <a:lnTo>
                    <a:pt x="4604892" y="212913"/>
                  </a:lnTo>
                  <a:lnTo>
                    <a:pt x="4616730" y="212913"/>
                  </a:lnTo>
                  <a:lnTo>
                    <a:pt x="4628568" y="212913"/>
                  </a:lnTo>
                  <a:lnTo>
                    <a:pt x="4640406" y="212913"/>
                  </a:lnTo>
                  <a:lnTo>
                    <a:pt x="4652244" y="212913"/>
                  </a:lnTo>
                  <a:lnTo>
                    <a:pt x="4664081" y="212913"/>
                  </a:lnTo>
                  <a:lnTo>
                    <a:pt x="4675919" y="212913"/>
                  </a:lnTo>
                  <a:lnTo>
                    <a:pt x="4687757" y="212913"/>
                  </a:lnTo>
                </a:path>
              </a:pathLst>
            </a:custGeom>
            <a:ln w="40651" cap="flat">
              <a:solidFill>
                <a:srgbClr val="E8E8E8">
                  <a:alpha val="100000"/>
                </a:srgbClr>
              </a:solidFill>
              <a:prstDash val="solid"/>
              <a:round/>
            </a:ln>
          </p:spPr>
          <p:txBody>
            <a:bodyPr/>
            <a:lstStyle/>
            <a:p/>
          </p:txBody>
        </p:sp>
        <p:sp>
          <p:nvSpPr>
            <p:cNvPr id="32" name="pl32"/>
            <p:cNvSpPr/>
            <p:nvPr/>
          </p:nvSpPr>
          <p:spPr>
            <a:xfrm>
              <a:off x="2482252" y="1969709"/>
              <a:ext cx="4687757" cy="425756"/>
            </a:xfrm>
            <a:custGeom>
              <a:avLst/>
              <a:pathLst>
                <a:path w="4687757" h="425756">
                  <a:moveTo>
                    <a:pt x="0" y="425756"/>
                  </a:moveTo>
                  <a:lnTo>
                    <a:pt x="11837" y="425756"/>
                  </a:lnTo>
                  <a:lnTo>
                    <a:pt x="23675" y="425756"/>
                  </a:lnTo>
                  <a:lnTo>
                    <a:pt x="35513" y="425756"/>
                  </a:lnTo>
                  <a:lnTo>
                    <a:pt x="47351" y="425756"/>
                  </a:lnTo>
                  <a:lnTo>
                    <a:pt x="59188" y="425756"/>
                  </a:lnTo>
                  <a:lnTo>
                    <a:pt x="71026" y="425756"/>
                  </a:lnTo>
                  <a:lnTo>
                    <a:pt x="82864" y="425756"/>
                  </a:lnTo>
                  <a:lnTo>
                    <a:pt x="94702" y="425756"/>
                  </a:lnTo>
                  <a:lnTo>
                    <a:pt x="106539" y="425756"/>
                  </a:lnTo>
                  <a:lnTo>
                    <a:pt x="118377" y="425756"/>
                  </a:lnTo>
                  <a:lnTo>
                    <a:pt x="130215" y="425756"/>
                  </a:lnTo>
                  <a:lnTo>
                    <a:pt x="142053" y="425756"/>
                  </a:lnTo>
                  <a:lnTo>
                    <a:pt x="153891" y="425756"/>
                  </a:lnTo>
                  <a:lnTo>
                    <a:pt x="165728" y="425756"/>
                  </a:lnTo>
                  <a:lnTo>
                    <a:pt x="177566" y="425756"/>
                  </a:lnTo>
                  <a:lnTo>
                    <a:pt x="189404" y="425756"/>
                  </a:lnTo>
                  <a:lnTo>
                    <a:pt x="201242" y="425756"/>
                  </a:lnTo>
                  <a:lnTo>
                    <a:pt x="213079" y="425756"/>
                  </a:lnTo>
                  <a:lnTo>
                    <a:pt x="224917" y="425756"/>
                  </a:lnTo>
                  <a:lnTo>
                    <a:pt x="236755" y="425756"/>
                  </a:lnTo>
                  <a:lnTo>
                    <a:pt x="248593" y="425756"/>
                  </a:lnTo>
                  <a:lnTo>
                    <a:pt x="260430" y="425756"/>
                  </a:lnTo>
                  <a:lnTo>
                    <a:pt x="272268" y="425756"/>
                  </a:lnTo>
                  <a:lnTo>
                    <a:pt x="284106" y="425756"/>
                  </a:lnTo>
                  <a:lnTo>
                    <a:pt x="295944" y="425756"/>
                  </a:lnTo>
                  <a:lnTo>
                    <a:pt x="307782" y="425756"/>
                  </a:lnTo>
                  <a:lnTo>
                    <a:pt x="319619" y="425756"/>
                  </a:lnTo>
                  <a:lnTo>
                    <a:pt x="331457" y="425756"/>
                  </a:lnTo>
                  <a:lnTo>
                    <a:pt x="343295" y="425756"/>
                  </a:lnTo>
                  <a:lnTo>
                    <a:pt x="355133" y="425756"/>
                  </a:lnTo>
                  <a:lnTo>
                    <a:pt x="366970" y="425756"/>
                  </a:lnTo>
                  <a:lnTo>
                    <a:pt x="378808" y="425756"/>
                  </a:lnTo>
                  <a:lnTo>
                    <a:pt x="390646" y="425756"/>
                  </a:lnTo>
                  <a:lnTo>
                    <a:pt x="402484" y="425756"/>
                  </a:lnTo>
                  <a:lnTo>
                    <a:pt x="414321" y="425756"/>
                  </a:lnTo>
                  <a:lnTo>
                    <a:pt x="426159" y="425756"/>
                  </a:lnTo>
                  <a:lnTo>
                    <a:pt x="437997" y="425756"/>
                  </a:lnTo>
                  <a:lnTo>
                    <a:pt x="449835" y="425756"/>
                  </a:lnTo>
                  <a:lnTo>
                    <a:pt x="461673" y="425756"/>
                  </a:lnTo>
                  <a:lnTo>
                    <a:pt x="473510" y="425756"/>
                  </a:lnTo>
                  <a:lnTo>
                    <a:pt x="485348" y="425756"/>
                  </a:lnTo>
                  <a:lnTo>
                    <a:pt x="497186" y="425756"/>
                  </a:lnTo>
                  <a:lnTo>
                    <a:pt x="509024" y="425756"/>
                  </a:lnTo>
                  <a:lnTo>
                    <a:pt x="520861" y="425756"/>
                  </a:lnTo>
                  <a:lnTo>
                    <a:pt x="532699" y="425756"/>
                  </a:lnTo>
                  <a:lnTo>
                    <a:pt x="544537" y="425756"/>
                  </a:lnTo>
                  <a:lnTo>
                    <a:pt x="556375" y="425756"/>
                  </a:lnTo>
                  <a:lnTo>
                    <a:pt x="568213" y="425756"/>
                  </a:lnTo>
                  <a:lnTo>
                    <a:pt x="580050" y="425756"/>
                  </a:lnTo>
                  <a:lnTo>
                    <a:pt x="591888" y="425756"/>
                  </a:lnTo>
                  <a:lnTo>
                    <a:pt x="603726" y="425756"/>
                  </a:lnTo>
                  <a:lnTo>
                    <a:pt x="615564" y="425756"/>
                  </a:lnTo>
                  <a:lnTo>
                    <a:pt x="627401" y="425756"/>
                  </a:lnTo>
                  <a:lnTo>
                    <a:pt x="639239" y="425756"/>
                  </a:lnTo>
                  <a:lnTo>
                    <a:pt x="651077" y="425756"/>
                  </a:lnTo>
                  <a:lnTo>
                    <a:pt x="662915" y="425756"/>
                  </a:lnTo>
                  <a:lnTo>
                    <a:pt x="674752" y="425756"/>
                  </a:lnTo>
                  <a:lnTo>
                    <a:pt x="686590" y="425756"/>
                  </a:lnTo>
                  <a:lnTo>
                    <a:pt x="698428" y="425756"/>
                  </a:lnTo>
                  <a:lnTo>
                    <a:pt x="710266" y="425756"/>
                  </a:lnTo>
                  <a:lnTo>
                    <a:pt x="722104" y="425756"/>
                  </a:lnTo>
                  <a:lnTo>
                    <a:pt x="733941" y="425756"/>
                  </a:lnTo>
                  <a:lnTo>
                    <a:pt x="745779" y="425756"/>
                  </a:lnTo>
                  <a:lnTo>
                    <a:pt x="757617" y="425756"/>
                  </a:lnTo>
                  <a:lnTo>
                    <a:pt x="769455" y="425756"/>
                  </a:lnTo>
                  <a:lnTo>
                    <a:pt x="781292" y="425756"/>
                  </a:lnTo>
                  <a:lnTo>
                    <a:pt x="793130" y="425756"/>
                  </a:lnTo>
                  <a:lnTo>
                    <a:pt x="804968" y="425756"/>
                  </a:lnTo>
                  <a:lnTo>
                    <a:pt x="816806" y="425756"/>
                  </a:lnTo>
                  <a:lnTo>
                    <a:pt x="828643" y="425756"/>
                  </a:lnTo>
                  <a:lnTo>
                    <a:pt x="840481" y="425756"/>
                  </a:lnTo>
                  <a:lnTo>
                    <a:pt x="852319" y="425756"/>
                  </a:lnTo>
                  <a:lnTo>
                    <a:pt x="864157" y="425756"/>
                  </a:lnTo>
                  <a:lnTo>
                    <a:pt x="875995" y="425756"/>
                  </a:lnTo>
                  <a:lnTo>
                    <a:pt x="887832" y="425756"/>
                  </a:lnTo>
                  <a:lnTo>
                    <a:pt x="899670" y="425756"/>
                  </a:lnTo>
                  <a:lnTo>
                    <a:pt x="911508" y="425756"/>
                  </a:lnTo>
                  <a:lnTo>
                    <a:pt x="923346" y="425756"/>
                  </a:lnTo>
                  <a:lnTo>
                    <a:pt x="935183" y="425756"/>
                  </a:lnTo>
                  <a:lnTo>
                    <a:pt x="947021" y="425756"/>
                  </a:lnTo>
                  <a:lnTo>
                    <a:pt x="958859" y="425756"/>
                  </a:lnTo>
                  <a:lnTo>
                    <a:pt x="970697" y="425756"/>
                  </a:lnTo>
                  <a:lnTo>
                    <a:pt x="982534" y="425756"/>
                  </a:lnTo>
                  <a:lnTo>
                    <a:pt x="994372" y="425756"/>
                  </a:lnTo>
                  <a:lnTo>
                    <a:pt x="1006210" y="425756"/>
                  </a:lnTo>
                  <a:lnTo>
                    <a:pt x="1018048" y="425756"/>
                  </a:lnTo>
                  <a:lnTo>
                    <a:pt x="1029886" y="425756"/>
                  </a:lnTo>
                  <a:lnTo>
                    <a:pt x="1041723" y="425756"/>
                  </a:lnTo>
                  <a:lnTo>
                    <a:pt x="1053561" y="425756"/>
                  </a:lnTo>
                  <a:lnTo>
                    <a:pt x="1065399" y="425756"/>
                  </a:lnTo>
                  <a:lnTo>
                    <a:pt x="1077237" y="425756"/>
                  </a:lnTo>
                  <a:lnTo>
                    <a:pt x="1089074" y="425756"/>
                  </a:lnTo>
                  <a:lnTo>
                    <a:pt x="1100912" y="425756"/>
                  </a:lnTo>
                  <a:lnTo>
                    <a:pt x="1112750" y="425756"/>
                  </a:lnTo>
                  <a:lnTo>
                    <a:pt x="1124588" y="425756"/>
                  </a:lnTo>
                  <a:lnTo>
                    <a:pt x="1136426" y="425756"/>
                  </a:lnTo>
                  <a:lnTo>
                    <a:pt x="1148263" y="425756"/>
                  </a:lnTo>
                  <a:lnTo>
                    <a:pt x="1160101" y="425756"/>
                  </a:lnTo>
                  <a:lnTo>
                    <a:pt x="1171939" y="425756"/>
                  </a:lnTo>
                  <a:lnTo>
                    <a:pt x="1171939" y="425756"/>
                  </a:lnTo>
                  <a:lnTo>
                    <a:pt x="1183777" y="425756"/>
                  </a:lnTo>
                  <a:lnTo>
                    <a:pt x="1195614" y="425756"/>
                  </a:lnTo>
                  <a:lnTo>
                    <a:pt x="1207452" y="425756"/>
                  </a:lnTo>
                  <a:lnTo>
                    <a:pt x="1219290" y="425756"/>
                  </a:lnTo>
                  <a:lnTo>
                    <a:pt x="1231128" y="425756"/>
                  </a:lnTo>
                  <a:lnTo>
                    <a:pt x="1242965" y="425756"/>
                  </a:lnTo>
                  <a:lnTo>
                    <a:pt x="1254803" y="425756"/>
                  </a:lnTo>
                  <a:lnTo>
                    <a:pt x="1266641" y="425756"/>
                  </a:lnTo>
                  <a:lnTo>
                    <a:pt x="1278479" y="425756"/>
                  </a:lnTo>
                  <a:lnTo>
                    <a:pt x="1290317" y="425756"/>
                  </a:lnTo>
                  <a:lnTo>
                    <a:pt x="1302154" y="425756"/>
                  </a:lnTo>
                  <a:lnTo>
                    <a:pt x="1313992" y="425756"/>
                  </a:lnTo>
                  <a:lnTo>
                    <a:pt x="1325830" y="425756"/>
                  </a:lnTo>
                  <a:lnTo>
                    <a:pt x="1337668" y="425756"/>
                  </a:lnTo>
                  <a:lnTo>
                    <a:pt x="1349505" y="425756"/>
                  </a:lnTo>
                  <a:lnTo>
                    <a:pt x="1361343" y="425756"/>
                  </a:lnTo>
                  <a:lnTo>
                    <a:pt x="1373181" y="425756"/>
                  </a:lnTo>
                  <a:lnTo>
                    <a:pt x="1385019" y="425756"/>
                  </a:lnTo>
                  <a:lnTo>
                    <a:pt x="1396856" y="425756"/>
                  </a:lnTo>
                  <a:lnTo>
                    <a:pt x="1408694" y="425756"/>
                  </a:lnTo>
                  <a:lnTo>
                    <a:pt x="1420532" y="425756"/>
                  </a:lnTo>
                  <a:lnTo>
                    <a:pt x="1432370" y="425756"/>
                  </a:lnTo>
                  <a:lnTo>
                    <a:pt x="1444208" y="425756"/>
                  </a:lnTo>
                  <a:lnTo>
                    <a:pt x="1456045" y="425756"/>
                  </a:lnTo>
                  <a:lnTo>
                    <a:pt x="1467883" y="425756"/>
                  </a:lnTo>
                  <a:lnTo>
                    <a:pt x="1479721" y="425756"/>
                  </a:lnTo>
                  <a:lnTo>
                    <a:pt x="1491559" y="425756"/>
                  </a:lnTo>
                  <a:lnTo>
                    <a:pt x="1503396" y="425756"/>
                  </a:lnTo>
                  <a:lnTo>
                    <a:pt x="1515234" y="425756"/>
                  </a:lnTo>
                  <a:lnTo>
                    <a:pt x="1527072" y="425756"/>
                  </a:lnTo>
                  <a:lnTo>
                    <a:pt x="1538910" y="425756"/>
                  </a:lnTo>
                  <a:lnTo>
                    <a:pt x="1550748" y="425756"/>
                  </a:lnTo>
                  <a:lnTo>
                    <a:pt x="1562585" y="425756"/>
                  </a:lnTo>
                  <a:lnTo>
                    <a:pt x="1574423" y="425756"/>
                  </a:lnTo>
                  <a:lnTo>
                    <a:pt x="1586261" y="425756"/>
                  </a:lnTo>
                  <a:lnTo>
                    <a:pt x="1598099" y="425756"/>
                  </a:lnTo>
                  <a:lnTo>
                    <a:pt x="1609936" y="425756"/>
                  </a:lnTo>
                  <a:lnTo>
                    <a:pt x="1621774" y="425756"/>
                  </a:lnTo>
                  <a:lnTo>
                    <a:pt x="1633612" y="425756"/>
                  </a:lnTo>
                  <a:lnTo>
                    <a:pt x="1645450" y="425756"/>
                  </a:lnTo>
                  <a:lnTo>
                    <a:pt x="1657287" y="425756"/>
                  </a:lnTo>
                  <a:lnTo>
                    <a:pt x="1669125" y="425756"/>
                  </a:lnTo>
                  <a:lnTo>
                    <a:pt x="1680963" y="425756"/>
                  </a:lnTo>
                  <a:lnTo>
                    <a:pt x="1692801" y="425756"/>
                  </a:lnTo>
                  <a:lnTo>
                    <a:pt x="1704639" y="425756"/>
                  </a:lnTo>
                  <a:lnTo>
                    <a:pt x="1716476" y="425756"/>
                  </a:lnTo>
                  <a:lnTo>
                    <a:pt x="1728314" y="425756"/>
                  </a:lnTo>
                  <a:lnTo>
                    <a:pt x="1740152" y="425756"/>
                  </a:lnTo>
                  <a:lnTo>
                    <a:pt x="1751990" y="425756"/>
                  </a:lnTo>
                  <a:lnTo>
                    <a:pt x="1763827" y="425756"/>
                  </a:lnTo>
                  <a:lnTo>
                    <a:pt x="1775665" y="425756"/>
                  </a:lnTo>
                  <a:lnTo>
                    <a:pt x="1787503" y="425756"/>
                  </a:lnTo>
                  <a:lnTo>
                    <a:pt x="1799341" y="425756"/>
                  </a:lnTo>
                  <a:lnTo>
                    <a:pt x="1811178" y="425756"/>
                  </a:lnTo>
                  <a:lnTo>
                    <a:pt x="1823016" y="425756"/>
                  </a:lnTo>
                  <a:lnTo>
                    <a:pt x="1834854" y="425756"/>
                  </a:lnTo>
                  <a:lnTo>
                    <a:pt x="1846692" y="425756"/>
                  </a:lnTo>
                  <a:lnTo>
                    <a:pt x="1858530" y="425756"/>
                  </a:lnTo>
                  <a:lnTo>
                    <a:pt x="1870367" y="425756"/>
                  </a:lnTo>
                  <a:lnTo>
                    <a:pt x="1882205" y="425756"/>
                  </a:lnTo>
                  <a:lnTo>
                    <a:pt x="1894043" y="425756"/>
                  </a:lnTo>
                  <a:lnTo>
                    <a:pt x="1905881" y="425756"/>
                  </a:lnTo>
                  <a:lnTo>
                    <a:pt x="1917718" y="425756"/>
                  </a:lnTo>
                  <a:lnTo>
                    <a:pt x="1929556" y="425756"/>
                  </a:lnTo>
                  <a:lnTo>
                    <a:pt x="1941394" y="425756"/>
                  </a:lnTo>
                  <a:lnTo>
                    <a:pt x="1953232" y="425756"/>
                  </a:lnTo>
                  <a:lnTo>
                    <a:pt x="1965069" y="425756"/>
                  </a:lnTo>
                  <a:lnTo>
                    <a:pt x="1976907" y="425756"/>
                  </a:lnTo>
                  <a:lnTo>
                    <a:pt x="1988745" y="425756"/>
                  </a:lnTo>
                  <a:lnTo>
                    <a:pt x="2000583" y="425756"/>
                  </a:lnTo>
                  <a:lnTo>
                    <a:pt x="2012421" y="425756"/>
                  </a:lnTo>
                  <a:lnTo>
                    <a:pt x="2024258" y="425756"/>
                  </a:lnTo>
                  <a:lnTo>
                    <a:pt x="2036096" y="425756"/>
                  </a:lnTo>
                  <a:lnTo>
                    <a:pt x="2047934" y="425756"/>
                  </a:lnTo>
                  <a:lnTo>
                    <a:pt x="2059772" y="425756"/>
                  </a:lnTo>
                  <a:lnTo>
                    <a:pt x="2071609" y="425756"/>
                  </a:lnTo>
                  <a:lnTo>
                    <a:pt x="2083447" y="425756"/>
                  </a:lnTo>
                  <a:lnTo>
                    <a:pt x="2095285" y="425756"/>
                  </a:lnTo>
                  <a:lnTo>
                    <a:pt x="2107123" y="425756"/>
                  </a:lnTo>
                  <a:lnTo>
                    <a:pt x="2118961" y="425756"/>
                  </a:lnTo>
                  <a:lnTo>
                    <a:pt x="2130798" y="425756"/>
                  </a:lnTo>
                  <a:lnTo>
                    <a:pt x="2142636" y="425756"/>
                  </a:lnTo>
                  <a:lnTo>
                    <a:pt x="2154474" y="425756"/>
                  </a:lnTo>
                  <a:lnTo>
                    <a:pt x="2166312" y="425756"/>
                  </a:lnTo>
                  <a:lnTo>
                    <a:pt x="2178149" y="425756"/>
                  </a:lnTo>
                  <a:lnTo>
                    <a:pt x="2189987" y="425756"/>
                  </a:lnTo>
                  <a:lnTo>
                    <a:pt x="2201825" y="425756"/>
                  </a:lnTo>
                  <a:lnTo>
                    <a:pt x="2213663" y="425756"/>
                  </a:lnTo>
                  <a:lnTo>
                    <a:pt x="2225500" y="425756"/>
                  </a:lnTo>
                  <a:lnTo>
                    <a:pt x="2237338" y="425756"/>
                  </a:lnTo>
                  <a:lnTo>
                    <a:pt x="2249176" y="425756"/>
                  </a:lnTo>
                  <a:lnTo>
                    <a:pt x="2261014" y="425756"/>
                  </a:lnTo>
                  <a:lnTo>
                    <a:pt x="2272852" y="425756"/>
                  </a:lnTo>
                  <a:lnTo>
                    <a:pt x="2284689" y="425756"/>
                  </a:lnTo>
                  <a:lnTo>
                    <a:pt x="2296527" y="425756"/>
                  </a:lnTo>
                  <a:lnTo>
                    <a:pt x="2308365" y="425756"/>
                  </a:lnTo>
                  <a:lnTo>
                    <a:pt x="2320203" y="425756"/>
                  </a:lnTo>
                  <a:lnTo>
                    <a:pt x="2332040" y="425756"/>
                  </a:lnTo>
                  <a:lnTo>
                    <a:pt x="2343878" y="425756"/>
                  </a:lnTo>
                  <a:lnTo>
                    <a:pt x="2343878" y="425613"/>
                  </a:lnTo>
                  <a:lnTo>
                    <a:pt x="2355716" y="425588"/>
                  </a:lnTo>
                  <a:lnTo>
                    <a:pt x="2367554" y="425558"/>
                  </a:lnTo>
                  <a:lnTo>
                    <a:pt x="2379391" y="425524"/>
                  </a:lnTo>
                  <a:lnTo>
                    <a:pt x="2391229" y="425483"/>
                  </a:lnTo>
                  <a:lnTo>
                    <a:pt x="2403067" y="425435"/>
                  </a:lnTo>
                  <a:lnTo>
                    <a:pt x="2414905" y="425379"/>
                  </a:lnTo>
                  <a:lnTo>
                    <a:pt x="2426743" y="425313"/>
                  </a:lnTo>
                  <a:lnTo>
                    <a:pt x="2438580" y="425236"/>
                  </a:lnTo>
                  <a:lnTo>
                    <a:pt x="2450418" y="425145"/>
                  </a:lnTo>
                  <a:lnTo>
                    <a:pt x="2462256" y="425038"/>
                  </a:lnTo>
                  <a:lnTo>
                    <a:pt x="2474094" y="424912"/>
                  </a:lnTo>
                  <a:lnTo>
                    <a:pt x="2485931" y="424765"/>
                  </a:lnTo>
                  <a:lnTo>
                    <a:pt x="2497769" y="424591"/>
                  </a:lnTo>
                  <a:lnTo>
                    <a:pt x="2509607" y="424388"/>
                  </a:lnTo>
                  <a:lnTo>
                    <a:pt x="2521445" y="424148"/>
                  </a:lnTo>
                  <a:lnTo>
                    <a:pt x="2533283" y="423868"/>
                  </a:lnTo>
                  <a:lnTo>
                    <a:pt x="2545120" y="423538"/>
                  </a:lnTo>
                  <a:lnTo>
                    <a:pt x="2556958" y="423152"/>
                  </a:lnTo>
                  <a:lnTo>
                    <a:pt x="2568796" y="422698"/>
                  </a:lnTo>
                  <a:lnTo>
                    <a:pt x="2580634" y="422167"/>
                  </a:lnTo>
                  <a:lnTo>
                    <a:pt x="2592471" y="421543"/>
                  </a:lnTo>
                  <a:lnTo>
                    <a:pt x="2604309" y="420813"/>
                  </a:lnTo>
                  <a:lnTo>
                    <a:pt x="2616147" y="419958"/>
                  </a:lnTo>
                  <a:lnTo>
                    <a:pt x="2627985" y="418957"/>
                  </a:lnTo>
                  <a:lnTo>
                    <a:pt x="2639822" y="417787"/>
                  </a:lnTo>
                  <a:lnTo>
                    <a:pt x="2651660" y="416420"/>
                  </a:lnTo>
                  <a:lnTo>
                    <a:pt x="2663498" y="414824"/>
                  </a:lnTo>
                  <a:lnTo>
                    <a:pt x="2675336" y="412964"/>
                  </a:lnTo>
                  <a:lnTo>
                    <a:pt x="2687174" y="410799"/>
                  </a:lnTo>
                  <a:lnTo>
                    <a:pt x="2699011" y="408283"/>
                  </a:lnTo>
                  <a:lnTo>
                    <a:pt x="2710849" y="405365"/>
                  </a:lnTo>
                  <a:lnTo>
                    <a:pt x="2722687" y="401988"/>
                  </a:lnTo>
                  <a:lnTo>
                    <a:pt x="2734525" y="398090"/>
                  </a:lnTo>
                  <a:lnTo>
                    <a:pt x="2746362" y="393604"/>
                  </a:lnTo>
                  <a:lnTo>
                    <a:pt x="2758200" y="388458"/>
                  </a:lnTo>
                  <a:lnTo>
                    <a:pt x="2770038" y="382579"/>
                  </a:lnTo>
                  <a:lnTo>
                    <a:pt x="2781876" y="375892"/>
                  </a:lnTo>
                  <a:lnTo>
                    <a:pt x="2793713" y="368325"/>
                  </a:lnTo>
                  <a:lnTo>
                    <a:pt x="2805551" y="359811"/>
                  </a:lnTo>
                  <a:lnTo>
                    <a:pt x="2817389" y="350294"/>
                  </a:lnTo>
                  <a:lnTo>
                    <a:pt x="2829227" y="339731"/>
                  </a:lnTo>
                  <a:lnTo>
                    <a:pt x="2841065" y="328102"/>
                  </a:lnTo>
                  <a:lnTo>
                    <a:pt x="2852902" y="315412"/>
                  </a:lnTo>
                  <a:lnTo>
                    <a:pt x="2864740" y="301695"/>
                  </a:lnTo>
                  <a:lnTo>
                    <a:pt x="2876578" y="287024"/>
                  </a:lnTo>
                  <a:lnTo>
                    <a:pt x="2888416" y="271504"/>
                  </a:lnTo>
                  <a:lnTo>
                    <a:pt x="2900253" y="255279"/>
                  </a:lnTo>
                  <a:lnTo>
                    <a:pt x="2912091" y="238524"/>
                  </a:lnTo>
                  <a:lnTo>
                    <a:pt x="2923929" y="221440"/>
                  </a:lnTo>
                  <a:lnTo>
                    <a:pt x="2935767" y="204244"/>
                  </a:lnTo>
                  <a:lnTo>
                    <a:pt x="2947604" y="187160"/>
                  </a:lnTo>
                  <a:lnTo>
                    <a:pt x="2959442" y="170405"/>
                  </a:lnTo>
                  <a:lnTo>
                    <a:pt x="2971280" y="154180"/>
                  </a:lnTo>
                  <a:lnTo>
                    <a:pt x="2983118" y="138660"/>
                  </a:lnTo>
                  <a:lnTo>
                    <a:pt x="2994956" y="123988"/>
                  </a:lnTo>
                  <a:lnTo>
                    <a:pt x="3006793" y="110272"/>
                  </a:lnTo>
                  <a:lnTo>
                    <a:pt x="3018631" y="97581"/>
                  </a:lnTo>
                  <a:lnTo>
                    <a:pt x="3030469" y="85952"/>
                  </a:lnTo>
                  <a:lnTo>
                    <a:pt x="3042307" y="75390"/>
                  </a:lnTo>
                  <a:lnTo>
                    <a:pt x="3054144" y="65872"/>
                  </a:lnTo>
                  <a:lnTo>
                    <a:pt x="3065982" y="57359"/>
                  </a:lnTo>
                  <a:lnTo>
                    <a:pt x="3077820" y="49792"/>
                  </a:lnTo>
                  <a:lnTo>
                    <a:pt x="3089658" y="43105"/>
                  </a:lnTo>
                  <a:lnTo>
                    <a:pt x="3101496" y="37226"/>
                  </a:lnTo>
                  <a:lnTo>
                    <a:pt x="3113333" y="32080"/>
                  </a:lnTo>
                  <a:lnTo>
                    <a:pt x="3125171" y="27594"/>
                  </a:lnTo>
                  <a:lnTo>
                    <a:pt x="3137009" y="23696"/>
                  </a:lnTo>
                  <a:lnTo>
                    <a:pt x="3148847" y="20319"/>
                  </a:lnTo>
                  <a:lnTo>
                    <a:pt x="3160684" y="17400"/>
                  </a:lnTo>
                  <a:lnTo>
                    <a:pt x="3172522" y="14885"/>
                  </a:lnTo>
                  <a:lnTo>
                    <a:pt x="3184360" y="12720"/>
                  </a:lnTo>
                  <a:lnTo>
                    <a:pt x="3196198" y="10860"/>
                  </a:lnTo>
                  <a:lnTo>
                    <a:pt x="3208035" y="9264"/>
                  </a:lnTo>
                  <a:lnTo>
                    <a:pt x="3219873" y="7897"/>
                  </a:lnTo>
                  <a:lnTo>
                    <a:pt x="3231711" y="6727"/>
                  </a:lnTo>
                  <a:lnTo>
                    <a:pt x="3243549" y="5726"/>
                  </a:lnTo>
                  <a:lnTo>
                    <a:pt x="3255387" y="4871"/>
                  </a:lnTo>
                  <a:lnTo>
                    <a:pt x="3267224" y="4140"/>
                  </a:lnTo>
                  <a:lnTo>
                    <a:pt x="3279062" y="3517"/>
                  </a:lnTo>
                  <a:lnTo>
                    <a:pt x="3290900" y="2985"/>
                  </a:lnTo>
                  <a:lnTo>
                    <a:pt x="3302738" y="2532"/>
                  </a:lnTo>
                  <a:lnTo>
                    <a:pt x="3314575" y="2145"/>
                  </a:lnTo>
                  <a:lnTo>
                    <a:pt x="3326413" y="1816"/>
                  </a:lnTo>
                  <a:lnTo>
                    <a:pt x="3338251" y="1535"/>
                  </a:lnTo>
                  <a:lnTo>
                    <a:pt x="3350089" y="1296"/>
                  </a:lnTo>
                  <a:lnTo>
                    <a:pt x="3361926" y="1093"/>
                  </a:lnTo>
                  <a:lnTo>
                    <a:pt x="3373764" y="919"/>
                  </a:lnTo>
                  <a:lnTo>
                    <a:pt x="3385602" y="772"/>
                  </a:lnTo>
                  <a:lnTo>
                    <a:pt x="3397440" y="646"/>
                  </a:lnTo>
                  <a:lnTo>
                    <a:pt x="3409278" y="539"/>
                  </a:lnTo>
                  <a:lnTo>
                    <a:pt x="3421115" y="448"/>
                  </a:lnTo>
                  <a:lnTo>
                    <a:pt x="3432953" y="370"/>
                  </a:lnTo>
                  <a:lnTo>
                    <a:pt x="3444791" y="304"/>
                  </a:lnTo>
                  <a:lnTo>
                    <a:pt x="3456629" y="248"/>
                  </a:lnTo>
                  <a:lnTo>
                    <a:pt x="3468466" y="201"/>
                  </a:lnTo>
                  <a:lnTo>
                    <a:pt x="3480304" y="160"/>
                  </a:lnTo>
                  <a:lnTo>
                    <a:pt x="3492142" y="125"/>
                  </a:lnTo>
                  <a:lnTo>
                    <a:pt x="3503980" y="96"/>
                  </a:lnTo>
                  <a:lnTo>
                    <a:pt x="3515818" y="71"/>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756723"/>
              <a:ext cx="4687757" cy="425756"/>
            </a:xfrm>
            <a:custGeom>
              <a:avLst/>
              <a:pathLst>
                <a:path w="4687757" h="425756">
                  <a:moveTo>
                    <a:pt x="0" y="71"/>
                  </a:moveTo>
                  <a:lnTo>
                    <a:pt x="11837" y="83"/>
                  </a:lnTo>
                  <a:lnTo>
                    <a:pt x="23675" y="98"/>
                  </a:lnTo>
                  <a:lnTo>
                    <a:pt x="35513" y="115"/>
                  </a:lnTo>
                  <a:lnTo>
                    <a:pt x="47351" y="136"/>
                  </a:lnTo>
                  <a:lnTo>
                    <a:pt x="59188" y="160"/>
                  </a:lnTo>
                  <a:lnTo>
                    <a:pt x="71026" y="188"/>
                  </a:lnTo>
                  <a:lnTo>
                    <a:pt x="82864" y="221"/>
                  </a:lnTo>
                  <a:lnTo>
                    <a:pt x="94702" y="259"/>
                  </a:lnTo>
                  <a:lnTo>
                    <a:pt x="106539" y="305"/>
                  </a:lnTo>
                  <a:lnTo>
                    <a:pt x="118377" y="358"/>
                  </a:lnTo>
                  <a:lnTo>
                    <a:pt x="130215" y="421"/>
                  </a:lnTo>
                  <a:lnTo>
                    <a:pt x="142053" y="495"/>
                  </a:lnTo>
                  <a:lnTo>
                    <a:pt x="153891" y="582"/>
                  </a:lnTo>
                  <a:lnTo>
                    <a:pt x="165728" y="684"/>
                  </a:lnTo>
                  <a:lnTo>
                    <a:pt x="177566" y="803"/>
                  </a:lnTo>
                  <a:lnTo>
                    <a:pt x="189404" y="943"/>
                  </a:lnTo>
                  <a:lnTo>
                    <a:pt x="201242" y="1108"/>
                  </a:lnTo>
                  <a:lnTo>
                    <a:pt x="213079" y="1301"/>
                  </a:lnTo>
                  <a:lnTo>
                    <a:pt x="224917" y="1528"/>
                  </a:lnTo>
                  <a:lnTo>
                    <a:pt x="236755" y="1794"/>
                  </a:lnTo>
                  <a:lnTo>
                    <a:pt x="248593" y="2106"/>
                  </a:lnTo>
                  <a:lnTo>
                    <a:pt x="260430" y="2471"/>
                  </a:lnTo>
                  <a:lnTo>
                    <a:pt x="272268" y="2898"/>
                  </a:lnTo>
                  <a:lnTo>
                    <a:pt x="284106" y="3399"/>
                  </a:lnTo>
                  <a:lnTo>
                    <a:pt x="295944" y="3984"/>
                  </a:lnTo>
                  <a:lnTo>
                    <a:pt x="307782" y="4668"/>
                  </a:lnTo>
                  <a:lnTo>
                    <a:pt x="319619" y="5465"/>
                  </a:lnTo>
                  <a:lnTo>
                    <a:pt x="331457" y="6395"/>
                  </a:lnTo>
                  <a:lnTo>
                    <a:pt x="343295" y="7478"/>
                  </a:lnTo>
                  <a:lnTo>
                    <a:pt x="355133" y="8736"/>
                  </a:lnTo>
                  <a:lnTo>
                    <a:pt x="366970" y="10195"/>
                  </a:lnTo>
                  <a:lnTo>
                    <a:pt x="378808" y="11883"/>
                  </a:lnTo>
                  <a:lnTo>
                    <a:pt x="390646" y="13832"/>
                  </a:lnTo>
                  <a:lnTo>
                    <a:pt x="402484" y="16076"/>
                  </a:lnTo>
                  <a:lnTo>
                    <a:pt x="414321" y="18648"/>
                  </a:lnTo>
                  <a:lnTo>
                    <a:pt x="426159" y="21588"/>
                  </a:lnTo>
                  <a:lnTo>
                    <a:pt x="437997" y="24931"/>
                  </a:lnTo>
                  <a:lnTo>
                    <a:pt x="449835" y="28715"/>
                  </a:lnTo>
                  <a:lnTo>
                    <a:pt x="461673" y="32972"/>
                  </a:lnTo>
                  <a:lnTo>
                    <a:pt x="473510" y="37730"/>
                  </a:lnTo>
                  <a:lnTo>
                    <a:pt x="485348" y="43012"/>
                  </a:lnTo>
                  <a:lnTo>
                    <a:pt x="497186" y="48826"/>
                  </a:lnTo>
                  <a:lnTo>
                    <a:pt x="509024" y="55171"/>
                  </a:lnTo>
                  <a:lnTo>
                    <a:pt x="520861" y="62030"/>
                  </a:lnTo>
                  <a:lnTo>
                    <a:pt x="532699" y="69365"/>
                  </a:lnTo>
                  <a:lnTo>
                    <a:pt x="544537" y="77125"/>
                  </a:lnTo>
                  <a:lnTo>
                    <a:pt x="556375" y="85238"/>
                  </a:lnTo>
                  <a:lnTo>
                    <a:pt x="568213" y="93615"/>
                  </a:lnTo>
                  <a:lnTo>
                    <a:pt x="580050" y="102157"/>
                  </a:lnTo>
                  <a:lnTo>
                    <a:pt x="591888" y="110755"/>
                  </a:lnTo>
                  <a:lnTo>
                    <a:pt x="603726" y="119297"/>
                  </a:lnTo>
                  <a:lnTo>
                    <a:pt x="615564" y="127675"/>
                  </a:lnTo>
                  <a:lnTo>
                    <a:pt x="627401" y="135787"/>
                  </a:lnTo>
                  <a:lnTo>
                    <a:pt x="639239" y="143547"/>
                  </a:lnTo>
                  <a:lnTo>
                    <a:pt x="651077" y="150883"/>
                  </a:lnTo>
                  <a:lnTo>
                    <a:pt x="662915" y="157741"/>
                  </a:lnTo>
                  <a:lnTo>
                    <a:pt x="674752" y="164087"/>
                  </a:lnTo>
                  <a:lnTo>
                    <a:pt x="686590" y="169901"/>
                  </a:lnTo>
                  <a:lnTo>
                    <a:pt x="698428" y="175182"/>
                  </a:lnTo>
                  <a:lnTo>
                    <a:pt x="710266" y="179941"/>
                  </a:lnTo>
                  <a:lnTo>
                    <a:pt x="722104" y="184198"/>
                  </a:lnTo>
                  <a:lnTo>
                    <a:pt x="733941" y="187981"/>
                  </a:lnTo>
                  <a:lnTo>
                    <a:pt x="745779" y="191325"/>
                  </a:lnTo>
                  <a:lnTo>
                    <a:pt x="757617" y="194264"/>
                  </a:lnTo>
                  <a:lnTo>
                    <a:pt x="769455" y="196837"/>
                  </a:lnTo>
                  <a:lnTo>
                    <a:pt x="781292" y="199080"/>
                  </a:lnTo>
                  <a:lnTo>
                    <a:pt x="793130" y="201030"/>
                  </a:lnTo>
                  <a:lnTo>
                    <a:pt x="804968" y="202718"/>
                  </a:lnTo>
                  <a:lnTo>
                    <a:pt x="816806" y="204177"/>
                  </a:lnTo>
                  <a:lnTo>
                    <a:pt x="828643" y="205435"/>
                  </a:lnTo>
                  <a:lnTo>
                    <a:pt x="840481" y="206518"/>
                  </a:lnTo>
                  <a:lnTo>
                    <a:pt x="852319" y="207447"/>
                  </a:lnTo>
                  <a:lnTo>
                    <a:pt x="864157" y="208245"/>
                  </a:lnTo>
                  <a:lnTo>
                    <a:pt x="875995" y="208929"/>
                  </a:lnTo>
                  <a:lnTo>
                    <a:pt x="887832" y="209514"/>
                  </a:lnTo>
                  <a:lnTo>
                    <a:pt x="899670" y="210014"/>
                  </a:lnTo>
                  <a:lnTo>
                    <a:pt x="911508" y="210442"/>
                  </a:lnTo>
                  <a:lnTo>
                    <a:pt x="923346" y="210807"/>
                  </a:lnTo>
                  <a:lnTo>
                    <a:pt x="935183" y="211119"/>
                  </a:lnTo>
                  <a:lnTo>
                    <a:pt x="947021" y="211385"/>
                  </a:lnTo>
                  <a:lnTo>
                    <a:pt x="958859" y="211611"/>
                  </a:lnTo>
                  <a:lnTo>
                    <a:pt x="970697" y="211805"/>
                  </a:lnTo>
                  <a:lnTo>
                    <a:pt x="982534" y="211969"/>
                  </a:lnTo>
                  <a:lnTo>
                    <a:pt x="994372" y="212110"/>
                  </a:lnTo>
                  <a:lnTo>
                    <a:pt x="1006210" y="212229"/>
                  </a:lnTo>
                  <a:lnTo>
                    <a:pt x="1018048" y="212331"/>
                  </a:lnTo>
                  <a:lnTo>
                    <a:pt x="1029886" y="212418"/>
                  </a:lnTo>
                  <a:lnTo>
                    <a:pt x="1041723" y="212492"/>
                  </a:lnTo>
                  <a:lnTo>
                    <a:pt x="1053561" y="212554"/>
                  </a:lnTo>
                  <a:lnTo>
                    <a:pt x="1065399" y="212608"/>
                  </a:lnTo>
                  <a:lnTo>
                    <a:pt x="1077237" y="212653"/>
                  </a:lnTo>
                  <a:lnTo>
                    <a:pt x="1089074" y="212692"/>
                  </a:lnTo>
                  <a:lnTo>
                    <a:pt x="1100912" y="212725"/>
                  </a:lnTo>
                  <a:lnTo>
                    <a:pt x="1112750" y="212753"/>
                  </a:lnTo>
                  <a:lnTo>
                    <a:pt x="1124588" y="212777"/>
                  </a:lnTo>
                  <a:lnTo>
                    <a:pt x="1136426" y="212797"/>
                  </a:lnTo>
                  <a:lnTo>
                    <a:pt x="1148263" y="212815"/>
                  </a:lnTo>
                  <a:lnTo>
                    <a:pt x="1160101" y="212829"/>
                  </a:lnTo>
                  <a:lnTo>
                    <a:pt x="1171939" y="212842"/>
                  </a:lnTo>
                  <a:lnTo>
                    <a:pt x="1171939" y="212985"/>
                  </a:lnTo>
                  <a:lnTo>
                    <a:pt x="1183777" y="212997"/>
                  </a:lnTo>
                  <a:lnTo>
                    <a:pt x="1195614" y="213012"/>
                  </a:lnTo>
                  <a:lnTo>
                    <a:pt x="1207452" y="213029"/>
                  </a:lnTo>
                  <a:lnTo>
                    <a:pt x="1219290" y="213050"/>
                  </a:lnTo>
                  <a:lnTo>
                    <a:pt x="1231128" y="213073"/>
                  </a:lnTo>
                  <a:lnTo>
                    <a:pt x="1242965" y="213101"/>
                  </a:lnTo>
                  <a:lnTo>
                    <a:pt x="1254803" y="213134"/>
                  </a:lnTo>
                  <a:lnTo>
                    <a:pt x="1266641" y="213173"/>
                  </a:lnTo>
                  <a:lnTo>
                    <a:pt x="1278479" y="213219"/>
                  </a:lnTo>
                  <a:lnTo>
                    <a:pt x="1290317" y="213272"/>
                  </a:lnTo>
                  <a:lnTo>
                    <a:pt x="1302154" y="213335"/>
                  </a:lnTo>
                  <a:lnTo>
                    <a:pt x="1313992" y="213409"/>
                  </a:lnTo>
                  <a:lnTo>
                    <a:pt x="1325830" y="213496"/>
                  </a:lnTo>
                  <a:lnTo>
                    <a:pt x="1337668" y="213597"/>
                  </a:lnTo>
                  <a:lnTo>
                    <a:pt x="1349505" y="213717"/>
                  </a:lnTo>
                  <a:lnTo>
                    <a:pt x="1361343" y="213857"/>
                  </a:lnTo>
                  <a:lnTo>
                    <a:pt x="1373181" y="214022"/>
                  </a:lnTo>
                  <a:lnTo>
                    <a:pt x="1385019" y="214215"/>
                  </a:lnTo>
                  <a:lnTo>
                    <a:pt x="1396856" y="214442"/>
                  </a:lnTo>
                  <a:lnTo>
                    <a:pt x="1408694" y="214708"/>
                  </a:lnTo>
                  <a:lnTo>
                    <a:pt x="1420532" y="215019"/>
                  </a:lnTo>
                  <a:lnTo>
                    <a:pt x="1432370" y="215385"/>
                  </a:lnTo>
                  <a:lnTo>
                    <a:pt x="1444208" y="215812"/>
                  </a:lnTo>
                  <a:lnTo>
                    <a:pt x="1456045" y="216313"/>
                  </a:lnTo>
                  <a:lnTo>
                    <a:pt x="1467883" y="216898"/>
                  </a:lnTo>
                  <a:lnTo>
                    <a:pt x="1479721" y="217581"/>
                  </a:lnTo>
                  <a:lnTo>
                    <a:pt x="1491559" y="218379"/>
                  </a:lnTo>
                  <a:lnTo>
                    <a:pt x="1503396" y="219309"/>
                  </a:lnTo>
                  <a:lnTo>
                    <a:pt x="1515234" y="220392"/>
                  </a:lnTo>
                  <a:lnTo>
                    <a:pt x="1527072" y="221649"/>
                  </a:lnTo>
                  <a:lnTo>
                    <a:pt x="1538910" y="223109"/>
                  </a:lnTo>
                  <a:lnTo>
                    <a:pt x="1550748" y="224797"/>
                  </a:lnTo>
                  <a:lnTo>
                    <a:pt x="1562585" y="226746"/>
                  </a:lnTo>
                  <a:lnTo>
                    <a:pt x="1574423" y="228989"/>
                  </a:lnTo>
                  <a:lnTo>
                    <a:pt x="1586261" y="231562"/>
                  </a:lnTo>
                  <a:lnTo>
                    <a:pt x="1598099" y="234502"/>
                  </a:lnTo>
                  <a:lnTo>
                    <a:pt x="1609936" y="237845"/>
                  </a:lnTo>
                  <a:lnTo>
                    <a:pt x="1621774" y="241629"/>
                  </a:lnTo>
                  <a:lnTo>
                    <a:pt x="1633612" y="245885"/>
                  </a:lnTo>
                  <a:lnTo>
                    <a:pt x="1645450" y="250644"/>
                  </a:lnTo>
                  <a:lnTo>
                    <a:pt x="1657287" y="255925"/>
                  </a:lnTo>
                  <a:lnTo>
                    <a:pt x="1669125" y="261740"/>
                  </a:lnTo>
                  <a:lnTo>
                    <a:pt x="1680963" y="268085"/>
                  </a:lnTo>
                  <a:lnTo>
                    <a:pt x="1692801" y="274943"/>
                  </a:lnTo>
                  <a:lnTo>
                    <a:pt x="1704639" y="282279"/>
                  </a:lnTo>
                  <a:lnTo>
                    <a:pt x="1716476" y="290039"/>
                  </a:lnTo>
                  <a:lnTo>
                    <a:pt x="1728314" y="298152"/>
                  </a:lnTo>
                  <a:lnTo>
                    <a:pt x="1740152" y="306529"/>
                  </a:lnTo>
                  <a:lnTo>
                    <a:pt x="1751990" y="315071"/>
                  </a:lnTo>
                  <a:lnTo>
                    <a:pt x="1763827" y="323669"/>
                  </a:lnTo>
                  <a:lnTo>
                    <a:pt x="1775665" y="332211"/>
                  </a:lnTo>
                  <a:lnTo>
                    <a:pt x="1787503" y="340589"/>
                  </a:lnTo>
                  <a:lnTo>
                    <a:pt x="1799341" y="348701"/>
                  </a:lnTo>
                  <a:lnTo>
                    <a:pt x="1811178" y="356461"/>
                  </a:lnTo>
                  <a:lnTo>
                    <a:pt x="1823016" y="363797"/>
                  </a:lnTo>
                  <a:lnTo>
                    <a:pt x="1834854" y="370655"/>
                  </a:lnTo>
                  <a:lnTo>
                    <a:pt x="1846692" y="377000"/>
                  </a:lnTo>
                  <a:lnTo>
                    <a:pt x="1858530" y="382815"/>
                  </a:lnTo>
                  <a:lnTo>
                    <a:pt x="1870367" y="388096"/>
                  </a:lnTo>
                  <a:lnTo>
                    <a:pt x="1882205" y="392855"/>
                  </a:lnTo>
                  <a:lnTo>
                    <a:pt x="1894043" y="397112"/>
                  </a:lnTo>
                  <a:lnTo>
                    <a:pt x="1905881" y="400895"/>
                  </a:lnTo>
                  <a:lnTo>
                    <a:pt x="1917718" y="404239"/>
                  </a:lnTo>
                  <a:lnTo>
                    <a:pt x="1929556" y="407178"/>
                  </a:lnTo>
                  <a:lnTo>
                    <a:pt x="1941394" y="409751"/>
                  </a:lnTo>
                  <a:lnTo>
                    <a:pt x="1953232" y="411994"/>
                  </a:lnTo>
                  <a:lnTo>
                    <a:pt x="1965069" y="413943"/>
                  </a:lnTo>
                  <a:lnTo>
                    <a:pt x="1976907" y="415632"/>
                  </a:lnTo>
                  <a:lnTo>
                    <a:pt x="1988745" y="417091"/>
                  </a:lnTo>
                  <a:lnTo>
                    <a:pt x="2000583" y="418349"/>
                  </a:lnTo>
                  <a:lnTo>
                    <a:pt x="2012421" y="419431"/>
                  </a:lnTo>
                  <a:lnTo>
                    <a:pt x="2024258" y="420361"/>
                  </a:lnTo>
                  <a:lnTo>
                    <a:pt x="2036096" y="421159"/>
                  </a:lnTo>
                  <a:lnTo>
                    <a:pt x="2047934" y="421843"/>
                  </a:lnTo>
                  <a:lnTo>
                    <a:pt x="2059772" y="422428"/>
                  </a:lnTo>
                  <a:lnTo>
                    <a:pt x="2071609" y="422928"/>
                  </a:lnTo>
                  <a:lnTo>
                    <a:pt x="2083447" y="423356"/>
                  </a:lnTo>
                  <a:lnTo>
                    <a:pt x="2095285" y="423721"/>
                  </a:lnTo>
                  <a:lnTo>
                    <a:pt x="2107123" y="424033"/>
                  </a:lnTo>
                  <a:lnTo>
                    <a:pt x="2118961" y="424298"/>
                  </a:lnTo>
                  <a:lnTo>
                    <a:pt x="2130798" y="424525"/>
                  </a:lnTo>
                  <a:lnTo>
                    <a:pt x="2142636" y="424718"/>
                  </a:lnTo>
                  <a:lnTo>
                    <a:pt x="2154474" y="424883"/>
                  </a:lnTo>
                  <a:lnTo>
                    <a:pt x="2166312" y="425023"/>
                  </a:lnTo>
                  <a:lnTo>
                    <a:pt x="2178149" y="425143"/>
                  </a:lnTo>
                  <a:lnTo>
                    <a:pt x="2189987" y="425245"/>
                  </a:lnTo>
                  <a:lnTo>
                    <a:pt x="2201825" y="425332"/>
                  </a:lnTo>
                  <a:lnTo>
                    <a:pt x="2213663" y="425405"/>
                  </a:lnTo>
                  <a:lnTo>
                    <a:pt x="2225500" y="425468"/>
                  </a:lnTo>
                  <a:lnTo>
                    <a:pt x="2237338" y="425522"/>
                  </a:lnTo>
                  <a:lnTo>
                    <a:pt x="2249176" y="425567"/>
                  </a:lnTo>
                  <a:lnTo>
                    <a:pt x="2261014" y="425606"/>
                  </a:lnTo>
                  <a:lnTo>
                    <a:pt x="2272852" y="425639"/>
                  </a:lnTo>
                  <a:lnTo>
                    <a:pt x="2284689" y="425667"/>
                  </a:lnTo>
                  <a:lnTo>
                    <a:pt x="2296527" y="425691"/>
                  </a:lnTo>
                  <a:lnTo>
                    <a:pt x="2308365" y="425711"/>
                  </a:lnTo>
                  <a:lnTo>
                    <a:pt x="2320203" y="425728"/>
                  </a:lnTo>
                  <a:lnTo>
                    <a:pt x="2332040" y="425743"/>
                  </a:lnTo>
                  <a:lnTo>
                    <a:pt x="2343878" y="425756"/>
                  </a:lnTo>
                  <a:lnTo>
                    <a:pt x="2343878" y="425684"/>
                  </a:lnTo>
                  <a:lnTo>
                    <a:pt x="2355716" y="425659"/>
                  </a:lnTo>
                  <a:lnTo>
                    <a:pt x="2367554" y="425630"/>
                  </a:lnTo>
                  <a:lnTo>
                    <a:pt x="2379391" y="425595"/>
                  </a:lnTo>
                  <a:lnTo>
                    <a:pt x="2391229" y="425555"/>
                  </a:lnTo>
                  <a:lnTo>
                    <a:pt x="2403067" y="425507"/>
                  </a:lnTo>
                  <a:lnTo>
                    <a:pt x="2414905" y="425451"/>
                  </a:lnTo>
                  <a:lnTo>
                    <a:pt x="2426743" y="425385"/>
                  </a:lnTo>
                  <a:lnTo>
                    <a:pt x="2438580" y="425307"/>
                  </a:lnTo>
                  <a:lnTo>
                    <a:pt x="2450418" y="425216"/>
                  </a:lnTo>
                  <a:lnTo>
                    <a:pt x="2462256" y="425109"/>
                  </a:lnTo>
                  <a:lnTo>
                    <a:pt x="2474094" y="424984"/>
                  </a:lnTo>
                  <a:lnTo>
                    <a:pt x="2485931" y="424836"/>
                  </a:lnTo>
                  <a:lnTo>
                    <a:pt x="2497769" y="424663"/>
                  </a:lnTo>
                  <a:lnTo>
                    <a:pt x="2509607" y="424459"/>
                  </a:lnTo>
                  <a:lnTo>
                    <a:pt x="2521445" y="424220"/>
                  </a:lnTo>
                  <a:lnTo>
                    <a:pt x="2533283" y="423939"/>
                  </a:lnTo>
                  <a:lnTo>
                    <a:pt x="2545120" y="423610"/>
                  </a:lnTo>
                  <a:lnTo>
                    <a:pt x="2556958" y="423223"/>
                  </a:lnTo>
                  <a:lnTo>
                    <a:pt x="2568796" y="422770"/>
                  </a:lnTo>
                  <a:lnTo>
                    <a:pt x="2580634" y="422238"/>
                  </a:lnTo>
                  <a:lnTo>
                    <a:pt x="2592471" y="421615"/>
                  </a:lnTo>
                  <a:lnTo>
                    <a:pt x="2604309" y="420884"/>
                  </a:lnTo>
                  <a:lnTo>
                    <a:pt x="2616147" y="420029"/>
                  </a:lnTo>
                  <a:lnTo>
                    <a:pt x="2627985" y="419028"/>
                  </a:lnTo>
                  <a:lnTo>
                    <a:pt x="2639822" y="417858"/>
                  </a:lnTo>
                  <a:lnTo>
                    <a:pt x="2651660" y="416491"/>
                  </a:lnTo>
                  <a:lnTo>
                    <a:pt x="2663498" y="414895"/>
                  </a:lnTo>
                  <a:lnTo>
                    <a:pt x="2675336" y="413036"/>
                  </a:lnTo>
                  <a:lnTo>
                    <a:pt x="2687174" y="410871"/>
                  </a:lnTo>
                  <a:lnTo>
                    <a:pt x="2699011" y="408355"/>
                  </a:lnTo>
                  <a:lnTo>
                    <a:pt x="2710849" y="405437"/>
                  </a:lnTo>
                  <a:lnTo>
                    <a:pt x="2722687" y="402060"/>
                  </a:lnTo>
                  <a:lnTo>
                    <a:pt x="2734525" y="398161"/>
                  </a:lnTo>
                  <a:lnTo>
                    <a:pt x="2746362" y="393675"/>
                  </a:lnTo>
                  <a:lnTo>
                    <a:pt x="2758200" y="388529"/>
                  </a:lnTo>
                  <a:lnTo>
                    <a:pt x="2770038" y="382650"/>
                  </a:lnTo>
                  <a:lnTo>
                    <a:pt x="2781876" y="375963"/>
                  </a:lnTo>
                  <a:lnTo>
                    <a:pt x="2793713" y="368397"/>
                  </a:lnTo>
                  <a:lnTo>
                    <a:pt x="2805551" y="359883"/>
                  </a:lnTo>
                  <a:lnTo>
                    <a:pt x="2817389" y="350365"/>
                  </a:lnTo>
                  <a:lnTo>
                    <a:pt x="2829227" y="339803"/>
                  </a:lnTo>
                  <a:lnTo>
                    <a:pt x="2841065" y="328174"/>
                  </a:lnTo>
                  <a:lnTo>
                    <a:pt x="2852902" y="315483"/>
                  </a:lnTo>
                  <a:lnTo>
                    <a:pt x="2864740" y="301767"/>
                  </a:lnTo>
                  <a:lnTo>
                    <a:pt x="2876578" y="287095"/>
                  </a:lnTo>
                  <a:lnTo>
                    <a:pt x="2888416" y="271575"/>
                  </a:lnTo>
                  <a:lnTo>
                    <a:pt x="2900253" y="255350"/>
                  </a:lnTo>
                  <a:lnTo>
                    <a:pt x="2912091" y="238595"/>
                  </a:lnTo>
                  <a:lnTo>
                    <a:pt x="2923929" y="221511"/>
                  </a:lnTo>
                  <a:lnTo>
                    <a:pt x="2935767" y="204315"/>
                  </a:lnTo>
                  <a:lnTo>
                    <a:pt x="2947604" y="187231"/>
                  </a:lnTo>
                  <a:lnTo>
                    <a:pt x="2959442" y="170476"/>
                  </a:lnTo>
                  <a:lnTo>
                    <a:pt x="2971280" y="154251"/>
                  </a:lnTo>
                  <a:lnTo>
                    <a:pt x="2983118" y="138731"/>
                  </a:lnTo>
                  <a:lnTo>
                    <a:pt x="2994956" y="124060"/>
                  </a:lnTo>
                  <a:lnTo>
                    <a:pt x="3006793" y="110343"/>
                  </a:lnTo>
                  <a:lnTo>
                    <a:pt x="3018631" y="97653"/>
                  </a:lnTo>
                  <a:lnTo>
                    <a:pt x="3030469" y="86024"/>
                  </a:lnTo>
                  <a:lnTo>
                    <a:pt x="3042307" y="75461"/>
                  </a:lnTo>
                  <a:lnTo>
                    <a:pt x="3054144" y="65944"/>
                  </a:lnTo>
                  <a:lnTo>
                    <a:pt x="3065982" y="57430"/>
                  </a:lnTo>
                  <a:lnTo>
                    <a:pt x="3077820" y="49863"/>
                  </a:lnTo>
                  <a:lnTo>
                    <a:pt x="3089658" y="43176"/>
                  </a:lnTo>
                  <a:lnTo>
                    <a:pt x="3101496" y="37297"/>
                  </a:lnTo>
                  <a:lnTo>
                    <a:pt x="3113333" y="32152"/>
                  </a:lnTo>
                  <a:lnTo>
                    <a:pt x="3125171" y="27665"/>
                  </a:lnTo>
                  <a:lnTo>
                    <a:pt x="3137009" y="23767"/>
                  </a:lnTo>
                  <a:lnTo>
                    <a:pt x="3148847" y="20390"/>
                  </a:lnTo>
                  <a:lnTo>
                    <a:pt x="3160684" y="17472"/>
                  </a:lnTo>
                  <a:lnTo>
                    <a:pt x="3172522" y="14956"/>
                  </a:lnTo>
                  <a:lnTo>
                    <a:pt x="3184360" y="12791"/>
                  </a:lnTo>
                  <a:lnTo>
                    <a:pt x="3196198" y="10931"/>
                  </a:lnTo>
                  <a:lnTo>
                    <a:pt x="3208035" y="9336"/>
                  </a:lnTo>
                  <a:lnTo>
                    <a:pt x="3219873" y="7968"/>
                  </a:lnTo>
                  <a:lnTo>
                    <a:pt x="3231711" y="6798"/>
                  </a:lnTo>
                  <a:lnTo>
                    <a:pt x="3243549" y="5797"/>
                  </a:lnTo>
                  <a:lnTo>
                    <a:pt x="3255387" y="4942"/>
                  </a:lnTo>
                  <a:lnTo>
                    <a:pt x="3267224" y="4212"/>
                  </a:lnTo>
                  <a:lnTo>
                    <a:pt x="3279062" y="3589"/>
                  </a:lnTo>
                  <a:lnTo>
                    <a:pt x="3290900" y="3057"/>
                  </a:lnTo>
                  <a:lnTo>
                    <a:pt x="3302738" y="2603"/>
                  </a:lnTo>
                  <a:lnTo>
                    <a:pt x="3314575" y="2217"/>
                  </a:lnTo>
                  <a:lnTo>
                    <a:pt x="3326413" y="1887"/>
                  </a:lnTo>
                  <a:lnTo>
                    <a:pt x="3338251" y="1607"/>
                  </a:lnTo>
                  <a:lnTo>
                    <a:pt x="3350089" y="1368"/>
                  </a:lnTo>
                  <a:lnTo>
                    <a:pt x="3361926" y="1164"/>
                  </a:lnTo>
                  <a:lnTo>
                    <a:pt x="3373764" y="991"/>
                  </a:lnTo>
                  <a:lnTo>
                    <a:pt x="3385602" y="843"/>
                  </a:lnTo>
                  <a:lnTo>
                    <a:pt x="3397440" y="717"/>
                  </a:lnTo>
                  <a:lnTo>
                    <a:pt x="3409278" y="610"/>
                  </a:lnTo>
                  <a:lnTo>
                    <a:pt x="3421115" y="519"/>
                  </a:lnTo>
                  <a:lnTo>
                    <a:pt x="3432953" y="442"/>
                  </a:lnTo>
                  <a:lnTo>
                    <a:pt x="3444791" y="376"/>
                  </a:lnTo>
                  <a:lnTo>
                    <a:pt x="3456629" y="320"/>
                  </a:lnTo>
                  <a:lnTo>
                    <a:pt x="3468466" y="272"/>
                  </a:lnTo>
                  <a:lnTo>
                    <a:pt x="3480304" y="231"/>
                  </a:lnTo>
                  <a:lnTo>
                    <a:pt x="3492142" y="197"/>
                  </a:lnTo>
                  <a:lnTo>
                    <a:pt x="3503980" y="167"/>
                  </a:lnTo>
                  <a:lnTo>
                    <a:pt x="3515818" y="14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3247191"/>
              <a:ext cx="4687757" cy="1064354"/>
            </a:xfrm>
            <a:custGeom>
              <a:avLst/>
              <a:pathLst>
                <a:path w="4687757" h="1064354">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985"/>
                  </a:lnTo>
                  <a:lnTo>
                    <a:pt x="2355716" y="213010"/>
                  </a:lnTo>
                  <a:lnTo>
                    <a:pt x="2367554" y="213039"/>
                  </a:lnTo>
                  <a:lnTo>
                    <a:pt x="2379391" y="213074"/>
                  </a:lnTo>
                  <a:lnTo>
                    <a:pt x="2391229" y="213114"/>
                  </a:lnTo>
                  <a:lnTo>
                    <a:pt x="2403067" y="213162"/>
                  </a:lnTo>
                  <a:lnTo>
                    <a:pt x="2414905" y="213218"/>
                  </a:lnTo>
                  <a:lnTo>
                    <a:pt x="2426743" y="213284"/>
                  </a:lnTo>
                  <a:lnTo>
                    <a:pt x="2438580" y="213362"/>
                  </a:lnTo>
                  <a:lnTo>
                    <a:pt x="2450418" y="213453"/>
                  </a:lnTo>
                  <a:lnTo>
                    <a:pt x="2462256" y="213560"/>
                  </a:lnTo>
                  <a:lnTo>
                    <a:pt x="2474094" y="213685"/>
                  </a:lnTo>
                  <a:lnTo>
                    <a:pt x="2485931" y="213833"/>
                  </a:lnTo>
                  <a:lnTo>
                    <a:pt x="2497769" y="214006"/>
                  </a:lnTo>
                  <a:lnTo>
                    <a:pt x="2509607" y="214210"/>
                  </a:lnTo>
                  <a:lnTo>
                    <a:pt x="2521445" y="214449"/>
                  </a:lnTo>
                  <a:lnTo>
                    <a:pt x="2533283" y="214730"/>
                  </a:lnTo>
                  <a:lnTo>
                    <a:pt x="2545120" y="215059"/>
                  </a:lnTo>
                  <a:lnTo>
                    <a:pt x="2556958" y="215446"/>
                  </a:lnTo>
                  <a:lnTo>
                    <a:pt x="2568796" y="215899"/>
                  </a:lnTo>
                  <a:lnTo>
                    <a:pt x="2580634" y="216431"/>
                  </a:lnTo>
                  <a:lnTo>
                    <a:pt x="2592471" y="217054"/>
                  </a:lnTo>
                  <a:lnTo>
                    <a:pt x="2604309" y="217785"/>
                  </a:lnTo>
                  <a:lnTo>
                    <a:pt x="2616147" y="218640"/>
                  </a:lnTo>
                  <a:lnTo>
                    <a:pt x="2627985" y="219641"/>
                  </a:lnTo>
                  <a:lnTo>
                    <a:pt x="2639822" y="220811"/>
                  </a:lnTo>
                  <a:lnTo>
                    <a:pt x="2651660" y="222178"/>
                  </a:lnTo>
                  <a:lnTo>
                    <a:pt x="2663498" y="223774"/>
                  </a:lnTo>
                  <a:lnTo>
                    <a:pt x="2675336" y="225633"/>
                  </a:lnTo>
                  <a:lnTo>
                    <a:pt x="2687174" y="227798"/>
                  </a:lnTo>
                  <a:lnTo>
                    <a:pt x="2699011" y="230314"/>
                  </a:lnTo>
                  <a:lnTo>
                    <a:pt x="2710849" y="233232"/>
                  </a:lnTo>
                  <a:lnTo>
                    <a:pt x="2722687" y="236609"/>
                  </a:lnTo>
                  <a:lnTo>
                    <a:pt x="2734525" y="240508"/>
                  </a:lnTo>
                  <a:lnTo>
                    <a:pt x="2746362" y="244994"/>
                  </a:lnTo>
                  <a:lnTo>
                    <a:pt x="2758200" y="250140"/>
                  </a:lnTo>
                  <a:lnTo>
                    <a:pt x="2770038" y="256019"/>
                  </a:lnTo>
                  <a:lnTo>
                    <a:pt x="2781876" y="262705"/>
                  </a:lnTo>
                  <a:lnTo>
                    <a:pt x="2793713" y="270272"/>
                  </a:lnTo>
                  <a:lnTo>
                    <a:pt x="2805551" y="278786"/>
                  </a:lnTo>
                  <a:lnTo>
                    <a:pt x="2817389" y="288304"/>
                  </a:lnTo>
                  <a:lnTo>
                    <a:pt x="2829227" y="298866"/>
                  </a:lnTo>
                  <a:lnTo>
                    <a:pt x="2841065" y="310495"/>
                  </a:lnTo>
                  <a:lnTo>
                    <a:pt x="2852902" y="323186"/>
                  </a:lnTo>
                  <a:lnTo>
                    <a:pt x="2864740" y="336902"/>
                  </a:lnTo>
                  <a:lnTo>
                    <a:pt x="2876578" y="351574"/>
                  </a:lnTo>
                  <a:lnTo>
                    <a:pt x="2888416" y="367094"/>
                  </a:lnTo>
                  <a:lnTo>
                    <a:pt x="2900253" y="383319"/>
                  </a:lnTo>
                  <a:lnTo>
                    <a:pt x="2912091" y="400074"/>
                  </a:lnTo>
                  <a:lnTo>
                    <a:pt x="2923929" y="417158"/>
                  </a:lnTo>
                  <a:lnTo>
                    <a:pt x="2935767" y="434354"/>
                  </a:lnTo>
                  <a:lnTo>
                    <a:pt x="2947604" y="451438"/>
                  </a:lnTo>
                  <a:lnTo>
                    <a:pt x="2959442" y="468193"/>
                  </a:lnTo>
                  <a:lnTo>
                    <a:pt x="2971280" y="484418"/>
                  </a:lnTo>
                  <a:lnTo>
                    <a:pt x="2983118" y="499938"/>
                  </a:lnTo>
                  <a:lnTo>
                    <a:pt x="2994956" y="514609"/>
                  </a:lnTo>
                  <a:lnTo>
                    <a:pt x="3006793" y="528326"/>
                  </a:lnTo>
                  <a:lnTo>
                    <a:pt x="3018631" y="541016"/>
                  </a:lnTo>
                  <a:lnTo>
                    <a:pt x="3030469" y="552645"/>
                  </a:lnTo>
                  <a:lnTo>
                    <a:pt x="3042307" y="563208"/>
                  </a:lnTo>
                  <a:lnTo>
                    <a:pt x="3054144" y="572725"/>
                  </a:lnTo>
                  <a:lnTo>
                    <a:pt x="3065982" y="581239"/>
                  </a:lnTo>
                  <a:lnTo>
                    <a:pt x="3077820" y="588806"/>
                  </a:lnTo>
                  <a:lnTo>
                    <a:pt x="3089658" y="595493"/>
                  </a:lnTo>
                  <a:lnTo>
                    <a:pt x="3101496" y="601372"/>
                  </a:lnTo>
                  <a:lnTo>
                    <a:pt x="3113333" y="606517"/>
                  </a:lnTo>
                  <a:lnTo>
                    <a:pt x="3125171" y="611004"/>
                  </a:lnTo>
                  <a:lnTo>
                    <a:pt x="3137009" y="614902"/>
                  </a:lnTo>
                  <a:lnTo>
                    <a:pt x="3148847" y="618279"/>
                  </a:lnTo>
                  <a:lnTo>
                    <a:pt x="3160684" y="621197"/>
                  </a:lnTo>
                  <a:lnTo>
                    <a:pt x="3172522" y="623713"/>
                  </a:lnTo>
                  <a:lnTo>
                    <a:pt x="3184360" y="625878"/>
                  </a:lnTo>
                  <a:lnTo>
                    <a:pt x="3196198" y="627738"/>
                  </a:lnTo>
                  <a:lnTo>
                    <a:pt x="3208035" y="629333"/>
                  </a:lnTo>
                  <a:lnTo>
                    <a:pt x="3219873" y="630701"/>
                  </a:lnTo>
                  <a:lnTo>
                    <a:pt x="3231711" y="631871"/>
                  </a:lnTo>
                  <a:lnTo>
                    <a:pt x="3243549" y="632872"/>
                  </a:lnTo>
                  <a:lnTo>
                    <a:pt x="3255387" y="633727"/>
                  </a:lnTo>
                  <a:lnTo>
                    <a:pt x="3267224" y="634457"/>
                  </a:lnTo>
                  <a:lnTo>
                    <a:pt x="3279062" y="635080"/>
                  </a:lnTo>
                  <a:lnTo>
                    <a:pt x="3290900" y="635612"/>
                  </a:lnTo>
                  <a:lnTo>
                    <a:pt x="3302738" y="636066"/>
                  </a:lnTo>
                  <a:lnTo>
                    <a:pt x="3314575" y="636452"/>
                  </a:lnTo>
                  <a:lnTo>
                    <a:pt x="3326413" y="636782"/>
                  </a:lnTo>
                  <a:lnTo>
                    <a:pt x="3338251" y="637062"/>
                  </a:lnTo>
                  <a:lnTo>
                    <a:pt x="3350089" y="637301"/>
                  </a:lnTo>
                  <a:lnTo>
                    <a:pt x="3361926" y="637505"/>
                  </a:lnTo>
                  <a:lnTo>
                    <a:pt x="3373764" y="637678"/>
                  </a:lnTo>
                  <a:lnTo>
                    <a:pt x="3385602" y="637826"/>
                  </a:lnTo>
                  <a:lnTo>
                    <a:pt x="3397440" y="637952"/>
                  </a:lnTo>
                  <a:lnTo>
                    <a:pt x="3409278" y="638059"/>
                  </a:lnTo>
                  <a:lnTo>
                    <a:pt x="3421115" y="638150"/>
                  </a:lnTo>
                  <a:lnTo>
                    <a:pt x="3432953" y="638227"/>
                  </a:lnTo>
                  <a:lnTo>
                    <a:pt x="3444791" y="638293"/>
                  </a:lnTo>
                  <a:lnTo>
                    <a:pt x="3456629" y="638349"/>
                  </a:lnTo>
                  <a:lnTo>
                    <a:pt x="3468466" y="638397"/>
                  </a:lnTo>
                  <a:lnTo>
                    <a:pt x="3480304" y="638438"/>
                  </a:lnTo>
                  <a:lnTo>
                    <a:pt x="3492142" y="638472"/>
                  </a:lnTo>
                  <a:lnTo>
                    <a:pt x="3503980" y="638502"/>
                  </a:lnTo>
                  <a:lnTo>
                    <a:pt x="3515818" y="638527"/>
                  </a:lnTo>
                  <a:lnTo>
                    <a:pt x="3515818" y="638812"/>
                  </a:lnTo>
                  <a:lnTo>
                    <a:pt x="3527655" y="638837"/>
                  </a:lnTo>
                  <a:lnTo>
                    <a:pt x="3539493" y="638867"/>
                  </a:lnTo>
                  <a:lnTo>
                    <a:pt x="3551331" y="638901"/>
                  </a:lnTo>
                  <a:lnTo>
                    <a:pt x="3563169" y="638942"/>
                  </a:lnTo>
                  <a:lnTo>
                    <a:pt x="3575006" y="638990"/>
                  </a:lnTo>
                  <a:lnTo>
                    <a:pt x="3586844" y="639046"/>
                  </a:lnTo>
                  <a:lnTo>
                    <a:pt x="3598682" y="639112"/>
                  </a:lnTo>
                  <a:lnTo>
                    <a:pt x="3610520" y="639189"/>
                  </a:lnTo>
                  <a:lnTo>
                    <a:pt x="3622357" y="639280"/>
                  </a:lnTo>
                  <a:lnTo>
                    <a:pt x="3634195" y="639387"/>
                  </a:lnTo>
                  <a:lnTo>
                    <a:pt x="3646033" y="639513"/>
                  </a:lnTo>
                  <a:lnTo>
                    <a:pt x="3657871" y="639661"/>
                  </a:lnTo>
                  <a:lnTo>
                    <a:pt x="3669709" y="639834"/>
                  </a:lnTo>
                  <a:lnTo>
                    <a:pt x="3681546" y="640038"/>
                  </a:lnTo>
                  <a:lnTo>
                    <a:pt x="3693384" y="640277"/>
                  </a:lnTo>
                  <a:lnTo>
                    <a:pt x="3705222" y="640557"/>
                  </a:lnTo>
                  <a:lnTo>
                    <a:pt x="3717060" y="640887"/>
                  </a:lnTo>
                  <a:lnTo>
                    <a:pt x="3728897" y="641273"/>
                  </a:lnTo>
                  <a:lnTo>
                    <a:pt x="3740735" y="641727"/>
                  </a:lnTo>
                  <a:lnTo>
                    <a:pt x="3752573" y="642259"/>
                  </a:lnTo>
                  <a:lnTo>
                    <a:pt x="3764411" y="642882"/>
                  </a:lnTo>
                  <a:lnTo>
                    <a:pt x="3776248" y="643612"/>
                  </a:lnTo>
                  <a:lnTo>
                    <a:pt x="3788086" y="644467"/>
                  </a:lnTo>
                  <a:lnTo>
                    <a:pt x="3799924" y="645468"/>
                  </a:lnTo>
                  <a:lnTo>
                    <a:pt x="3811762" y="646638"/>
                  </a:lnTo>
                  <a:lnTo>
                    <a:pt x="3823600" y="648006"/>
                  </a:lnTo>
                  <a:lnTo>
                    <a:pt x="3835437" y="649601"/>
                  </a:lnTo>
                  <a:lnTo>
                    <a:pt x="3847275" y="651461"/>
                  </a:lnTo>
                  <a:lnTo>
                    <a:pt x="3859113" y="653626"/>
                  </a:lnTo>
                  <a:lnTo>
                    <a:pt x="3870951" y="656142"/>
                  </a:lnTo>
                  <a:lnTo>
                    <a:pt x="3882788" y="659060"/>
                  </a:lnTo>
                  <a:lnTo>
                    <a:pt x="3894626" y="662437"/>
                  </a:lnTo>
                  <a:lnTo>
                    <a:pt x="3906464" y="666335"/>
                  </a:lnTo>
                  <a:lnTo>
                    <a:pt x="3918302" y="670822"/>
                  </a:lnTo>
                  <a:lnTo>
                    <a:pt x="3930139" y="675967"/>
                  </a:lnTo>
                  <a:lnTo>
                    <a:pt x="3941977" y="681846"/>
                  </a:lnTo>
                  <a:lnTo>
                    <a:pt x="3953815" y="688533"/>
                  </a:lnTo>
                  <a:lnTo>
                    <a:pt x="3965653" y="696100"/>
                  </a:lnTo>
                  <a:lnTo>
                    <a:pt x="3977491" y="704614"/>
                  </a:lnTo>
                  <a:lnTo>
                    <a:pt x="3989328" y="714131"/>
                  </a:lnTo>
                  <a:lnTo>
                    <a:pt x="4001166" y="724694"/>
                  </a:lnTo>
                  <a:lnTo>
                    <a:pt x="4013004" y="736323"/>
                  </a:lnTo>
                  <a:lnTo>
                    <a:pt x="4024842" y="749013"/>
                  </a:lnTo>
                  <a:lnTo>
                    <a:pt x="4036679" y="762730"/>
                  </a:lnTo>
                  <a:lnTo>
                    <a:pt x="4048517" y="777401"/>
                  </a:lnTo>
                  <a:lnTo>
                    <a:pt x="4060355" y="792921"/>
                  </a:lnTo>
                  <a:lnTo>
                    <a:pt x="4072193" y="809146"/>
                  </a:lnTo>
                  <a:lnTo>
                    <a:pt x="4084031" y="825901"/>
                  </a:lnTo>
                  <a:lnTo>
                    <a:pt x="4095868" y="842985"/>
                  </a:lnTo>
                  <a:lnTo>
                    <a:pt x="4107706" y="860181"/>
                  </a:lnTo>
                  <a:lnTo>
                    <a:pt x="4119544" y="877265"/>
                  </a:lnTo>
                  <a:lnTo>
                    <a:pt x="4131382" y="894020"/>
                  </a:lnTo>
                  <a:lnTo>
                    <a:pt x="4143219" y="910245"/>
                  </a:lnTo>
                  <a:lnTo>
                    <a:pt x="4155057" y="925765"/>
                  </a:lnTo>
                  <a:lnTo>
                    <a:pt x="4166895" y="940437"/>
                  </a:lnTo>
                  <a:lnTo>
                    <a:pt x="4178733" y="954153"/>
                  </a:lnTo>
                  <a:lnTo>
                    <a:pt x="4190570" y="966844"/>
                  </a:lnTo>
                  <a:lnTo>
                    <a:pt x="4202408" y="978473"/>
                  </a:lnTo>
                  <a:lnTo>
                    <a:pt x="4214246" y="989035"/>
                  </a:lnTo>
                  <a:lnTo>
                    <a:pt x="4226084" y="998553"/>
                  </a:lnTo>
                  <a:lnTo>
                    <a:pt x="4237922" y="1007067"/>
                  </a:lnTo>
                  <a:lnTo>
                    <a:pt x="4249759" y="1014633"/>
                  </a:lnTo>
                  <a:lnTo>
                    <a:pt x="4261597" y="1021320"/>
                  </a:lnTo>
                  <a:lnTo>
                    <a:pt x="4273435" y="1027199"/>
                  </a:lnTo>
                  <a:lnTo>
                    <a:pt x="4285273" y="1032345"/>
                  </a:lnTo>
                  <a:lnTo>
                    <a:pt x="4297110" y="1036831"/>
                  </a:lnTo>
                  <a:lnTo>
                    <a:pt x="4308948" y="1040730"/>
                  </a:lnTo>
                  <a:lnTo>
                    <a:pt x="4320786" y="1044107"/>
                  </a:lnTo>
                  <a:lnTo>
                    <a:pt x="4332624" y="1047025"/>
                  </a:lnTo>
                  <a:lnTo>
                    <a:pt x="4344461" y="1049541"/>
                  </a:lnTo>
                  <a:lnTo>
                    <a:pt x="4356299" y="1051705"/>
                  </a:lnTo>
                  <a:lnTo>
                    <a:pt x="4368137" y="1053565"/>
                  </a:lnTo>
                  <a:lnTo>
                    <a:pt x="4379975" y="1055161"/>
                  </a:lnTo>
                  <a:lnTo>
                    <a:pt x="4391813" y="1056528"/>
                  </a:lnTo>
                  <a:lnTo>
                    <a:pt x="4403650" y="1057698"/>
                  </a:lnTo>
                  <a:lnTo>
                    <a:pt x="4415488" y="1058699"/>
                  </a:lnTo>
                  <a:lnTo>
                    <a:pt x="4427326" y="1059554"/>
                  </a:lnTo>
                  <a:lnTo>
                    <a:pt x="4439164" y="1060285"/>
                  </a:lnTo>
                  <a:lnTo>
                    <a:pt x="4451001" y="1060908"/>
                  </a:lnTo>
                  <a:lnTo>
                    <a:pt x="4462839" y="1061440"/>
                  </a:lnTo>
                  <a:lnTo>
                    <a:pt x="4474677" y="1061893"/>
                  </a:lnTo>
                  <a:lnTo>
                    <a:pt x="4486515" y="1062280"/>
                  </a:lnTo>
                  <a:lnTo>
                    <a:pt x="4498352" y="1062609"/>
                  </a:lnTo>
                  <a:lnTo>
                    <a:pt x="4510190" y="1062890"/>
                  </a:lnTo>
                  <a:lnTo>
                    <a:pt x="4522028" y="1063129"/>
                  </a:lnTo>
                  <a:lnTo>
                    <a:pt x="4533866" y="1063333"/>
                  </a:lnTo>
                  <a:lnTo>
                    <a:pt x="4545704" y="1063506"/>
                  </a:lnTo>
                  <a:lnTo>
                    <a:pt x="4557541" y="1063654"/>
                  </a:lnTo>
                  <a:lnTo>
                    <a:pt x="4569379" y="1063779"/>
                  </a:lnTo>
                  <a:lnTo>
                    <a:pt x="4581217" y="1063886"/>
                  </a:lnTo>
                  <a:lnTo>
                    <a:pt x="4593055" y="1063977"/>
                  </a:lnTo>
                  <a:lnTo>
                    <a:pt x="4604892" y="1064055"/>
                  </a:lnTo>
                  <a:lnTo>
                    <a:pt x="4616730" y="1064121"/>
                  </a:lnTo>
                  <a:lnTo>
                    <a:pt x="4628568" y="1064177"/>
                  </a:lnTo>
                  <a:lnTo>
                    <a:pt x="4640406" y="1064225"/>
                  </a:lnTo>
                  <a:lnTo>
                    <a:pt x="4652244" y="1064265"/>
                  </a:lnTo>
                  <a:lnTo>
                    <a:pt x="4664081" y="1064300"/>
                  </a:lnTo>
                  <a:lnTo>
                    <a:pt x="4675919" y="1064329"/>
                  </a:lnTo>
                  <a:lnTo>
                    <a:pt x="4687757" y="1064354"/>
                  </a:lnTo>
                </a:path>
              </a:pathLst>
            </a:custGeom>
            <a:ln w="40651" cap="flat">
              <a:solidFill>
                <a:srgbClr val="E8E8E8">
                  <a:alpha val="100000"/>
                </a:srgbClr>
              </a:solidFill>
              <a:prstDash val="solid"/>
              <a:round/>
            </a:ln>
          </p:spPr>
          <p:txBody>
            <a:bodyPr/>
            <a:lstStyle/>
            <a:p/>
          </p:txBody>
        </p:sp>
        <p:sp>
          <p:nvSpPr>
            <p:cNvPr id="35" name="pl35"/>
            <p:cNvSpPr/>
            <p:nvPr/>
          </p:nvSpPr>
          <p:spPr>
            <a:xfrm>
              <a:off x="2482252" y="1330896"/>
              <a:ext cx="4687757" cy="638598"/>
            </a:xfrm>
            <a:custGeom>
              <a:avLst/>
              <a:pathLst>
                <a:path w="4687757" h="638598">
                  <a:moveTo>
                    <a:pt x="0" y="638598"/>
                  </a:moveTo>
                  <a:lnTo>
                    <a:pt x="11837" y="638573"/>
                  </a:lnTo>
                  <a:lnTo>
                    <a:pt x="23675" y="638544"/>
                  </a:lnTo>
                  <a:lnTo>
                    <a:pt x="35513" y="638509"/>
                  </a:lnTo>
                  <a:lnTo>
                    <a:pt x="47351" y="638468"/>
                  </a:lnTo>
                  <a:lnTo>
                    <a:pt x="59188" y="638421"/>
                  </a:lnTo>
                  <a:lnTo>
                    <a:pt x="71026" y="638364"/>
                  </a:lnTo>
                  <a:lnTo>
                    <a:pt x="82864" y="638299"/>
                  </a:lnTo>
                  <a:lnTo>
                    <a:pt x="94702" y="638221"/>
                  </a:lnTo>
                  <a:lnTo>
                    <a:pt x="106539" y="638130"/>
                  </a:lnTo>
                  <a:lnTo>
                    <a:pt x="118377" y="638023"/>
                  </a:lnTo>
                  <a:lnTo>
                    <a:pt x="130215" y="637897"/>
                  </a:lnTo>
                  <a:lnTo>
                    <a:pt x="142053" y="637750"/>
                  </a:lnTo>
                  <a:lnTo>
                    <a:pt x="153891" y="637576"/>
                  </a:lnTo>
                  <a:lnTo>
                    <a:pt x="165728" y="637373"/>
                  </a:lnTo>
                  <a:lnTo>
                    <a:pt x="177566" y="637134"/>
                  </a:lnTo>
                  <a:lnTo>
                    <a:pt x="189404" y="636853"/>
                  </a:lnTo>
                  <a:lnTo>
                    <a:pt x="201242" y="636524"/>
                  </a:lnTo>
                  <a:lnTo>
                    <a:pt x="213079" y="636137"/>
                  </a:lnTo>
                  <a:lnTo>
                    <a:pt x="224917" y="635684"/>
                  </a:lnTo>
                  <a:lnTo>
                    <a:pt x="236755" y="635152"/>
                  </a:lnTo>
                  <a:lnTo>
                    <a:pt x="248593" y="634528"/>
                  </a:lnTo>
                  <a:lnTo>
                    <a:pt x="260430" y="633798"/>
                  </a:lnTo>
                  <a:lnTo>
                    <a:pt x="272268" y="632943"/>
                  </a:lnTo>
                  <a:lnTo>
                    <a:pt x="284106" y="631942"/>
                  </a:lnTo>
                  <a:lnTo>
                    <a:pt x="295944" y="630772"/>
                  </a:lnTo>
                  <a:lnTo>
                    <a:pt x="307782" y="629405"/>
                  </a:lnTo>
                  <a:lnTo>
                    <a:pt x="319619" y="627809"/>
                  </a:lnTo>
                  <a:lnTo>
                    <a:pt x="331457" y="625949"/>
                  </a:lnTo>
                  <a:lnTo>
                    <a:pt x="343295" y="623784"/>
                  </a:lnTo>
                  <a:lnTo>
                    <a:pt x="355133" y="621268"/>
                  </a:lnTo>
                  <a:lnTo>
                    <a:pt x="366970" y="618350"/>
                  </a:lnTo>
                  <a:lnTo>
                    <a:pt x="378808" y="614973"/>
                  </a:lnTo>
                  <a:lnTo>
                    <a:pt x="390646" y="611075"/>
                  </a:lnTo>
                  <a:lnTo>
                    <a:pt x="402484" y="606589"/>
                  </a:lnTo>
                  <a:lnTo>
                    <a:pt x="414321" y="601443"/>
                  </a:lnTo>
                  <a:lnTo>
                    <a:pt x="426159" y="595564"/>
                  </a:lnTo>
                  <a:lnTo>
                    <a:pt x="437997" y="588877"/>
                  </a:lnTo>
                  <a:lnTo>
                    <a:pt x="449835" y="581310"/>
                  </a:lnTo>
                  <a:lnTo>
                    <a:pt x="461673" y="572797"/>
                  </a:lnTo>
                  <a:lnTo>
                    <a:pt x="473510" y="563279"/>
                  </a:lnTo>
                  <a:lnTo>
                    <a:pt x="485348" y="552717"/>
                  </a:lnTo>
                  <a:lnTo>
                    <a:pt x="497186" y="541088"/>
                  </a:lnTo>
                  <a:lnTo>
                    <a:pt x="509024" y="528397"/>
                  </a:lnTo>
                  <a:lnTo>
                    <a:pt x="520861" y="514681"/>
                  </a:lnTo>
                  <a:lnTo>
                    <a:pt x="532699" y="500009"/>
                  </a:lnTo>
                  <a:lnTo>
                    <a:pt x="544537" y="484489"/>
                  </a:lnTo>
                  <a:lnTo>
                    <a:pt x="556375" y="468264"/>
                  </a:lnTo>
                  <a:lnTo>
                    <a:pt x="568213" y="451509"/>
                  </a:lnTo>
                  <a:lnTo>
                    <a:pt x="580050" y="434425"/>
                  </a:lnTo>
                  <a:lnTo>
                    <a:pt x="591888" y="417229"/>
                  </a:lnTo>
                  <a:lnTo>
                    <a:pt x="603726" y="400145"/>
                  </a:lnTo>
                  <a:lnTo>
                    <a:pt x="615564" y="383390"/>
                  </a:lnTo>
                  <a:lnTo>
                    <a:pt x="627401" y="367165"/>
                  </a:lnTo>
                  <a:lnTo>
                    <a:pt x="639239" y="351645"/>
                  </a:lnTo>
                  <a:lnTo>
                    <a:pt x="651077" y="336974"/>
                  </a:lnTo>
                  <a:lnTo>
                    <a:pt x="662915" y="323257"/>
                  </a:lnTo>
                  <a:lnTo>
                    <a:pt x="674752" y="310567"/>
                  </a:lnTo>
                  <a:lnTo>
                    <a:pt x="686590" y="298938"/>
                  </a:lnTo>
                  <a:lnTo>
                    <a:pt x="698428" y="288375"/>
                  </a:lnTo>
                  <a:lnTo>
                    <a:pt x="710266" y="278858"/>
                  </a:lnTo>
                  <a:lnTo>
                    <a:pt x="722104" y="270344"/>
                  </a:lnTo>
                  <a:lnTo>
                    <a:pt x="733941" y="262777"/>
                  </a:lnTo>
                  <a:lnTo>
                    <a:pt x="745779" y="256090"/>
                  </a:lnTo>
                  <a:lnTo>
                    <a:pt x="757617" y="250211"/>
                  </a:lnTo>
                  <a:lnTo>
                    <a:pt x="769455" y="245065"/>
                  </a:lnTo>
                  <a:lnTo>
                    <a:pt x="781292" y="240579"/>
                  </a:lnTo>
                  <a:lnTo>
                    <a:pt x="793130" y="236681"/>
                  </a:lnTo>
                  <a:lnTo>
                    <a:pt x="804968" y="233304"/>
                  </a:lnTo>
                  <a:lnTo>
                    <a:pt x="816806" y="230386"/>
                  </a:lnTo>
                  <a:lnTo>
                    <a:pt x="828643" y="227870"/>
                  </a:lnTo>
                  <a:lnTo>
                    <a:pt x="840481" y="225705"/>
                  </a:lnTo>
                  <a:lnTo>
                    <a:pt x="852319" y="223845"/>
                  </a:lnTo>
                  <a:lnTo>
                    <a:pt x="864157" y="222249"/>
                  </a:lnTo>
                  <a:lnTo>
                    <a:pt x="875995" y="220882"/>
                  </a:lnTo>
                  <a:lnTo>
                    <a:pt x="887832" y="219712"/>
                  </a:lnTo>
                  <a:lnTo>
                    <a:pt x="899670" y="218711"/>
                  </a:lnTo>
                  <a:lnTo>
                    <a:pt x="911508" y="217856"/>
                  </a:lnTo>
                  <a:lnTo>
                    <a:pt x="923346" y="217126"/>
                  </a:lnTo>
                  <a:lnTo>
                    <a:pt x="935183" y="216502"/>
                  </a:lnTo>
                  <a:lnTo>
                    <a:pt x="947021" y="215971"/>
                  </a:lnTo>
                  <a:lnTo>
                    <a:pt x="958859" y="215517"/>
                  </a:lnTo>
                  <a:lnTo>
                    <a:pt x="970697" y="215131"/>
                  </a:lnTo>
                  <a:lnTo>
                    <a:pt x="982534" y="214801"/>
                  </a:lnTo>
                  <a:lnTo>
                    <a:pt x="994372" y="214520"/>
                  </a:lnTo>
                  <a:lnTo>
                    <a:pt x="1006210" y="214281"/>
                  </a:lnTo>
                  <a:lnTo>
                    <a:pt x="1018048" y="214078"/>
                  </a:lnTo>
                  <a:lnTo>
                    <a:pt x="1029886" y="213904"/>
                  </a:lnTo>
                  <a:lnTo>
                    <a:pt x="1041723" y="213757"/>
                  </a:lnTo>
                  <a:lnTo>
                    <a:pt x="1053561" y="213631"/>
                  </a:lnTo>
                  <a:lnTo>
                    <a:pt x="1065399" y="213524"/>
                  </a:lnTo>
                  <a:lnTo>
                    <a:pt x="1077237" y="213433"/>
                  </a:lnTo>
                  <a:lnTo>
                    <a:pt x="1089074" y="213356"/>
                  </a:lnTo>
                  <a:lnTo>
                    <a:pt x="1100912" y="213290"/>
                  </a:lnTo>
                  <a:lnTo>
                    <a:pt x="1112750" y="213234"/>
                  </a:lnTo>
                  <a:lnTo>
                    <a:pt x="1124588" y="213186"/>
                  </a:lnTo>
                  <a:lnTo>
                    <a:pt x="1136426" y="213145"/>
                  </a:lnTo>
                  <a:lnTo>
                    <a:pt x="1148263" y="213111"/>
                  </a:lnTo>
                  <a:lnTo>
                    <a:pt x="1160101" y="213081"/>
                  </a:lnTo>
                  <a:lnTo>
                    <a:pt x="1171939" y="213056"/>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111798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311832"/>
              <a:ext cx="4687757" cy="638384"/>
            </a:xfrm>
            <a:custGeom>
              <a:avLst/>
              <a:pathLst>
                <a:path w="4687757" h="638384">
                  <a:moveTo>
                    <a:pt x="0" y="638384"/>
                  </a:moveTo>
                  <a:lnTo>
                    <a:pt x="11837" y="638346"/>
                  </a:lnTo>
                  <a:lnTo>
                    <a:pt x="23675" y="638302"/>
                  </a:lnTo>
                  <a:lnTo>
                    <a:pt x="35513" y="638250"/>
                  </a:lnTo>
                  <a:lnTo>
                    <a:pt x="47351" y="638189"/>
                  </a:lnTo>
                  <a:lnTo>
                    <a:pt x="59188" y="638118"/>
                  </a:lnTo>
                  <a:lnTo>
                    <a:pt x="71026" y="638034"/>
                  </a:lnTo>
                  <a:lnTo>
                    <a:pt x="82864" y="637935"/>
                  </a:lnTo>
                  <a:lnTo>
                    <a:pt x="94702" y="637818"/>
                  </a:lnTo>
                  <a:lnTo>
                    <a:pt x="106539" y="637682"/>
                  </a:lnTo>
                  <a:lnTo>
                    <a:pt x="118377" y="637521"/>
                  </a:lnTo>
                  <a:lnTo>
                    <a:pt x="130215" y="637333"/>
                  </a:lnTo>
                  <a:lnTo>
                    <a:pt x="142053" y="637111"/>
                  </a:lnTo>
                  <a:lnTo>
                    <a:pt x="153891" y="636851"/>
                  </a:lnTo>
                  <a:lnTo>
                    <a:pt x="165728" y="636546"/>
                  </a:lnTo>
                  <a:lnTo>
                    <a:pt x="177566" y="636187"/>
                  </a:lnTo>
                  <a:lnTo>
                    <a:pt x="189404" y="635766"/>
                  </a:lnTo>
                  <a:lnTo>
                    <a:pt x="201242" y="635272"/>
                  </a:lnTo>
                  <a:lnTo>
                    <a:pt x="213079" y="634692"/>
                  </a:lnTo>
                  <a:lnTo>
                    <a:pt x="224917" y="634012"/>
                  </a:lnTo>
                  <a:lnTo>
                    <a:pt x="236755" y="633214"/>
                  </a:lnTo>
                  <a:lnTo>
                    <a:pt x="248593" y="632279"/>
                  </a:lnTo>
                  <a:lnTo>
                    <a:pt x="260430" y="631184"/>
                  </a:lnTo>
                  <a:lnTo>
                    <a:pt x="272268" y="629901"/>
                  </a:lnTo>
                  <a:lnTo>
                    <a:pt x="284106" y="628400"/>
                  </a:lnTo>
                  <a:lnTo>
                    <a:pt x="295944" y="626645"/>
                  </a:lnTo>
                  <a:lnTo>
                    <a:pt x="307782" y="624594"/>
                  </a:lnTo>
                  <a:lnTo>
                    <a:pt x="319619" y="622201"/>
                  </a:lnTo>
                  <a:lnTo>
                    <a:pt x="331457" y="619411"/>
                  </a:lnTo>
                  <a:lnTo>
                    <a:pt x="343295" y="616163"/>
                  </a:lnTo>
                  <a:lnTo>
                    <a:pt x="355133" y="612389"/>
                  </a:lnTo>
                  <a:lnTo>
                    <a:pt x="366970" y="608012"/>
                  </a:lnTo>
                  <a:lnTo>
                    <a:pt x="378808" y="602947"/>
                  </a:lnTo>
                  <a:lnTo>
                    <a:pt x="390646" y="597100"/>
                  </a:lnTo>
                  <a:lnTo>
                    <a:pt x="402484" y="590370"/>
                  </a:lnTo>
                  <a:lnTo>
                    <a:pt x="414321" y="582651"/>
                  </a:lnTo>
                  <a:lnTo>
                    <a:pt x="426159" y="573833"/>
                  </a:lnTo>
                  <a:lnTo>
                    <a:pt x="437997" y="563803"/>
                  </a:lnTo>
                  <a:lnTo>
                    <a:pt x="449835" y="552452"/>
                  </a:lnTo>
                  <a:lnTo>
                    <a:pt x="461673" y="539682"/>
                  </a:lnTo>
                  <a:lnTo>
                    <a:pt x="473510" y="525406"/>
                  </a:lnTo>
                  <a:lnTo>
                    <a:pt x="485348" y="509562"/>
                  </a:lnTo>
                  <a:lnTo>
                    <a:pt x="497186" y="492118"/>
                  </a:lnTo>
                  <a:lnTo>
                    <a:pt x="509024" y="473082"/>
                  </a:lnTo>
                  <a:lnTo>
                    <a:pt x="520861" y="452508"/>
                  </a:lnTo>
                  <a:lnTo>
                    <a:pt x="532699" y="430500"/>
                  </a:lnTo>
                  <a:lnTo>
                    <a:pt x="544537" y="407221"/>
                  </a:lnTo>
                  <a:lnTo>
                    <a:pt x="556375" y="382883"/>
                  </a:lnTo>
                  <a:lnTo>
                    <a:pt x="568213" y="357751"/>
                  </a:lnTo>
                  <a:lnTo>
                    <a:pt x="580050" y="332124"/>
                  </a:lnTo>
                  <a:lnTo>
                    <a:pt x="591888" y="306331"/>
                  </a:lnTo>
                  <a:lnTo>
                    <a:pt x="603726" y="280704"/>
                  </a:lnTo>
                  <a:lnTo>
                    <a:pt x="615564" y="255572"/>
                  </a:lnTo>
                  <a:lnTo>
                    <a:pt x="627401" y="231234"/>
                  </a:lnTo>
                  <a:lnTo>
                    <a:pt x="639239" y="207954"/>
                  </a:lnTo>
                  <a:lnTo>
                    <a:pt x="651077" y="185947"/>
                  </a:lnTo>
                  <a:lnTo>
                    <a:pt x="662915" y="165373"/>
                  </a:lnTo>
                  <a:lnTo>
                    <a:pt x="674752" y="146337"/>
                  </a:lnTo>
                  <a:lnTo>
                    <a:pt x="686590" y="128893"/>
                  </a:lnTo>
                  <a:lnTo>
                    <a:pt x="698428" y="113049"/>
                  </a:lnTo>
                  <a:lnTo>
                    <a:pt x="710266" y="98773"/>
                  </a:lnTo>
                  <a:lnTo>
                    <a:pt x="722104" y="86002"/>
                  </a:lnTo>
                  <a:lnTo>
                    <a:pt x="733941" y="74652"/>
                  </a:lnTo>
                  <a:lnTo>
                    <a:pt x="745779" y="64622"/>
                  </a:lnTo>
                  <a:lnTo>
                    <a:pt x="757617" y="55803"/>
                  </a:lnTo>
                  <a:lnTo>
                    <a:pt x="769455" y="48085"/>
                  </a:lnTo>
                  <a:lnTo>
                    <a:pt x="781292" y="41355"/>
                  </a:lnTo>
                  <a:lnTo>
                    <a:pt x="793130" y="35508"/>
                  </a:lnTo>
                  <a:lnTo>
                    <a:pt x="804968" y="30442"/>
                  </a:lnTo>
                  <a:lnTo>
                    <a:pt x="816806" y="26065"/>
                  </a:lnTo>
                  <a:lnTo>
                    <a:pt x="828643" y="22291"/>
                  </a:lnTo>
                  <a:lnTo>
                    <a:pt x="840481" y="19044"/>
                  </a:lnTo>
                  <a:lnTo>
                    <a:pt x="852319" y="16254"/>
                  </a:lnTo>
                  <a:lnTo>
                    <a:pt x="864157" y="13861"/>
                  </a:lnTo>
                  <a:lnTo>
                    <a:pt x="875995" y="11810"/>
                  </a:lnTo>
                  <a:lnTo>
                    <a:pt x="887832" y="10055"/>
                  </a:lnTo>
                  <a:lnTo>
                    <a:pt x="899670" y="8554"/>
                  </a:lnTo>
                  <a:lnTo>
                    <a:pt x="911508" y="7271"/>
                  </a:lnTo>
                  <a:lnTo>
                    <a:pt x="923346" y="6175"/>
                  </a:lnTo>
                  <a:lnTo>
                    <a:pt x="935183" y="5240"/>
                  </a:lnTo>
                  <a:lnTo>
                    <a:pt x="947021" y="4443"/>
                  </a:lnTo>
                  <a:lnTo>
                    <a:pt x="958859" y="3762"/>
                  </a:lnTo>
                  <a:lnTo>
                    <a:pt x="970697" y="3183"/>
                  </a:lnTo>
                  <a:lnTo>
                    <a:pt x="982534" y="2689"/>
                  </a:lnTo>
                  <a:lnTo>
                    <a:pt x="994372" y="2268"/>
                  </a:lnTo>
                  <a:lnTo>
                    <a:pt x="1006210" y="1909"/>
                  </a:lnTo>
                  <a:lnTo>
                    <a:pt x="1018048" y="1603"/>
                  </a:lnTo>
                  <a:lnTo>
                    <a:pt x="1029886" y="1343"/>
                  </a:lnTo>
                  <a:lnTo>
                    <a:pt x="1041723" y="1122"/>
                  </a:lnTo>
                  <a:lnTo>
                    <a:pt x="1053561" y="933"/>
                  </a:lnTo>
                  <a:lnTo>
                    <a:pt x="1065399" y="773"/>
                  </a:lnTo>
                  <a:lnTo>
                    <a:pt x="1077237" y="636"/>
                  </a:lnTo>
                  <a:lnTo>
                    <a:pt x="1089074" y="520"/>
                  </a:lnTo>
                  <a:lnTo>
                    <a:pt x="1100912" y="421"/>
                  </a:lnTo>
                  <a:lnTo>
                    <a:pt x="1112750" y="337"/>
                  </a:lnTo>
                  <a:lnTo>
                    <a:pt x="1124588" y="265"/>
                  </a:lnTo>
                  <a:lnTo>
                    <a:pt x="1136426" y="204"/>
                  </a:lnTo>
                  <a:lnTo>
                    <a:pt x="1148263" y="153"/>
                  </a:lnTo>
                  <a:lnTo>
                    <a:pt x="1160101" y="108"/>
                  </a:lnTo>
                  <a:lnTo>
                    <a:pt x="1171939" y="71"/>
                  </a:lnTo>
                  <a:lnTo>
                    <a:pt x="1171939" y="0"/>
                  </a:lnTo>
                  <a:lnTo>
                    <a:pt x="1183777" y="25"/>
                  </a:lnTo>
                  <a:lnTo>
                    <a:pt x="1195614" y="54"/>
                  </a:lnTo>
                  <a:lnTo>
                    <a:pt x="1207452" y="89"/>
                  </a:lnTo>
                  <a:lnTo>
                    <a:pt x="1219290" y="129"/>
                  </a:lnTo>
                  <a:lnTo>
                    <a:pt x="1231128" y="177"/>
                  </a:lnTo>
                  <a:lnTo>
                    <a:pt x="1242965" y="233"/>
                  </a:lnTo>
                  <a:lnTo>
                    <a:pt x="1254803" y="299"/>
                  </a:lnTo>
                  <a:lnTo>
                    <a:pt x="1266641" y="377"/>
                  </a:lnTo>
                  <a:lnTo>
                    <a:pt x="1278479" y="468"/>
                  </a:lnTo>
                  <a:lnTo>
                    <a:pt x="1290317" y="575"/>
                  </a:lnTo>
                  <a:lnTo>
                    <a:pt x="1302154" y="700"/>
                  </a:lnTo>
                  <a:lnTo>
                    <a:pt x="1313992" y="848"/>
                  </a:lnTo>
                  <a:lnTo>
                    <a:pt x="1325830" y="1021"/>
                  </a:lnTo>
                  <a:lnTo>
                    <a:pt x="1337668" y="1225"/>
                  </a:lnTo>
                  <a:lnTo>
                    <a:pt x="1349505" y="1464"/>
                  </a:lnTo>
                  <a:lnTo>
                    <a:pt x="1361343" y="1745"/>
                  </a:lnTo>
                  <a:lnTo>
                    <a:pt x="1373181" y="2074"/>
                  </a:lnTo>
                  <a:lnTo>
                    <a:pt x="1385019" y="2461"/>
                  </a:lnTo>
                  <a:lnTo>
                    <a:pt x="1396856" y="2914"/>
                  </a:lnTo>
                  <a:lnTo>
                    <a:pt x="1408694" y="3446"/>
                  </a:lnTo>
                  <a:lnTo>
                    <a:pt x="1420532" y="4069"/>
                  </a:lnTo>
                  <a:lnTo>
                    <a:pt x="1432370" y="4799"/>
                  </a:lnTo>
                  <a:lnTo>
                    <a:pt x="1444208" y="5655"/>
                  </a:lnTo>
                  <a:lnTo>
                    <a:pt x="1456045" y="6655"/>
                  </a:lnTo>
                  <a:lnTo>
                    <a:pt x="1467883" y="7826"/>
                  </a:lnTo>
                  <a:lnTo>
                    <a:pt x="1479721" y="9193"/>
                  </a:lnTo>
                  <a:lnTo>
                    <a:pt x="1491559" y="10788"/>
                  </a:lnTo>
                  <a:lnTo>
                    <a:pt x="1503396" y="12648"/>
                  </a:lnTo>
                  <a:lnTo>
                    <a:pt x="1515234" y="14813"/>
                  </a:lnTo>
                  <a:lnTo>
                    <a:pt x="1527072" y="17329"/>
                  </a:lnTo>
                  <a:lnTo>
                    <a:pt x="1538910" y="20247"/>
                  </a:lnTo>
                  <a:lnTo>
                    <a:pt x="1550748" y="23624"/>
                  </a:lnTo>
                  <a:lnTo>
                    <a:pt x="1562585" y="27522"/>
                  </a:lnTo>
                  <a:lnTo>
                    <a:pt x="1574423" y="32009"/>
                  </a:lnTo>
                  <a:lnTo>
                    <a:pt x="1586261" y="37155"/>
                  </a:lnTo>
                  <a:lnTo>
                    <a:pt x="1598099" y="43034"/>
                  </a:lnTo>
                  <a:lnTo>
                    <a:pt x="1609936" y="49720"/>
                  </a:lnTo>
                  <a:lnTo>
                    <a:pt x="1621774" y="57287"/>
                  </a:lnTo>
                  <a:lnTo>
                    <a:pt x="1633612" y="65801"/>
                  </a:lnTo>
                  <a:lnTo>
                    <a:pt x="1645450" y="75318"/>
                  </a:lnTo>
                  <a:lnTo>
                    <a:pt x="1657287" y="85881"/>
                  </a:lnTo>
                  <a:lnTo>
                    <a:pt x="1669125" y="97510"/>
                  </a:lnTo>
                  <a:lnTo>
                    <a:pt x="1680963" y="110201"/>
                  </a:lnTo>
                  <a:lnTo>
                    <a:pt x="1692801" y="123917"/>
                  </a:lnTo>
                  <a:lnTo>
                    <a:pt x="1704639" y="138589"/>
                  </a:lnTo>
                  <a:lnTo>
                    <a:pt x="1716476" y="154108"/>
                  </a:lnTo>
                  <a:lnTo>
                    <a:pt x="1728314" y="170333"/>
                  </a:lnTo>
                  <a:lnTo>
                    <a:pt x="1740152" y="187088"/>
                  </a:lnTo>
                  <a:lnTo>
                    <a:pt x="1751990" y="204173"/>
                  </a:lnTo>
                  <a:lnTo>
                    <a:pt x="1763827" y="221368"/>
                  </a:lnTo>
                  <a:lnTo>
                    <a:pt x="1775665" y="238453"/>
                  </a:lnTo>
                  <a:lnTo>
                    <a:pt x="1787503" y="255208"/>
                  </a:lnTo>
                  <a:lnTo>
                    <a:pt x="1799341" y="271433"/>
                  </a:lnTo>
                  <a:lnTo>
                    <a:pt x="1811178" y="286952"/>
                  </a:lnTo>
                  <a:lnTo>
                    <a:pt x="1823016" y="301624"/>
                  </a:lnTo>
                  <a:lnTo>
                    <a:pt x="1834854" y="315340"/>
                  </a:lnTo>
                  <a:lnTo>
                    <a:pt x="1846692" y="328031"/>
                  </a:lnTo>
                  <a:lnTo>
                    <a:pt x="1858530" y="339660"/>
                  </a:lnTo>
                  <a:lnTo>
                    <a:pt x="1870367" y="350223"/>
                  </a:lnTo>
                  <a:lnTo>
                    <a:pt x="1882205" y="359740"/>
                  </a:lnTo>
                  <a:lnTo>
                    <a:pt x="1894043" y="368254"/>
                  </a:lnTo>
                  <a:lnTo>
                    <a:pt x="1905881" y="375821"/>
                  </a:lnTo>
                  <a:lnTo>
                    <a:pt x="1917718" y="382507"/>
                  </a:lnTo>
                  <a:lnTo>
                    <a:pt x="1929556" y="388386"/>
                  </a:lnTo>
                  <a:lnTo>
                    <a:pt x="1941394" y="393532"/>
                  </a:lnTo>
                  <a:lnTo>
                    <a:pt x="1953232" y="398019"/>
                  </a:lnTo>
                  <a:lnTo>
                    <a:pt x="1965069" y="401917"/>
                  </a:lnTo>
                  <a:lnTo>
                    <a:pt x="1976907" y="405294"/>
                  </a:lnTo>
                  <a:lnTo>
                    <a:pt x="1988745" y="408212"/>
                  </a:lnTo>
                  <a:lnTo>
                    <a:pt x="2000583" y="410728"/>
                  </a:lnTo>
                  <a:lnTo>
                    <a:pt x="2012421" y="412893"/>
                  </a:lnTo>
                  <a:lnTo>
                    <a:pt x="2024258" y="414753"/>
                  </a:lnTo>
                  <a:lnTo>
                    <a:pt x="2036096" y="416348"/>
                  </a:lnTo>
                  <a:lnTo>
                    <a:pt x="2047934" y="417715"/>
                  </a:lnTo>
                  <a:lnTo>
                    <a:pt x="2059772" y="418886"/>
                  </a:lnTo>
                  <a:lnTo>
                    <a:pt x="2071609" y="419886"/>
                  </a:lnTo>
                  <a:lnTo>
                    <a:pt x="2083447" y="420742"/>
                  </a:lnTo>
                  <a:lnTo>
                    <a:pt x="2095285" y="421472"/>
                  </a:lnTo>
                  <a:lnTo>
                    <a:pt x="2107123" y="422095"/>
                  </a:lnTo>
                  <a:lnTo>
                    <a:pt x="2118961" y="422627"/>
                  </a:lnTo>
                  <a:lnTo>
                    <a:pt x="2130798" y="423080"/>
                  </a:lnTo>
                  <a:lnTo>
                    <a:pt x="2142636" y="423467"/>
                  </a:lnTo>
                  <a:lnTo>
                    <a:pt x="2154474" y="423796"/>
                  </a:lnTo>
                  <a:lnTo>
                    <a:pt x="2166312" y="424077"/>
                  </a:lnTo>
                  <a:lnTo>
                    <a:pt x="2178149" y="424316"/>
                  </a:lnTo>
                  <a:lnTo>
                    <a:pt x="2189987" y="424520"/>
                  </a:lnTo>
                  <a:lnTo>
                    <a:pt x="2201825" y="424693"/>
                  </a:lnTo>
                  <a:lnTo>
                    <a:pt x="2213663" y="424841"/>
                  </a:lnTo>
                  <a:lnTo>
                    <a:pt x="2225500" y="424966"/>
                  </a:lnTo>
                  <a:lnTo>
                    <a:pt x="2237338" y="425073"/>
                  </a:lnTo>
                  <a:lnTo>
                    <a:pt x="2249176" y="425164"/>
                  </a:lnTo>
                  <a:lnTo>
                    <a:pt x="2261014" y="425242"/>
                  </a:lnTo>
                  <a:lnTo>
                    <a:pt x="2272852" y="425308"/>
                  </a:lnTo>
                  <a:lnTo>
                    <a:pt x="2284689" y="425364"/>
                  </a:lnTo>
                  <a:lnTo>
                    <a:pt x="2296527" y="425412"/>
                  </a:lnTo>
                  <a:lnTo>
                    <a:pt x="2308365" y="425452"/>
                  </a:lnTo>
                  <a:lnTo>
                    <a:pt x="2320203" y="425487"/>
                  </a:lnTo>
                  <a:lnTo>
                    <a:pt x="2332040" y="425516"/>
                  </a:lnTo>
                  <a:lnTo>
                    <a:pt x="2343878" y="425541"/>
                  </a:lnTo>
                  <a:lnTo>
                    <a:pt x="2343878" y="425684"/>
                  </a:lnTo>
                  <a:lnTo>
                    <a:pt x="2355716" y="425684"/>
                  </a:lnTo>
                  <a:lnTo>
                    <a:pt x="2367554" y="425684"/>
                  </a:lnTo>
                  <a:lnTo>
                    <a:pt x="2379391" y="425684"/>
                  </a:lnTo>
                  <a:lnTo>
                    <a:pt x="2391229" y="425684"/>
                  </a:lnTo>
                  <a:lnTo>
                    <a:pt x="2403067" y="425684"/>
                  </a:lnTo>
                  <a:lnTo>
                    <a:pt x="2414905" y="425684"/>
                  </a:lnTo>
                  <a:lnTo>
                    <a:pt x="2426743" y="425684"/>
                  </a:lnTo>
                  <a:lnTo>
                    <a:pt x="2438580" y="425684"/>
                  </a:lnTo>
                  <a:lnTo>
                    <a:pt x="2450418" y="425684"/>
                  </a:lnTo>
                  <a:lnTo>
                    <a:pt x="2462256" y="425684"/>
                  </a:lnTo>
                  <a:lnTo>
                    <a:pt x="2474094" y="425684"/>
                  </a:lnTo>
                  <a:lnTo>
                    <a:pt x="2485931" y="425684"/>
                  </a:lnTo>
                  <a:lnTo>
                    <a:pt x="2497769" y="425684"/>
                  </a:lnTo>
                  <a:lnTo>
                    <a:pt x="2509607" y="425684"/>
                  </a:lnTo>
                  <a:lnTo>
                    <a:pt x="2521445" y="425684"/>
                  </a:lnTo>
                  <a:lnTo>
                    <a:pt x="2533283" y="425684"/>
                  </a:lnTo>
                  <a:lnTo>
                    <a:pt x="2545120" y="425684"/>
                  </a:lnTo>
                  <a:lnTo>
                    <a:pt x="2556958" y="425684"/>
                  </a:lnTo>
                  <a:lnTo>
                    <a:pt x="2568796" y="425684"/>
                  </a:lnTo>
                  <a:lnTo>
                    <a:pt x="2580634" y="425684"/>
                  </a:lnTo>
                  <a:lnTo>
                    <a:pt x="2592471" y="425684"/>
                  </a:lnTo>
                  <a:lnTo>
                    <a:pt x="2604309" y="425684"/>
                  </a:lnTo>
                  <a:lnTo>
                    <a:pt x="2616147" y="425684"/>
                  </a:lnTo>
                  <a:lnTo>
                    <a:pt x="2627985" y="425684"/>
                  </a:lnTo>
                  <a:lnTo>
                    <a:pt x="2639822" y="425684"/>
                  </a:lnTo>
                  <a:lnTo>
                    <a:pt x="2651660" y="425684"/>
                  </a:lnTo>
                  <a:lnTo>
                    <a:pt x="2663498" y="425684"/>
                  </a:lnTo>
                  <a:lnTo>
                    <a:pt x="2675336" y="425684"/>
                  </a:lnTo>
                  <a:lnTo>
                    <a:pt x="2687174" y="425684"/>
                  </a:lnTo>
                  <a:lnTo>
                    <a:pt x="2699011" y="425684"/>
                  </a:lnTo>
                  <a:lnTo>
                    <a:pt x="2710849" y="425684"/>
                  </a:lnTo>
                  <a:lnTo>
                    <a:pt x="2722687" y="425684"/>
                  </a:lnTo>
                  <a:lnTo>
                    <a:pt x="2734525" y="425684"/>
                  </a:lnTo>
                  <a:lnTo>
                    <a:pt x="2746362" y="425684"/>
                  </a:lnTo>
                  <a:lnTo>
                    <a:pt x="2758200" y="425684"/>
                  </a:lnTo>
                  <a:lnTo>
                    <a:pt x="2770038" y="425684"/>
                  </a:lnTo>
                  <a:lnTo>
                    <a:pt x="2781876" y="425684"/>
                  </a:lnTo>
                  <a:lnTo>
                    <a:pt x="2793713" y="425684"/>
                  </a:lnTo>
                  <a:lnTo>
                    <a:pt x="2805551" y="425684"/>
                  </a:lnTo>
                  <a:lnTo>
                    <a:pt x="2817389" y="425684"/>
                  </a:lnTo>
                  <a:lnTo>
                    <a:pt x="2829227" y="425684"/>
                  </a:lnTo>
                  <a:lnTo>
                    <a:pt x="2841065" y="425684"/>
                  </a:lnTo>
                  <a:lnTo>
                    <a:pt x="2852902" y="425684"/>
                  </a:lnTo>
                  <a:lnTo>
                    <a:pt x="2864740" y="425684"/>
                  </a:lnTo>
                  <a:lnTo>
                    <a:pt x="2876578" y="425684"/>
                  </a:lnTo>
                  <a:lnTo>
                    <a:pt x="2888416" y="425684"/>
                  </a:lnTo>
                  <a:lnTo>
                    <a:pt x="2900253" y="425684"/>
                  </a:lnTo>
                  <a:lnTo>
                    <a:pt x="2912091" y="425684"/>
                  </a:lnTo>
                  <a:lnTo>
                    <a:pt x="2923929" y="425684"/>
                  </a:lnTo>
                  <a:lnTo>
                    <a:pt x="2935767" y="425684"/>
                  </a:lnTo>
                  <a:lnTo>
                    <a:pt x="2947604" y="425684"/>
                  </a:lnTo>
                  <a:lnTo>
                    <a:pt x="2959442" y="425684"/>
                  </a:lnTo>
                  <a:lnTo>
                    <a:pt x="2971280" y="425684"/>
                  </a:lnTo>
                  <a:lnTo>
                    <a:pt x="2983118" y="425684"/>
                  </a:lnTo>
                  <a:lnTo>
                    <a:pt x="2994956" y="425684"/>
                  </a:lnTo>
                  <a:lnTo>
                    <a:pt x="3006793" y="425684"/>
                  </a:lnTo>
                  <a:lnTo>
                    <a:pt x="3018631" y="425684"/>
                  </a:lnTo>
                  <a:lnTo>
                    <a:pt x="3030469" y="425684"/>
                  </a:lnTo>
                  <a:lnTo>
                    <a:pt x="3042307" y="425684"/>
                  </a:lnTo>
                  <a:lnTo>
                    <a:pt x="3054144" y="425684"/>
                  </a:lnTo>
                  <a:lnTo>
                    <a:pt x="3065982" y="425684"/>
                  </a:lnTo>
                  <a:lnTo>
                    <a:pt x="3077820" y="425684"/>
                  </a:lnTo>
                  <a:lnTo>
                    <a:pt x="3089658" y="425684"/>
                  </a:lnTo>
                  <a:lnTo>
                    <a:pt x="3101496" y="425684"/>
                  </a:lnTo>
                  <a:lnTo>
                    <a:pt x="3113333" y="425684"/>
                  </a:lnTo>
                  <a:lnTo>
                    <a:pt x="3125171" y="425684"/>
                  </a:lnTo>
                  <a:lnTo>
                    <a:pt x="3137009" y="425684"/>
                  </a:lnTo>
                  <a:lnTo>
                    <a:pt x="3148847" y="425684"/>
                  </a:lnTo>
                  <a:lnTo>
                    <a:pt x="3160684" y="425684"/>
                  </a:lnTo>
                  <a:lnTo>
                    <a:pt x="3172522" y="425684"/>
                  </a:lnTo>
                  <a:lnTo>
                    <a:pt x="3184360" y="425684"/>
                  </a:lnTo>
                  <a:lnTo>
                    <a:pt x="3196198" y="425684"/>
                  </a:lnTo>
                  <a:lnTo>
                    <a:pt x="3208035" y="425684"/>
                  </a:lnTo>
                  <a:lnTo>
                    <a:pt x="3219873" y="425684"/>
                  </a:lnTo>
                  <a:lnTo>
                    <a:pt x="3231711" y="425684"/>
                  </a:lnTo>
                  <a:lnTo>
                    <a:pt x="3243549" y="425684"/>
                  </a:lnTo>
                  <a:lnTo>
                    <a:pt x="3255387" y="425684"/>
                  </a:lnTo>
                  <a:lnTo>
                    <a:pt x="3267224" y="425684"/>
                  </a:lnTo>
                  <a:lnTo>
                    <a:pt x="3279062" y="425684"/>
                  </a:lnTo>
                  <a:lnTo>
                    <a:pt x="3290900" y="425684"/>
                  </a:lnTo>
                  <a:lnTo>
                    <a:pt x="3302738" y="425684"/>
                  </a:lnTo>
                  <a:lnTo>
                    <a:pt x="3314575" y="425684"/>
                  </a:lnTo>
                  <a:lnTo>
                    <a:pt x="3326413" y="425684"/>
                  </a:lnTo>
                  <a:lnTo>
                    <a:pt x="3338251" y="425684"/>
                  </a:lnTo>
                  <a:lnTo>
                    <a:pt x="3350089" y="425684"/>
                  </a:lnTo>
                  <a:lnTo>
                    <a:pt x="3361926" y="425684"/>
                  </a:lnTo>
                  <a:lnTo>
                    <a:pt x="3373764" y="425684"/>
                  </a:lnTo>
                  <a:lnTo>
                    <a:pt x="3385602" y="425684"/>
                  </a:lnTo>
                  <a:lnTo>
                    <a:pt x="3397440" y="425684"/>
                  </a:lnTo>
                  <a:lnTo>
                    <a:pt x="3409278" y="425684"/>
                  </a:lnTo>
                  <a:lnTo>
                    <a:pt x="3421115" y="425684"/>
                  </a:lnTo>
                  <a:lnTo>
                    <a:pt x="3432953" y="425684"/>
                  </a:lnTo>
                  <a:lnTo>
                    <a:pt x="3444791" y="425684"/>
                  </a:lnTo>
                  <a:lnTo>
                    <a:pt x="3456629" y="425684"/>
                  </a:lnTo>
                  <a:lnTo>
                    <a:pt x="3468466" y="425684"/>
                  </a:lnTo>
                  <a:lnTo>
                    <a:pt x="3480304" y="425684"/>
                  </a:lnTo>
                  <a:lnTo>
                    <a:pt x="3492142" y="425684"/>
                  </a:lnTo>
                  <a:lnTo>
                    <a:pt x="3503980" y="425684"/>
                  </a:lnTo>
                  <a:lnTo>
                    <a:pt x="3515818" y="425684"/>
                  </a:lnTo>
                  <a:lnTo>
                    <a:pt x="3515818" y="425684"/>
                  </a:lnTo>
                  <a:lnTo>
                    <a:pt x="3527655" y="425684"/>
                  </a:lnTo>
                  <a:lnTo>
                    <a:pt x="3539493" y="425684"/>
                  </a:lnTo>
                  <a:lnTo>
                    <a:pt x="3551331" y="425684"/>
                  </a:lnTo>
                  <a:lnTo>
                    <a:pt x="3563169" y="425684"/>
                  </a:lnTo>
                  <a:lnTo>
                    <a:pt x="3575006" y="425684"/>
                  </a:lnTo>
                  <a:lnTo>
                    <a:pt x="3586844" y="425684"/>
                  </a:lnTo>
                  <a:lnTo>
                    <a:pt x="3598682" y="425684"/>
                  </a:lnTo>
                  <a:lnTo>
                    <a:pt x="3610520" y="425684"/>
                  </a:lnTo>
                  <a:lnTo>
                    <a:pt x="3622357" y="425684"/>
                  </a:lnTo>
                  <a:lnTo>
                    <a:pt x="3634195" y="425684"/>
                  </a:lnTo>
                  <a:lnTo>
                    <a:pt x="3646033" y="425684"/>
                  </a:lnTo>
                  <a:lnTo>
                    <a:pt x="3657871" y="425684"/>
                  </a:lnTo>
                  <a:lnTo>
                    <a:pt x="3669709" y="425684"/>
                  </a:lnTo>
                  <a:lnTo>
                    <a:pt x="3681546" y="425684"/>
                  </a:lnTo>
                  <a:lnTo>
                    <a:pt x="3693384" y="425684"/>
                  </a:lnTo>
                  <a:lnTo>
                    <a:pt x="3705222" y="425684"/>
                  </a:lnTo>
                  <a:lnTo>
                    <a:pt x="3717060" y="425684"/>
                  </a:lnTo>
                  <a:lnTo>
                    <a:pt x="3728897" y="425684"/>
                  </a:lnTo>
                  <a:lnTo>
                    <a:pt x="3740735" y="425684"/>
                  </a:lnTo>
                  <a:lnTo>
                    <a:pt x="3752573" y="425684"/>
                  </a:lnTo>
                  <a:lnTo>
                    <a:pt x="3764411" y="425684"/>
                  </a:lnTo>
                  <a:lnTo>
                    <a:pt x="3776248" y="425684"/>
                  </a:lnTo>
                  <a:lnTo>
                    <a:pt x="3788086" y="425684"/>
                  </a:lnTo>
                  <a:lnTo>
                    <a:pt x="3799924" y="425684"/>
                  </a:lnTo>
                  <a:lnTo>
                    <a:pt x="3811762" y="425684"/>
                  </a:lnTo>
                  <a:lnTo>
                    <a:pt x="3823600" y="425684"/>
                  </a:lnTo>
                  <a:lnTo>
                    <a:pt x="3835437" y="425684"/>
                  </a:lnTo>
                  <a:lnTo>
                    <a:pt x="3847275" y="425684"/>
                  </a:lnTo>
                  <a:lnTo>
                    <a:pt x="3859113" y="425684"/>
                  </a:lnTo>
                  <a:lnTo>
                    <a:pt x="3870951" y="425684"/>
                  </a:lnTo>
                  <a:lnTo>
                    <a:pt x="3882788" y="425684"/>
                  </a:lnTo>
                  <a:lnTo>
                    <a:pt x="3894626" y="425684"/>
                  </a:lnTo>
                  <a:lnTo>
                    <a:pt x="3906464" y="425684"/>
                  </a:lnTo>
                  <a:lnTo>
                    <a:pt x="3918302" y="425684"/>
                  </a:lnTo>
                  <a:lnTo>
                    <a:pt x="3930139" y="425684"/>
                  </a:lnTo>
                  <a:lnTo>
                    <a:pt x="3941977" y="425684"/>
                  </a:lnTo>
                  <a:lnTo>
                    <a:pt x="3953815" y="425684"/>
                  </a:lnTo>
                  <a:lnTo>
                    <a:pt x="3965653" y="425684"/>
                  </a:lnTo>
                  <a:lnTo>
                    <a:pt x="3977491" y="425684"/>
                  </a:lnTo>
                  <a:lnTo>
                    <a:pt x="3989328" y="425684"/>
                  </a:lnTo>
                  <a:lnTo>
                    <a:pt x="4001166" y="425684"/>
                  </a:lnTo>
                  <a:lnTo>
                    <a:pt x="4013004" y="425684"/>
                  </a:lnTo>
                  <a:lnTo>
                    <a:pt x="4024842" y="425684"/>
                  </a:lnTo>
                  <a:lnTo>
                    <a:pt x="4036679" y="425684"/>
                  </a:lnTo>
                  <a:lnTo>
                    <a:pt x="4048517" y="425684"/>
                  </a:lnTo>
                  <a:lnTo>
                    <a:pt x="4060355" y="425684"/>
                  </a:lnTo>
                  <a:lnTo>
                    <a:pt x="4072193" y="425684"/>
                  </a:lnTo>
                  <a:lnTo>
                    <a:pt x="4084031" y="425684"/>
                  </a:lnTo>
                  <a:lnTo>
                    <a:pt x="4095868" y="425684"/>
                  </a:lnTo>
                  <a:lnTo>
                    <a:pt x="4107706" y="425684"/>
                  </a:lnTo>
                  <a:lnTo>
                    <a:pt x="4119544" y="425684"/>
                  </a:lnTo>
                  <a:lnTo>
                    <a:pt x="4131382" y="425684"/>
                  </a:lnTo>
                  <a:lnTo>
                    <a:pt x="4143219" y="425684"/>
                  </a:lnTo>
                  <a:lnTo>
                    <a:pt x="4155057" y="425684"/>
                  </a:lnTo>
                  <a:lnTo>
                    <a:pt x="4166895" y="425684"/>
                  </a:lnTo>
                  <a:lnTo>
                    <a:pt x="4178733" y="425684"/>
                  </a:lnTo>
                  <a:lnTo>
                    <a:pt x="4190570" y="425684"/>
                  </a:lnTo>
                  <a:lnTo>
                    <a:pt x="4202408" y="425684"/>
                  </a:lnTo>
                  <a:lnTo>
                    <a:pt x="4214246" y="425684"/>
                  </a:lnTo>
                  <a:lnTo>
                    <a:pt x="4226084" y="425684"/>
                  </a:lnTo>
                  <a:lnTo>
                    <a:pt x="4237922" y="425684"/>
                  </a:lnTo>
                  <a:lnTo>
                    <a:pt x="4249759" y="425684"/>
                  </a:lnTo>
                  <a:lnTo>
                    <a:pt x="4261597" y="425684"/>
                  </a:lnTo>
                  <a:lnTo>
                    <a:pt x="4273435" y="425684"/>
                  </a:lnTo>
                  <a:lnTo>
                    <a:pt x="4285273" y="425684"/>
                  </a:lnTo>
                  <a:lnTo>
                    <a:pt x="4297110" y="425684"/>
                  </a:lnTo>
                  <a:lnTo>
                    <a:pt x="4308948" y="425684"/>
                  </a:lnTo>
                  <a:lnTo>
                    <a:pt x="4320786" y="425684"/>
                  </a:lnTo>
                  <a:lnTo>
                    <a:pt x="4332624" y="425684"/>
                  </a:lnTo>
                  <a:lnTo>
                    <a:pt x="4344461" y="425684"/>
                  </a:lnTo>
                  <a:lnTo>
                    <a:pt x="4356299" y="425684"/>
                  </a:lnTo>
                  <a:lnTo>
                    <a:pt x="4368137" y="425684"/>
                  </a:lnTo>
                  <a:lnTo>
                    <a:pt x="4379975" y="425684"/>
                  </a:lnTo>
                  <a:lnTo>
                    <a:pt x="4391813" y="425684"/>
                  </a:lnTo>
                  <a:lnTo>
                    <a:pt x="4403650" y="425684"/>
                  </a:lnTo>
                  <a:lnTo>
                    <a:pt x="4415488" y="425684"/>
                  </a:lnTo>
                  <a:lnTo>
                    <a:pt x="4427326" y="425684"/>
                  </a:lnTo>
                  <a:lnTo>
                    <a:pt x="4439164" y="425684"/>
                  </a:lnTo>
                  <a:lnTo>
                    <a:pt x="4451001" y="425684"/>
                  </a:lnTo>
                  <a:lnTo>
                    <a:pt x="4462839" y="425684"/>
                  </a:lnTo>
                  <a:lnTo>
                    <a:pt x="4474677" y="425684"/>
                  </a:lnTo>
                  <a:lnTo>
                    <a:pt x="4486515" y="425684"/>
                  </a:lnTo>
                  <a:lnTo>
                    <a:pt x="4498352" y="425684"/>
                  </a:lnTo>
                  <a:lnTo>
                    <a:pt x="4510190" y="425684"/>
                  </a:lnTo>
                  <a:lnTo>
                    <a:pt x="4522028" y="425684"/>
                  </a:lnTo>
                  <a:lnTo>
                    <a:pt x="4533866" y="425684"/>
                  </a:lnTo>
                  <a:lnTo>
                    <a:pt x="4545704" y="425684"/>
                  </a:lnTo>
                  <a:lnTo>
                    <a:pt x="4557541" y="425684"/>
                  </a:lnTo>
                  <a:lnTo>
                    <a:pt x="4569379" y="425684"/>
                  </a:lnTo>
                  <a:lnTo>
                    <a:pt x="4581217" y="425684"/>
                  </a:lnTo>
                  <a:lnTo>
                    <a:pt x="4593055" y="425684"/>
                  </a:lnTo>
                  <a:lnTo>
                    <a:pt x="4604892" y="425684"/>
                  </a:lnTo>
                  <a:lnTo>
                    <a:pt x="4616730" y="425684"/>
                  </a:lnTo>
                  <a:lnTo>
                    <a:pt x="4628568" y="425684"/>
                  </a:lnTo>
                  <a:lnTo>
                    <a:pt x="4640406" y="425684"/>
                  </a:lnTo>
                  <a:lnTo>
                    <a:pt x="4652244" y="425684"/>
                  </a:lnTo>
                  <a:lnTo>
                    <a:pt x="4664081" y="425684"/>
                  </a:lnTo>
                  <a:lnTo>
                    <a:pt x="4675919" y="425684"/>
                  </a:lnTo>
                  <a:lnTo>
                    <a:pt x="4687757" y="425684"/>
                  </a:lnTo>
                </a:path>
              </a:pathLst>
            </a:custGeom>
            <a:ln w="40651" cap="flat">
              <a:solidFill>
                <a:srgbClr val="E8E8E8">
                  <a:alpha val="100000"/>
                </a:srgbClr>
              </a:solidFill>
              <a:prstDash val="solid"/>
              <a:round/>
            </a:ln>
          </p:spPr>
          <p:txBody>
            <a:bodyPr/>
            <a:lstStyle/>
            <a:p/>
          </p:txBody>
        </p:sp>
        <p:sp>
          <p:nvSpPr>
            <p:cNvPr id="38" name="pl38"/>
            <p:cNvSpPr/>
            <p:nvPr/>
          </p:nvSpPr>
          <p:spPr>
            <a:xfrm>
              <a:off x="2482252" y="3247191"/>
              <a:ext cx="4687757" cy="1064283"/>
            </a:xfrm>
            <a:custGeom>
              <a:avLst/>
              <a:pathLst>
                <a:path w="4687757" h="1064283">
                  <a:moveTo>
                    <a:pt x="0" y="1064283"/>
                  </a:moveTo>
                  <a:lnTo>
                    <a:pt x="11837" y="1064245"/>
                  </a:lnTo>
                  <a:lnTo>
                    <a:pt x="23675" y="1064201"/>
                  </a:lnTo>
                  <a:lnTo>
                    <a:pt x="35513" y="1064149"/>
                  </a:lnTo>
                  <a:lnTo>
                    <a:pt x="47351" y="1064088"/>
                  </a:lnTo>
                  <a:lnTo>
                    <a:pt x="59188" y="1064017"/>
                  </a:lnTo>
                  <a:lnTo>
                    <a:pt x="71026" y="1063932"/>
                  </a:lnTo>
                  <a:lnTo>
                    <a:pt x="82864" y="1063834"/>
                  </a:lnTo>
                  <a:lnTo>
                    <a:pt x="94702" y="1063717"/>
                  </a:lnTo>
                  <a:lnTo>
                    <a:pt x="106539" y="1063581"/>
                  </a:lnTo>
                  <a:lnTo>
                    <a:pt x="118377" y="1063420"/>
                  </a:lnTo>
                  <a:lnTo>
                    <a:pt x="130215" y="1063232"/>
                  </a:lnTo>
                  <a:lnTo>
                    <a:pt x="142053" y="1063010"/>
                  </a:lnTo>
                  <a:lnTo>
                    <a:pt x="153891" y="1062750"/>
                  </a:lnTo>
                  <a:lnTo>
                    <a:pt x="165728" y="1062445"/>
                  </a:lnTo>
                  <a:lnTo>
                    <a:pt x="177566" y="1062086"/>
                  </a:lnTo>
                  <a:lnTo>
                    <a:pt x="189404" y="1061665"/>
                  </a:lnTo>
                  <a:lnTo>
                    <a:pt x="201242" y="1061171"/>
                  </a:lnTo>
                  <a:lnTo>
                    <a:pt x="213079" y="1060591"/>
                  </a:lnTo>
                  <a:lnTo>
                    <a:pt x="224917" y="1059911"/>
                  </a:lnTo>
                  <a:lnTo>
                    <a:pt x="236755" y="1059113"/>
                  </a:lnTo>
                  <a:lnTo>
                    <a:pt x="248593" y="1058178"/>
                  </a:lnTo>
                  <a:lnTo>
                    <a:pt x="260430" y="1057083"/>
                  </a:lnTo>
                  <a:lnTo>
                    <a:pt x="272268" y="1055800"/>
                  </a:lnTo>
                  <a:lnTo>
                    <a:pt x="284106" y="1054299"/>
                  </a:lnTo>
                  <a:lnTo>
                    <a:pt x="295944" y="1052544"/>
                  </a:lnTo>
                  <a:lnTo>
                    <a:pt x="307782" y="1050493"/>
                  </a:lnTo>
                  <a:lnTo>
                    <a:pt x="319619" y="1048100"/>
                  </a:lnTo>
                  <a:lnTo>
                    <a:pt x="331457" y="1045310"/>
                  </a:lnTo>
                  <a:lnTo>
                    <a:pt x="343295" y="1042062"/>
                  </a:lnTo>
                  <a:lnTo>
                    <a:pt x="355133" y="1038288"/>
                  </a:lnTo>
                  <a:lnTo>
                    <a:pt x="366970" y="1033911"/>
                  </a:lnTo>
                  <a:lnTo>
                    <a:pt x="378808" y="1028846"/>
                  </a:lnTo>
                  <a:lnTo>
                    <a:pt x="390646" y="1022999"/>
                  </a:lnTo>
                  <a:lnTo>
                    <a:pt x="402484" y="1016269"/>
                  </a:lnTo>
                  <a:lnTo>
                    <a:pt x="414321" y="1008550"/>
                  </a:lnTo>
                  <a:lnTo>
                    <a:pt x="426159" y="999732"/>
                  </a:lnTo>
                  <a:lnTo>
                    <a:pt x="437997" y="989702"/>
                  </a:lnTo>
                  <a:lnTo>
                    <a:pt x="449835" y="978351"/>
                  </a:lnTo>
                  <a:lnTo>
                    <a:pt x="461673" y="965581"/>
                  </a:lnTo>
                  <a:lnTo>
                    <a:pt x="473510" y="951305"/>
                  </a:lnTo>
                  <a:lnTo>
                    <a:pt x="485348" y="935461"/>
                  </a:lnTo>
                  <a:lnTo>
                    <a:pt x="497186" y="918017"/>
                  </a:lnTo>
                  <a:lnTo>
                    <a:pt x="509024" y="898981"/>
                  </a:lnTo>
                  <a:lnTo>
                    <a:pt x="520861" y="878407"/>
                  </a:lnTo>
                  <a:lnTo>
                    <a:pt x="532699" y="856399"/>
                  </a:lnTo>
                  <a:lnTo>
                    <a:pt x="544537" y="833120"/>
                  </a:lnTo>
                  <a:lnTo>
                    <a:pt x="556375" y="808782"/>
                  </a:lnTo>
                  <a:lnTo>
                    <a:pt x="568213" y="783649"/>
                  </a:lnTo>
                  <a:lnTo>
                    <a:pt x="580050" y="758023"/>
                  </a:lnTo>
                  <a:lnTo>
                    <a:pt x="591888" y="732230"/>
                  </a:lnTo>
                  <a:lnTo>
                    <a:pt x="603726" y="706603"/>
                  </a:lnTo>
                  <a:lnTo>
                    <a:pt x="615564" y="681471"/>
                  </a:lnTo>
                  <a:lnTo>
                    <a:pt x="627401" y="657133"/>
                  </a:lnTo>
                  <a:lnTo>
                    <a:pt x="639239" y="633853"/>
                  </a:lnTo>
                  <a:lnTo>
                    <a:pt x="651077" y="611846"/>
                  </a:lnTo>
                  <a:lnTo>
                    <a:pt x="662915" y="591272"/>
                  </a:lnTo>
                  <a:lnTo>
                    <a:pt x="674752" y="572236"/>
                  </a:lnTo>
                  <a:lnTo>
                    <a:pt x="686590" y="554792"/>
                  </a:lnTo>
                  <a:lnTo>
                    <a:pt x="698428" y="538948"/>
                  </a:lnTo>
                  <a:lnTo>
                    <a:pt x="710266" y="524672"/>
                  </a:lnTo>
                  <a:lnTo>
                    <a:pt x="722104" y="511901"/>
                  </a:lnTo>
                  <a:lnTo>
                    <a:pt x="733941" y="500551"/>
                  </a:lnTo>
                  <a:lnTo>
                    <a:pt x="745779" y="490521"/>
                  </a:lnTo>
                  <a:lnTo>
                    <a:pt x="757617" y="481702"/>
                  </a:lnTo>
                  <a:lnTo>
                    <a:pt x="769455" y="473984"/>
                  </a:lnTo>
                  <a:lnTo>
                    <a:pt x="781292" y="467254"/>
                  </a:lnTo>
                  <a:lnTo>
                    <a:pt x="793130" y="461407"/>
                  </a:lnTo>
                  <a:lnTo>
                    <a:pt x="804968" y="456341"/>
                  </a:lnTo>
                  <a:lnTo>
                    <a:pt x="816806" y="451964"/>
                  </a:lnTo>
                  <a:lnTo>
                    <a:pt x="828643" y="448190"/>
                  </a:lnTo>
                  <a:lnTo>
                    <a:pt x="840481" y="444943"/>
                  </a:lnTo>
                  <a:lnTo>
                    <a:pt x="852319" y="442153"/>
                  </a:lnTo>
                  <a:lnTo>
                    <a:pt x="864157" y="439760"/>
                  </a:lnTo>
                  <a:lnTo>
                    <a:pt x="875995" y="437709"/>
                  </a:lnTo>
                  <a:lnTo>
                    <a:pt x="887832" y="435954"/>
                  </a:lnTo>
                  <a:lnTo>
                    <a:pt x="899670" y="434453"/>
                  </a:lnTo>
                  <a:lnTo>
                    <a:pt x="911508" y="433170"/>
                  </a:lnTo>
                  <a:lnTo>
                    <a:pt x="923346" y="432074"/>
                  </a:lnTo>
                  <a:lnTo>
                    <a:pt x="935183" y="431139"/>
                  </a:lnTo>
                  <a:lnTo>
                    <a:pt x="947021" y="430342"/>
                  </a:lnTo>
                  <a:lnTo>
                    <a:pt x="958859" y="429661"/>
                  </a:lnTo>
                  <a:lnTo>
                    <a:pt x="970697" y="429082"/>
                  </a:lnTo>
                  <a:lnTo>
                    <a:pt x="982534" y="428587"/>
                  </a:lnTo>
                  <a:lnTo>
                    <a:pt x="994372" y="428166"/>
                  </a:lnTo>
                  <a:lnTo>
                    <a:pt x="1006210" y="427808"/>
                  </a:lnTo>
                  <a:lnTo>
                    <a:pt x="1018048" y="427502"/>
                  </a:lnTo>
                  <a:lnTo>
                    <a:pt x="1029886" y="427242"/>
                  </a:lnTo>
                  <a:lnTo>
                    <a:pt x="1041723" y="427021"/>
                  </a:lnTo>
                  <a:lnTo>
                    <a:pt x="1053561" y="426832"/>
                  </a:lnTo>
                  <a:lnTo>
                    <a:pt x="1065399" y="426672"/>
                  </a:lnTo>
                  <a:lnTo>
                    <a:pt x="1077237" y="426535"/>
                  </a:lnTo>
                  <a:lnTo>
                    <a:pt x="1089074" y="426419"/>
                  </a:lnTo>
                  <a:lnTo>
                    <a:pt x="1100912" y="426320"/>
                  </a:lnTo>
                  <a:lnTo>
                    <a:pt x="1112750" y="426236"/>
                  </a:lnTo>
                  <a:lnTo>
                    <a:pt x="1124588" y="426164"/>
                  </a:lnTo>
                  <a:lnTo>
                    <a:pt x="1136426" y="426103"/>
                  </a:lnTo>
                  <a:lnTo>
                    <a:pt x="1148263" y="426052"/>
                  </a:lnTo>
                  <a:lnTo>
                    <a:pt x="1160101" y="426007"/>
                  </a:lnTo>
                  <a:lnTo>
                    <a:pt x="1171939" y="425970"/>
                  </a:lnTo>
                  <a:lnTo>
                    <a:pt x="1171939" y="425827"/>
                  </a:lnTo>
                  <a:lnTo>
                    <a:pt x="1183777" y="425840"/>
                  </a:lnTo>
                  <a:lnTo>
                    <a:pt x="1195614" y="425854"/>
                  </a:lnTo>
                  <a:lnTo>
                    <a:pt x="1207452" y="425872"/>
                  </a:lnTo>
                  <a:lnTo>
                    <a:pt x="1219290" y="425892"/>
                  </a:lnTo>
                  <a:lnTo>
                    <a:pt x="1231128" y="425916"/>
                  </a:lnTo>
                  <a:lnTo>
                    <a:pt x="1242965" y="425944"/>
                  </a:lnTo>
                  <a:lnTo>
                    <a:pt x="1254803" y="425977"/>
                  </a:lnTo>
                  <a:lnTo>
                    <a:pt x="1266641" y="426016"/>
                  </a:lnTo>
                  <a:lnTo>
                    <a:pt x="1278479" y="426061"/>
                  </a:lnTo>
                  <a:lnTo>
                    <a:pt x="1290317" y="426115"/>
                  </a:lnTo>
                  <a:lnTo>
                    <a:pt x="1302154" y="426177"/>
                  </a:lnTo>
                  <a:lnTo>
                    <a:pt x="1313992" y="426251"/>
                  </a:lnTo>
                  <a:lnTo>
                    <a:pt x="1325830" y="426338"/>
                  </a:lnTo>
                  <a:lnTo>
                    <a:pt x="1337668" y="426440"/>
                  </a:lnTo>
                  <a:lnTo>
                    <a:pt x="1349505" y="426559"/>
                  </a:lnTo>
                  <a:lnTo>
                    <a:pt x="1361343" y="426700"/>
                  </a:lnTo>
                  <a:lnTo>
                    <a:pt x="1373181" y="426864"/>
                  </a:lnTo>
                  <a:lnTo>
                    <a:pt x="1385019" y="427058"/>
                  </a:lnTo>
                  <a:lnTo>
                    <a:pt x="1396856" y="427284"/>
                  </a:lnTo>
                  <a:lnTo>
                    <a:pt x="1408694" y="427550"/>
                  </a:lnTo>
                  <a:lnTo>
                    <a:pt x="1420532" y="427862"/>
                  </a:lnTo>
                  <a:lnTo>
                    <a:pt x="1432370" y="428227"/>
                  </a:lnTo>
                  <a:lnTo>
                    <a:pt x="1444208" y="428655"/>
                  </a:lnTo>
                  <a:lnTo>
                    <a:pt x="1456045" y="429155"/>
                  </a:lnTo>
                  <a:lnTo>
                    <a:pt x="1467883" y="429740"/>
                  </a:lnTo>
                  <a:lnTo>
                    <a:pt x="1479721" y="430424"/>
                  </a:lnTo>
                  <a:lnTo>
                    <a:pt x="1491559" y="431222"/>
                  </a:lnTo>
                  <a:lnTo>
                    <a:pt x="1503396" y="432151"/>
                  </a:lnTo>
                  <a:lnTo>
                    <a:pt x="1515234" y="433234"/>
                  </a:lnTo>
                  <a:lnTo>
                    <a:pt x="1527072" y="434492"/>
                  </a:lnTo>
                  <a:lnTo>
                    <a:pt x="1538910" y="435951"/>
                  </a:lnTo>
                  <a:lnTo>
                    <a:pt x="1550748" y="437639"/>
                  </a:lnTo>
                  <a:lnTo>
                    <a:pt x="1562585" y="439589"/>
                  </a:lnTo>
                  <a:lnTo>
                    <a:pt x="1574423" y="441832"/>
                  </a:lnTo>
                  <a:lnTo>
                    <a:pt x="1586261" y="444405"/>
                  </a:lnTo>
                  <a:lnTo>
                    <a:pt x="1598099" y="447344"/>
                  </a:lnTo>
                  <a:lnTo>
                    <a:pt x="1609936" y="450687"/>
                  </a:lnTo>
                  <a:lnTo>
                    <a:pt x="1621774" y="454471"/>
                  </a:lnTo>
                  <a:lnTo>
                    <a:pt x="1633612" y="458728"/>
                  </a:lnTo>
                  <a:lnTo>
                    <a:pt x="1645450" y="463487"/>
                  </a:lnTo>
                  <a:lnTo>
                    <a:pt x="1657287" y="468768"/>
                  </a:lnTo>
                  <a:lnTo>
                    <a:pt x="1669125" y="474582"/>
                  </a:lnTo>
                  <a:lnTo>
                    <a:pt x="1680963" y="480928"/>
                  </a:lnTo>
                  <a:lnTo>
                    <a:pt x="1692801" y="487786"/>
                  </a:lnTo>
                  <a:lnTo>
                    <a:pt x="1704639" y="495122"/>
                  </a:lnTo>
                  <a:lnTo>
                    <a:pt x="1716476" y="502882"/>
                  </a:lnTo>
                  <a:lnTo>
                    <a:pt x="1728314" y="510994"/>
                  </a:lnTo>
                  <a:lnTo>
                    <a:pt x="1740152" y="519372"/>
                  </a:lnTo>
                  <a:lnTo>
                    <a:pt x="1751990" y="527914"/>
                  </a:lnTo>
                  <a:lnTo>
                    <a:pt x="1763827" y="536512"/>
                  </a:lnTo>
                  <a:lnTo>
                    <a:pt x="1775665" y="545054"/>
                  </a:lnTo>
                  <a:lnTo>
                    <a:pt x="1787503" y="553431"/>
                  </a:lnTo>
                  <a:lnTo>
                    <a:pt x="1799341" y="561544"/>
                  </a:lnTo>
                  <a:lnTo>
                    <a:pt x="1811178" y="569304"/>
                  </a:lnTo>
                  <a:lnTo>
                    <a:pt x="1823016" y="576639"/>
                  </a:lnTo>
                  <a:lnTo>
                    <a:pt x="1834854" y="583498"/>
                  </a:lnTo>
                  <a:lnTo>
                    <a:pt x="1846692" y="589843"/>
                  </a:lnTo>
                  <a:lnTo>
                    <a:pt x="1858530" y="595657"/>
                  </a:lnTo>
                  <a:lnTo>
                    <a:pt x="1870367" y="600939"/>
                  </a:lnTo>
                  <a:lnTo>
                    <a:pt x="1882205" y="605697"/>
                  </a:lnTo>
                  <a:lnTo>
                    <a:pt x="1894043" y="609954"/>
                  </a:lnTo>
                  <a:lnTo>
                    <a:pt x="1905881" y="613738"/>
                  </a:lnTo>
                  <a:lnTo>
                    <a:pt x="1917718" y="617081"/>
                  </a:lnTo>
                  <a:lnTo>
                    <a:pt x="1929556" y="620021"/>
                  </a:lnTo>
                  <a:lnTo>
                    <a:pt x="1941394" y="622593"/>
                  </a:lnTo>
                  <a:lnTo>
                    <a:pt x="1953232" y="624837"/>
                  </a:lnTo>
                  <a:lnTo>
                    <a:pt x="1965069" y="626786"/>
                  </a:lnTo>
                  <a:lnTo>
                    <a:pt x="1976907" y="628474"/>
                  </a:lnTo>
                  <a:lnTo>
                    <a:pt x="1988745" y="629933"/>
                  </a:lnTo>
                  <a:lnTo>
                    <a:pt x="2000583" y="631191"/>
                  </a:lnTo>
                  <a:lnTo>
                    <a:pt x="2012421" y="632274"/>
                  </a:lnTo>
                  <a:lnTo>
                    <a:pt x="2024258" y="633204"/>
                  </a:lnTo>
                  <a:lnTo>
                    <a:pt x="2036096" y="634001"/>
                  </a:lnTo>
                  <a:lnTo>
                    <a:pt x="2047934" y="634685"/>
                  </a:lnTo>
                  <a:lnTo>
                    <a:pt x="2059772" y="635270"/>
                  </a:lnTo>
                  <a:lnTo>
                    <a:pt x="2071609" y="635771"/>
                  </a:lnTo>
                  <a:lnTo>
                    <a:pt x="2083447" y="636198"/>
                  </a:lnTo>
                  <a:lnTo>
                    <a:pt x="2095285" y="636563"/>
                  </a:lnTo>
                  <a:lnTo>
                    <a:pt x="2107123" y="636875"/>
                  </a:lnTo>
                  <a:lnTo>
                    <a:pt x="2118961" y="637141"/>
                  </a:lnTo>
                  <a:lnTo>
                    <a:pt x="2130798" y="637368"/>
                  </a:lnTo>
                  <a:lnTo>
                    <a:pt x="2142636" y="637561"/>
                  </a:lnTo>
                  <a:lnTo>
                    <a:pt x="2154474" y="637726"/>
                  </a:lnTo>
                  <a:lnTo>
                    <a:pt x="2166312" y="637866"/>
                  </a:lnTo>
                  <a:lnTo>
                    <a:pt x="2178149" y="637985"/>
                  </a:lnTo>
                  <a:lnTo>
                    <a:pt x="2189987" y="638087"/>
                  </a:lnTo>
                  <a:lnTo>
                    <a:pt x="2201825" y="638174"/>
                  </a:lnTo>
                  <a:lnTo>
                    <a:pt x="2213663" y="638248"/>
                  </a:lnTo>
                  <a:lnTo>
                    <a:pt x="2225500" y="638311"/>
                  </a:lnTo>
                  <a:lnTo>
                    <a:pt x="2237338" y="638364"/>
                  </a:lnTo>
                  <a:lnTo>
                    <a:pt x="2249176" y="638410"/>
                  </a:lnTo>
                  <a:lnTo>
                    <a:pt x="2261014" y="638448"/>
                  </a:lnTo>
                  <a:lnTo>
                    <a:pt x="2272852" y="638481"/>
                  </a:lnTo>
                  <a:lnTo>
                    <a:pt x="2284689" y="638509"/>
                  </a:lnTo>
                  <a:lnTo>
                    <a:pt x="2296527" y="638533"/>
                  </a:lnTo>
                  <a:lnTo>
                    <a:pt x="2308365" y="638554"/>
                  </a:lnTo>
                  <a:lnTo>
                    <a:pt x="2320203" y="638571"/>
                  </a:lnTo>
                  <a:lnTo>
                    <a:pt x="2332040" y="638586"/>
                  </a:lnTo>
                  <a:lnTo>
                    <a:pt x="2343878" y="638598"/>
                  </a:lnTo>
                  <a:lnTo>
                    <a:pt x="2343878" y="638455"/>
                  </a:lnTo>
                  <a:lnTo>
                    <a:pt x="2355716" y="638418"/>
                  </a:lnTo>
                  <a:lnTo>
                    <a:pt x="2367554" y="638374"/>
                  </a:lnTo>
                  <a:lnTo>
                    <a:pt x="2379391" y="638322"/>
                  </a:lnTo>
                  <a:lnTo>
                    <a:pt x="2391229" y="638261"/>
                  </a:lnTo>
                  <a:lnTo>
                    <a:pt x="2403067" y="638189"/>
                  </a:lnTo>
                  <a:lnTo>
                    <a:pt x="2414905" y="638105"/>
                  </a:lnTo>
                  <a:lnTo>
                    <a:pt x="2426743" y="638006"/>
                  </a:lnTo>
                  <a:lnTo>
                    <a:pt x="2438580" y="637890"/>
                  </a:lnTo>
                  <a:lnTo>
                    <a:pt x="2450418" y="637753"/>
                  </a:lnTo>
                  <a:lnTo>
                    <a:pt x="2462256" y="637593"/>
                  </a:lnTo>
                  <a:lnTo>
                    <a:pt x="2474094" y="637404"/>
                  </a:lnTo>
                  <a:lnTo>
                    <a:pt x="2485931" y="637183"/>
                  </a:lnTo>
                  <a:lnTo>
                    <a:pt x="2497769" y="636923"/>
                  </a:lnTo>
                  <a:lnTo>
                    <a:pt x="2509607" y="636617"/>
                  </a:lnTo>
                  <a:lnTo>
                    <a:pt x="2521445" y="636259"/>
                  </a:lnTo>
                  <a:lnTo>
                    <a:pt x="2533283" y="635838"/>
                  </a:lnTo>
                  <a:lnTo>
                    <a:pt x="2545120" y="635344"/>
                  </a:lnTo>
                  <a:lnTo>
                    <a:pt x="2556958" y="634764"/>
                  </a:lnTo>
                  <a:lnTo>
                    <a:pt x="2568796" y="634084"/>
                  </a:lnTo>
                  <a:lnTo>
                    <a:pt x="2580634" y="633286"/>
                  </a:lnTo>
                  <a:lnTo>
                    <a:pt x="2592471" y="632351"/>
                  </a:lnTo>
                  <a:lnTo>
                    <a:pt x="2604309" y="631255"/>
                  </a:lnTo>
                  <a:lnTo>
                    <a:pt x="2616147" y="629973"/>
                  </a:lnTo>
                  <a:lnTo>
                    <a:pt x="2627985" y="628471"/>
                  </a:lnTo>
                  <a:lnTo>
                    <a:pt x="2639822" y="626716"/>
                  </a:lnTo>
                  <a:lnTo>
                    <a:pt x="2651660" y="624665"/>
                  </a:lnTo>
                  <a:lnTo>
                    <a:pt x="2663498" y="622272"/>
                  </a:lnTo>
                  <a:lnTo>
                    <a:pt x="2675336" y="619482"/>
                  </a:lnTo>
                  <a:lnTo>
                    <a:pt x="2687174" y="616235"/>
                  </a:lnTo>
                  <a:lnTo>
                    <a:pt x="2699011" y="612461"/>
                  </a:lnTo>
                  <a:lnTo>
                    <a:pt x="2710849" y="608084"/>
                  </a:lnTo>
                  <a:lnTo>
                    <a:pt x="2722687" y="603018"/>
                  </a:lnTo>
                  <a:lnTo>
                    <a:pt x="2734525" y="597171"/>
                  </a:lnTo>
                  <a:lnTo>
                    <a:pt x="2746362" y="590441"/>
                  </a:lnTo>
                  <a:lnTo>
                    <a:pt x="2758200" y="582723"/>
                  </a:lnTo>
                  <a:lnTo>
                    <a:pt x="2770038" y="573904"/>
                  </a:lnTo>
                  <a:lnTo>
                    <a:pt x="2781876" y="563874"/>
                  </a:lnTo>
                  <a:lnTo>
                    <a:pt x="2793713" y="552524"/>
                  </a:lnTo>
                  <a:lnTo>
                    <a:pt x="2805551" y="539753"/>
                  </a:lnTo>
                  <a:lnTo>
                    <a:pt x="2817389" y="525477"/>
                  </a:lnTo>
                  <a:lnTo>
                    <a:pt x="2829227" y="509633"/>
                  </a:lnTo>
                  <a:lnTo>
                    <a:pt x="2841065" y="492190"/>
                  </a:lnTo>
                  <a:lnTo>
                    <a:pt x="2852902" y="473154"/>
                  </a:lnTo>
                  <a:lnTo>
                    <a:pt x="2864740" y="452579"/>
                  </a:lnTo>
                  <a:lnTo>
                    <a:pt x="2876578" y="430572"/>
                  </a:lnTo>
                  <a:lnTo>
                    <a:pt x="2888416" y="407292"/>
                  </a:lnTo>
                  <a:lnTo>
                    <a:pt x="2900253" y="382954"/>
                  </a:lnTo>
                  <a:lnTo>
                    <a:pt x="2912091" y="357822"/>
                  </a:lnTo>
                  <a:lnTo>
                    <a:pt x="2923929" y="332196"/>
                  </a:lnTo>
                  <a:lnTo>
                    <a:pt x="2935767" y="306402"/>
                  </a:lnTo>
                  <a:lnTo>
                    <a:pt x="2947604" y="280776"/>
                  </a:lnTo>
                  <a:lnTo>
                    <a:pt x="2959442" y="255643"/>
                  </a:lnTo>
                  <a:lnTo>
                    <a:pt x="2971280" y="231306"/>
                  </a:lnTo>
                  <a:lnTo>
                    <a:pt x="2983118" y="208026"/>
                  </a:lnTo>
                  <a:lnTo>
                    <a:pt x="2994956" y="186018"/>
                  </a:lnTo>
                  <a:lnTo>
                    <a:pt x="3006793" y="165444"/>
                  </a:lnTo>
                  <a:lnTo>
                    <a:pt x="3018631" y="146408"/>
                  </a:lnTo>
                  <a:lnTo>
                    <a:pt x="3030469" y="128965"/>
                  </a:lnTo>
                  <a:lnTo>
                    <a:pt x="3042307" y="113121"/>
                  </a:lnTo>
                  <a:lnTo>
                    <a:pt x="3054144" y="98845"/>
                  </a:lnTo>
                  <a:lnTo>
                    <a:pt x="3065982" y="86074"/>
                  </a:lnTo>
                  <a:lnTo>
                    <a:pt x="3077820" y="74724"/>
                  </a:lnTo>
                  <a:lnTo>
                    <a:pt x="3089658" y="64693"/>
                  </a:lnTo>
                  <a:lnTo>
                    <a:pt x="3101496" y="55875"/>
                  </a:lnTo>
                  <a:lnTo>
                    <a:pt x="3113333" y="48156"/>
                  </a:lnTo>
                  <a:lnTo>
                    <a:pt x="3125171" y="41427"/>
                  </a:lnTo>
                  <a:lnTo>
                    <a:pt x="3137009" y="35579"/>
                  </a:lnTo>
                  <a:lnTo>
                    <a:pt x="3148847" y="30514"/>
                  </a:lnTo>
                  <a:lnTo>
                    <a:pt x="3160684" y="26137"/>
                  </a:lnTo>
                  <a:lnTo>
                    <a:pt x="3172522" y="22363"/>
                  </a:lnTo>
                  <a:lnTo>
                    <a:pt x="3184360" y="19115"/>
                  </a:lnTo>
                  <a:lnTo>
                    <a:pt x="3196198" y="16326"/>
                  </a:lnTo>
                  <a:lnTo>
                    <a:pt x="3208035" y="13932"/>
                  </a:lnTo>
                  <a:lnTo>
                    <a:pt x="3219873" y="11881"/>
                  </a:lnTo>
                  <a:lnTo>
                    <a:pt x="3231711" y="10126"/>
                  </a:lnTo>
                  <a:lnTo>
                    <a:pt x="3243549" y="8625"/>
                  </a:lnTo>
                  <a:lnTo>
                    <a:pt x="3255387" y="7342"/>
                  </a:lnTo>
                  <a:lnTo>
                    <a:pt x="3267224" y="6247"/>
                  </a:lnTo>
                  <a:lnTo>
                    <a:pt x="3279062" y="5312"/>
                  </a:lnTo>
                  <a:lnTo>
                    <a:pt x="3290900" y="4514"/>
                  </a:lnTo>
                  <a:lnTo>
                    <a:pt x="3302738" y="3834"/>
                  </a:lnTo>
                  <a:lnTo>
                    <a:pt x="3314575" y="3254"/>
                  </a:lnTo>
                  <a:lnTo>
                    <a:pt x="3326413" y="2760"/>
                  </a:lnTo>
                  <a:lnTo>
                    <a:pt x="3338251" y="2339"/>
                  </a:lnTo>
                  <a:lnTo>
                    <a:pt x="3350089" y="1980"/>
                  </a:lnTo>
                  <a:lnTo>
                    <a:pt x="3361926" y="1675"/>
                  </a:lnTo>
                  <a:lnTo>
                    <a:pt x="3373764" y="1415"/>
                  </a:lnTo>
                  <a:lnTo>
                    <a:pt x="3385602" y="1193"/>
                  </a:lnTo>
                  <a:lnTo>
                    <a:pt x="3397440" y="1005"/>
                  </a:lnTo>
                  <a:lnTo>
                    <a:pt x="3409278" y="844"/>
                  </a:lnTo>
                  <a:lnTo>
                    <a:pt x="3421115" y="708"/>
                  </a:lnTo>
                  <a:lnTo>
                    <a:pt x="3432953" y="592"/>
                  </a:lnTo>
                  <a:lnTo>
                    <a:pt x="3444791" y="493"/>
                  </a:lnTo>
                  <a:lnTo>
                    <a:pt x="3456629" y="408"/>
                  </a:lnTo>
                  <a:lnTo>
                    <a:pt x="3468466" y="337"/>
                  </a:lnTo>
                  <a:lnTo>
                    <a:pt x="3480304" y="276"/>
                  </a:lnTo>
                  <a:lnTo>
                    <a:pt x="3492142" y="224"/>
                  </a:lnTo>
                  <a:lnTo>
                    <a:pt x="3503980" y="180"/>
                  </a:lnTo>
                  <a:lnTo>
                    <a:pt x="3515818" y="142"/>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311760"/>
              <a:ext cx="4687757" cy="425684"/>
            </a:xfrm>
            <a:custGeom>
              <a:avLst/>
              <a:pathLst>
                <a:path w="4687757" h="425684">
                  <a:moveTo>
                    <a:pt x="0" y="425684"/>
                  </a:moveTo>
                  <a:lnTo>
                    <a:pt x="11837" y="425672"/>
                  </a:lnTo>
                  <a:lnTo>
                    <a:pt x="23675" y="425657"/>
                  </a:lnTo>
                  <a:lnTo>
                    <a:pt x="35513" y="425640"/>
                  </a:lnTo>
                  <a:lnTo>
                    <a:pt x="47351" y="425619"/>
                  </a:lnTo>
                  <a:lnTo>
                    <a:pt x="59188" y="425596"/>
                  </a:lnTo>
                  <a:lnTo>
                    <a:pt x="71026" y="425567"/>
                  </a:lnTo>
                  <a:lnTo>
                    <a:pt x="82864" y="425535"/>
                  </a:lnTo>
                  <a:lnTo>
                    <a:pt x="94702" y="425496"/>
                  </a:lnTo>
                  <a:lnTo>
                    <a:pt x="106539" y="425450"/>
                  </a:lnTo>
                  <a:lnTo>
                    <a:pt x="118377" y="425397"/>
                  </a:lnTo>
                  <a:lnTo>
                    <a:pt x="130215" y="425334"/>
                  </a:lnTo>
                  <a:lnTo>
                    <a:pt x="142053" y="425260"/>
                  </a:lnTo>
                  <a:lnTo>
                    <a:pt x="153891" y="425173"/>
                  </a:lnTo>
                  <a:lnTo>
                    <a:pt x="165728" y="425072"/>
                  </a:lnTo>
                  <a:lnTo>
                    <a:pt x="177566" y="424952"/>
                  </a:lnTo>
                  <a:lnTo>
                    <a:pt x="189404" y="424812"/>
                  </a:lnTo>
                  <a:lnTo>
                    <a:pt x="201242" y="424647"/>
                  </a:lnTo>
                  <a:lnTo>
                    <a:pt x="213079" y="424454"/>
                  </a:lnTo>
                  <a:lnTo>
                    <a:pt x="224917" y="424227"/>
                  </a:lnTo>
                  <a:lnTo>
                    <a:pt x="236755" y="423961"/>
                  </a:lnTo>
                  <a:lnTo>
                    <a:pt x="248593" y="423649"/>
                  </a:lnTo>
                  <a:lnTo>
                    <a:pt x="260430" y="423284"/>
                  </a:lnTo>
                  <a:lnTo>
                    <a:pt x="272268" y="422857"/>
                  </a:lnTo>
                  <a:lnTo>
                    <a:pt x="284106" y="422356"/>
                  </a:lnTo>
                  <a:lnTo>
                    <a:pt x="295944" y="421771"/>
                  </a:lnTo>
                  <a:lnTo>
                    <a:pt x="307782" y="421088"/>
                  </a:lnTo>
                  <a:lnTo>
                    <a:pt x="319619" y="420290"/>
                  </a:lnTo>
                  <a:lnTo>
                    <a:pt x="331457" y="419360"/>
                  </a:lnTo>
                  <a:lnTo>
                    <a:pt x="343295" y="418277"/>
                  </a:lnTo>
                  <a:lnTo>
                    <a:pt x="355133" y="417019"/>
                  </a:lnTo>
                  <a:lnTo>
                    <a:pt x="366970" y="415560"/>
                  </a:lnTo>
                  <a:lnTo>
                    <a:pt x="378808" y="413872"/>
                  </a:lnTo>
                  <a:lnTo>
                    <a:pt x="390646" y="411923"/>
                  </a:lnTo>
                  <a:lnTo>
                    <a:pt x="402484" y="409680"/>
                  </a:lnTo>
                  <a:lnTo>
                    <a:pt x="414321" y="407107"/>
                  </a:lnTo>
                  <a:lnTo>
                    <a:pt x="426159" y="404167"/>
                  </a:lnTo>
                  <a:lnTo>
                    <a:pt x="437997" y="400824"/>
                  </a:lnTo>
                  <a:lnTo>
                    <a:pt x="449835" y="397040"/>
                  </a:lnTo>
                  <a:lnTo>
                    <a:pt x="461673" y="392784"/>
                  </a:lnTo>
                  <a:lnTo>
                    <a:pt x="473510" y="388025"/>
                  </a:lnTo>
                  <a:lnTo>
                    <a:pt x="485348" y="382744"/>
                  </a:lnTo>
                  <a:lnTo>
                    <a:pt x="497186" y="376929"/>
                  </a:lnTo>
                  <a:lnTo>
                    <a:pt x="509024" y="370584"/>
                  </a:lnTo>
                  <a:lnTo>
                    <a:pt x="520861" y="363726"/>
                  </a:lnTo>
                  <a:lnTo>
                    <a:pt x="532699" y="356390"/>
                  </a:lnTo>
                  <a:lnTo>
                    <a:pt x="544537" y="348630"/>
                  </a:lnTo>
                  <a:lnTo>
                    <a:pt x="556375" y="340517"/>
                  </a:lnTo>
                  <a:lnTo>
                    <a:pt x="568213" y="332140"/>
                  </a:lnTo>
                  <a:lnTo>
                    <a:pt x="580050" y="323598"/>
                  </a:lnTo>
                  <a:lnTo>
                    <a:pt x="591888" y="315000"/>
                  </a:lnTo>
                  <a:lnTo>
                    <a:pt x="603726" y="306458"/>
                  </a:lnTo>
                  <a:lnTo>
                    <a:pt x="615564" y="298080"/>
                  </a:lnTo>
                  <a:lnTo>
                    <a:pt x="627401" y="289968"/>
                  </a:lnTo>
                  <a:lnTo>
                    <a:pt x="639239" y="282208"/>
                  </a:lnTo>
                  <a:lnTo>
                    <a:pt x="651077" y="274872"/>
                  </a:lnTo>
                  <a:lnTo>
                    <a:pt x="662915" y="268014"/>
                  </a:lnTo>
                  <a:lnTo>
                    <a:pt x="674752" y="261669"/>
                  </a:lnTo>
                  <a:lnTo>
                    <a:pt x="686590" y="255854"/>
                  </a:lnTo>
                  <a:lnTo>
                    <a:pt x="698428" y="250573"/>
                  </a:lnTo>
                  <a:lnTo>
                    <a:pt x="710266" y="245814"/>
                  </a:lnTo>
                  <a:lnTo>
                    <a:pt x="722104" y="241557"/>
                  </a:lnTo>
                  <a:lnTo>
                    <a:pt x="733941" y="237774"/>
                  </a:lnTo>
                  <a:lnTo>
                    <a:pt x="745779" y="234430"/>
                  </a:lnTo>
                  <a:lnTo>
                    <a:pt x="757617" y="231491"/>
                  </a:lnTo>
                  <a:lnTo>
                    <a:pt x="769455" y="228918"/>
                  </a:lnTo>
                  <a:lnTo>
                    <a:pt x="781292" y="226675"/>
                  </a:lnTo>
                  <a:lnTo>
                    <a:pt x="793130" y="224726"/>
                  </a:lnTo>
                  <a:lnTo>
                    <a:pt x="804968" y="223037"/>
                  </a:lnTo>
                  <a:lnTo>
                    <a:pt x="816806" y="221578"/>
                  </a:lnTo>
                  <a:lnTo>
                    <a:pt x="828643" y="220320"/>
                  </a:lnTo>
                  <a:lnTo>
                    <a:pt x="840481" y="219238"/>
                  </a:lnTo>
                  <a:lnTo>
                    <a:pt x="852319" y="218308"/>
                  </a:lnTo>
                  <a:lnTo>
                    <a:pt x="864157" y="217510"/>
                  </a:lnTo>
                  <a:lnTo>
                    <a:pt x="875995" y="216826"/>
                  </a:lnTo>
                  <a:lnTo>
                    <a:pt x="887832" y="216241"/>
                  </a:lnTo>
                  <a:lnTo>
                    <a:pt x="899670" y="215741"/>
                  </a:lnTo>
                  <a:lnTo>
                    <a:pt x="911508" y="215313"/>
                  </a:lnTo>
                  <a:lnTo>
                    <a:pt x="923346" y="214948"/>
                  </a:lnTo>
                  <a:lnTo>
                    <a:pt x="935183" y="214636"/>
                  </a:lnTo>
                  <a:lnTo>
                    <a:pt x="947021" y="214371"/>
                  </a:lnTo>
                  <a:lnTo>
                    <a:pt x="958859" y="214144"/>
                  </a:lnTo>
                  <a:lnTo>
                    <a:pt x="970697" y="213951"/>
                  </a:lnTo>
                  <a:lnTo>
                    <a:pt x="982534" y="213786"/>
                  </a:lnTo>
                  <a:lnTo>
                    <a:pt x="994372" y="213645"/>
                  </a:lnTo>
                  <a:lnTo>
                    <a:pt x="1006210" y="213526"/>
                  </a:lnTo>
                  <a:lnTo>
                    <a:pt x="1018048" y="213424"/>
                  </a:lnTo>
                  <a:lnTo>
                    <a:pt x="1029886" y="213337"/>
                  </a:lnTo>
                  <a:lnTo>
                    <a:pt x="1041723" y="213264"/>
                  </a:lnTo>
                  <a:lnTo>
                    <a:pt x="1053561" y="213201"/>
                  </a:lnTo>
                  <a:lnTo>
                    <a:pt x="1065399" y="213147"/>
                  </a:lnTo>
                  <a:lnTo>
                    <a:pt x="1077237" y="213102"/>
                  </a:lnTo>
                  <a:lnTo>
                    <a:pt x="1089074" y="213063"/>
                  </a:lnTo>
                  <a:lnTo>
                    <a:pt x="1100912" y="213030"/>
                  </a:lnTo>
                  <a:lnTo>
                    <a:pt x="1112750" y="213002"/>
                  </a:lnTo>
                  <a:lnTo>
                    <a:pt x="1124588" y="212978"/>
                  </a:lnTo>
                  <a:lnTo>
                    <a:pt x="1136426" y="212958"/>
                  </a:lnTo>
                  <a:lnTo>
                    <a:pt x="1148263" y="212941"/>
                  </a:lnTo>
                  <a:lnTo>
                    <a:pt x="1160101" y="212926"/>
                  </a:lnTo>
                  <a:lnTo>
                    <a:pt x="1171939" y="212913"/>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950430"/>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1" name="pl41"/>
            <p:cNvSpPr/>
            <p:nvPr/>
          </p:nvSpPr>
          <p:spPr>
            <a:xfrm>
              <a:off x="2482252" y="1969709"/>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770"/>
                  </a:lnTo>
                  <a:lnTo>
                    <a:pt x="1183777" y="212758"/>
                  </a:lnTo>
                  <a:lnTo>
                    <a:pt x="1195614" y="212743"/>
                  </a:lnTo>
                  <a:lnTo>
                    <a:pt x="1207452" y="212726"/>
                  </a:lnTo>
                  <a:lnTo>
                    <a:pt x="1219290" y="212706"/>
                  </a:lnTo>
                  <a:lnTo>
                    <a:pt x="1231128" y="212682"/>
                  </a:lnTo>
                  <a:lnTo>
                    <a:pt x="1242965" y="212654"/>
                  </a:lnTo>
                  <a:lnTo>
                    <a:pt x="1254803" y="212621"/>
                  </a:lnTo>
                  <a:lnTo>
                    <a:pt x="1266641" y="212582"/>
                  </a:lnTo>
                  <a:lnTo>
                    <a:pt x="1278479" y="212536"/>
                  </a:lnTo>
                  <a:lnTo>
                    <a:pt x="1290317" y="212483"/>
                  </a:lnTo>
                  <a:lnTo>
                    <a:pt x="1302154" y="212420"/>
                  </a:lnTo>
                  <a:lnTo>
                    <a:pt x="1313992" y="212346"/>
                  </a:lnTo>
                  <a:lnTo>
                    <a:pt x="1325830" y="212260"/>
                  </a:lnTo>
                  <a:lnTo>
                    <a:pt x="1337668" y="212158"/>
                  </a:lnTo>
                  <a:lnTo>
                    <a:pt x="1349505" y="212038"/>
                  </a:lnTo>
                  <a:lnTo>
                    <a:pt x="1361343" y="211898"/>
                  </a:lnTo>
                  <a:lnTo>
                    <a:pt x="1373181" y="211733"/>
                  </a:lnTo>
                  <a:lnTo>
                    <a:pt x="1385019" y="211540"/>
                  </a:lnTo>
                  <a:lnTo>
                    <a:pt x="1396856" y="211313"/>
                  </a:lnTo>
                  <a:lnTo>
                    <a:pt x="1408694" y="211047"/>
                  </a:lnTo>
                  <a:lnTo>
                    <a:pt x="1420532" y="210736"/>
                  </a:lnTo>
                  <a:lnTo>
                    <a:pt x="1432370" y="210371"/>
                  </a:lnTo>
                  <a:lnTo>
                    <a:pt x="1444208" y="209943"/>
                  </a:lnTo>
                  <a:lnTo>
                    <a:pt x="1456045" y="209443"/>
                  </a:lnTo>
                  <a:lnTo>
                    <a:pt x="1467883" y="208857"/>
                  </a:lnTo>
                  <a:lnTo>
                    <a:pt x="1479721" y="208174"/>
                  </a:lnTo>
                  <a:lnTo>
                    <a:pt x="1491559" y="207376"/>
                  </a:lnTo>
                  <a:lnTo>
                    <a:pt x="1503396" y="206446"/>
                  </a:lnTo>
                  <a:lnTo>
                    <a:pt x="1515234" y="205364"/>
                  </a:lnTo>
                  <a:lnTo>
                    <a:pt x="1527072" y="204106"/>
                  </a:lnTo>
                  <a:lnTo>
                    <a:pt x="1538910" y="202647"/>
                  </a:lnTo>
                  <a:lnTo>
                    <a:pt x="1550748" y="200958"/>
                  </a:lnTo>
                  <a:lnTo>
                    <a:pt x="1562585" y="199009"/>
                  </a:lnTo>
                  <a:lnTo>
                    <a:pt x="1574423" y="196766"/>
                  </a:lnTo>
                  <a:lnTo>
                    <a:pt x="1586261" y="194193"/>
                  </a:lnTo>
                  <a:lnTo>
                    <a:pt x="1598099" y="191253"/>
                  </a:lnTo>
                  <a:lnTo>
                    <a:pt x="1609936" y="187910"/>
                  </a:lnTo>
                  <a:lnTo>
                    <a:pt x="1621774" y="184127"/>
                  </a:lnTo>
                  <a:lnTo>
                    <a:pt x="1633612" y="179870"/>
                  </a:lnTo>
                  <a:lnTo>
                    <a:pt x="1645450" y="175111"/>
                  </a:lnTo>
                  <a:lnTo>
                    <a:pt x="1657287" y="169830"/>
                  </a:lnTo>
                  <a:lnTo>
                    <a:pt x="1669125" y="164015"/>
                  </a:lnTo>
                  <a:lnTo>
                    <a:pt x="1680963" y="157670"/>
                  </a:lnTo>
                  <a:lnTo>
                    <a:pt x="1692801" y="150812"/>
                  </a:lnTo>
                  <a:lnTo>
                    <a:pt x="1704639" y="143476"/>
                  </a:lnTo>
                  <a:lnTo>
                    <a:pt x="1716476" y="135716"/>
                  </a:lnTo>
                  <a:lnTo>
                    <a:pt x="1728314" y="127604"/>
                  </a:lnTo>
                  <a:lnTo>
                    <a:pt x="1740152" y="119226"/>
                  </a:lnTo>
                  <a:lnTo>
                    <a:pt x="1751990" y="110684"/>
                  </a:lnTo>
                  <a:lnTo>
                    <a:pt x="1763827" y="102086"/>
                  </a:lnTo>
                  <a:lnTo>
                    <a:pt x="1775665" y="93544"/>
                  </a:lnTo>
                  <a:lnTo>
                    <a:pt x="1787503" y="85166"/>
                  </a:lnTo>
                  <a:lnTo>
                    <a:pt x="1799341" y="77054"/>
                  </a:lnTo>
                  <a:lnTo>
                    <a:pt x="1811178" y="69294"/>
                  </a:lnTo>
                  <a:lnTo>
                    <a:pt x="1823016" y="61958"/>
                  </a:lnTo>
                  <a:lnTo>
                    <a:pt x="1834854" y="55100"/>
                  </a:lnTo>
                  <a:lnTo>
                    <a:pt x="1846692" y="48755"/>
                  </a:lnTo>
                  <a:lnTo>
                    <a:pt x="1858530" y="42940"/>
                  </a:lnTo>
                  <a:lnTo>
                    <a:pt x="1870367" y="37659"/>
                  </a:lnTo>
                  <a:lnTo>
                    <a:pt x="1882205" y="32900"/>
                  </a:lnTo>
                  <a:lnTo>
                    <a:pt x="1894043" y="28643"/>
                  </a:lnTo>
                  <a:lnTo>
                    <a:pt x="1905881" y="24860"/>
                  </a:lnTo>
                  <a:lnTo>
                    <a:pt x="1917718" y="21517"/>
                  </a:lnTo>
                  <a:lnTo>
                    <a:pt x="1929556" y="18577"/>
                  </a:lnTo>
                  <a:lnTo>
                    <a:pt x="1941394" y="16004"/>
                  </a:lnTo>
                  <a:lnTo>
                    <a:pt x="1953232" y="13761"/>
                  </a:lnTo>
                  <a:lnTo>
                    <a:pt x="1965069" y="11812"/>
                  </a:lnTo>
                  <a:lnTo>
                    <a:pt x="1976907" y="10123"/>
                  </a:lnTo>
                  <a:lnTo>
                    <a:pt x="1988745" y="8664"/>
                  </a:lnTo>
                  <a:lnTo>
                    <a:pt x="2000583" y="7406"/>
                  </a:lnTo>
                  <a:lnTo>
                    <a:pt x="2012421" y="6324"/>
                  </a:lnTo>
                  <a:lnTo>
                    <a:pt x="2024258" y="5394"/>
                  </a:lnTo>
                  <a:lnTo>
                    <a:pt x="2036096" y="4596"/>
                  </a:lnTo>
                  <a:lnTo>
                    <a:pt x="2047934" y="3913"/>
                  </a:lnTo>
                  <a:lnTo>
                    <a:pt x="2059772" y="3327"/>
                  </a:lnTo>
                  <a:lnTo>
                    <a:pt x="2071609" y="2827"/>
                  </a:lnTo>
                  <a:lnTo>
                    <a:pt x="2083447" y="2399"/>
                  </a:lnTo>
                  <a:lnTo>
                    <a:pt x="2095285" y="2034"/>
                  </a:lnTo>
                  <a:lnTo>
                    <a:pt x="2107123" y="1723"/>
                  </a:lnTo>
                  <a:lnTo>
                    <a:pt x="2118961" y="1457"/>
                  </a:lnTo>
                  <a:lnTo>
                    <a:pt x="2130798" y="1230"/>
                  </a:lnTo>
                  <a:lnTo>
                    <a:pt x="2142636" y="1037"/>
                  </a:lnTo>
                  <a:lnTo>
                    <a:pt x="2154474" y="872"/>
                  </a:lnTo>
                  <a:lnTo>
                    <a:pt x="2166312" y="732"/>
                  </a:lnTo>
                  <a:lnTo>
                    <a:pt x="2178149" y="612"/>
                  </a:lnTo>
                  <a:lnTo>
                    <a:pt x="2189987" y="510"/>
                  </a:lnTo>
                  <a:lnTo>
                    <a:pt x="2201825" y="424"/>
                  </a:lnTo>
                  <a:lnTo>
                    <a:pt x="2213663" y="350"/>
                  </a:lnTo>
                  <a:lnTo>
                    <a:pt x="2225500" y="287"/>
                  </a:lnTo>
                  <a:lnTo>
                    <a:pt x="2237338" y="234"/>
                  </a:lnTo>
                  <a:lnTo>
                    <a:pt x="2249176" y="188"/>
                  </a:lnTo>
                  <a:lnTo>
                    <a:pt x="2261014" y="149"/>
                  </a:lnTo>
                  <a:lnTo>
                    <a:pt x="2272852" y="116"/>
                  </a:lnTo>
                  <a:lnTo>
                    <a:pt x="2284689" y="88"/>
                  </a:lnTo>
                  <a:lnTo>
                    <a:pt x="2296527" y="64"/>
                  </a:lnTo>
                  <a:lnTo>
                    <a:pt x="2308365" y="44"/>
                  </a:lnTo>
                  <a:lnTo>
                    <a:pt x="2320203" y="27"/>
                  </a:lnTo>
                  <a:lnTo>
                    <a:pt x="2332040" y="12"/>
                  </a:lnTo>
                  <a:lnTo>
                    <a:pt x="2343878" y="0"/>
                  </a:lnTo>
                  <a:lnTo>
                    <a:pt x="2343878" y="0"/>
                  </a:lnTo>
                  <a:lnTo>
                    <a:pt x="2355716" y="12"/>
                  </a:lnTo>
                  <a:lnTo>
                    <a:pt x="2367554" y="27"/>
                  </a:lnTo>
                  <a:lnTo>
                    <a:pt x="2379391" y="44"/>
                  </a:lnTo>
                  <a:lnTo>
                    <a:pt x="2391229" y="64"/>
                  </a:lnTo>
                  <a:lnTo>
                    <a:pt x="2403067" y="88"/>
                  </a:lnTo>
                  <a:lnTo>
                    <a:pt x="2414905" y="116"/>
                  </a:lnTo>
                  <a:lnTo>
                    <a:pt x="2426743" y="149"/>
                  </a:lnTo>
                  <a:lnTo>
                    <a:pt x="2438580" y="188"/>
                  </a:lnTo>
                  <a:lnTo>
                    <a:pt x="2450418" y="234"/>
                  </a:lnTo>
                  <a:lnTo>
                    <a:pt x="2462256" y="287"/>
                  </a:lnTo>
                  <a:lnTo>
                    <a:pt x="2474094" y="350"/>
                  </a:lnTo>
                  <a:lnTo>
                    <a:pt x="2485931" y="424"/>
                  </a:lnTo>
                  <a:lnTo>
                    <a:pt x="2497769" y="510"/>
                  </a:lnTo>
                  <a:lnTo>
                    <a:pt x="2509607" y="612"/>
                  </a:lnTo>
                  <a:lnTo>
                    <a:pt x="2521445" y="732"/>
                  </a:lnTo>
                  <a:lnTo>
                    <a:pt x="2533283" y="872"/>
                  </a:lnTo>
                  <a:lnTo>
                    <a:pt x="2545120" y="1037"/>
                  </a:lnTo>
                  <a:lnTo>
                    <a:pt x="2556958" y="1230"/>
                  </a:lnTo>
                  <a:lnTo>
                    <a:pt x="2568796" y="1457"/>
                  </a:lnTo>
                  <a:lnTo>
                    <a:pt x="2580634" y="1723"/>
                  </a:lnTo>
                  <a:lnTo>
                    <a:pt x="2592471" y="2034"/>
                  </a:lnTo>
                  <a:lnTo>
                    <a:pt x="2604309" y="2399"/>
                  </a:lnTo>
                  <a:lnTo>
                    <a:pt x="2616147" y="2827"/>
                  </a:lnTo>
                  <a:lnTo>
                    <a:pt x="2627985" y="3327"/>
                  </a:lnTo>
                  <a:lnTo>
                    <a:pt x="2639822" y="3913"/>
                  </a:lnTo>
                  <a:lnTo>
                    <a:pt x="2651660" y="4596"/>
                  </a:lnTo>
                  <a:lnTo>
                    <a:pt x="2663498" y="5394"/>
                  </a:lnTo>
                  <a:lnTo>
                    <a:pt x="2675336" y="6324"/>
                  </a:lnTo>
                  <a:lnTo>
                    <a:pt x="2687174" y="7406"/>
                  </a:lnTo>
                  <a:lnTo>
                    <a:pt x="2699011" y="8664"/>
                  </a:lnTo>
                  <a:lnTo>
                    <a:pt x="2710849" y="10123"/>
                  </a:lnTo>
                  <a:lnTo>
                    <a:pt x="2722687" y="11812"/>
                  </a:lnTo>
                  <a:lnTo>
                    <a:pt x="2734525" y="13761"/>
                  </a:lnTo>
                  <a:lnTo>
                    <a:pt x="2746362" y="16004"/>
                  </a:lnTo>
                  <a:lnTo>
                    <a:pt x="2758200" y="18577"/>
                  </a:lnTo>
                  <a:lnTo>
                    <a:pt x="2770038" y="21517"/>
                  </a:lnTo>
                  <a:lnTo>
                    <a:pt x="2781876" y="24860"/>
                  </a:lnTo>
                  <a:lnTo>
                    <a:pt x="2793713" y="28643"/>
                  </a:lnTo>
                  <a:lnTo>
                    <a:pt x="2805551" y="32900"/>
                  </a:lnTo>
                  <a:lnTo>
                    <a:pt x="2817389" y="37659"/>
                  </a:lnTo>
                  <a:lnTo>
                    <a:pt x="2829227" y="42940"/>
                  </a:lnTo>
                  <a:lnTo>
                    <a:pt x="2841065" y="48755"/>
                  </a:lnTo>
                  <a:lnTo>
                    <a:pt x="2852902" y="55100"/>
                  </a:lnTo>
                  <a:lnTo>
                    <a:pt x="2864740" y="61958"/>
                  </a:lnTo>
                  <a:lnTo>
                    <a:pt x="2876578" y="69294"/>
                  </a:lnTo>
                  <a:lnTo>
                    <a:pt x="2888416" y="77054"/>
                  </a:lnTo>
                  <a:lnTo>
                    <a:pt x="2900253" y="85166"/>
                  </a:lnTo>
                  <a:lnTo>
                    <a:pt x="2912091" y="93544"/>
                  </a:lnTo>
                  <a:lnTo>
                    <a:pt x="2923929" y="102086"/>
                  </a:lnTo>
                  <a:lnTo>
                    <a:pt x="2935767" y="110684"/>
                  </a:lnTo>
                  <a:lnTo>
                    <a:pt x="2947604" y="119226"/>
                  </a:lnTo>
                  <a:lnTo>
                    <a:pt x="2959442" y="127604"/>
                  </a:lnTo>
                  <a:lnTo>
                    <a:pt x="2971280" y="135716"/>
                  </a:lnTo>
                  <a:lnTo>
                    <a:pt x="2983118" y="143476"/>
                  </a:lnTo>
                  <a:lnTo>
                    <a:pt x="2994956" y="150812"/>
                  </a:lnTo>
                  <a:lnTo>
                    <a:pt x="3006793" y="157670"/>
                  </a:lnTo>
                  <a:lnTo>
                    <a:pt x="3018631" y="164015"/>
                  </a:lnTo>
                  <a:lnTo>
                    <a:pt x="3030469" y="169830"/>
                  </a:lnTo>
                  <a:lnTo>
                    <a:pt x="3042307" y="175111"/>
                  </a:lnTo>
                  <a:lnTo>
                    <a:pt x="3054144" y="179870"/>
                  </a:lnTo>
                  <a:lnTo>
                    <a:pt x="3065982" y="184127"/>
                  </a:lnTo>
                  <a:lnTo>
                    <a:pt x="3077820" y="187910"/>
                  </a:lnTo>
                  <a:lnTo>
                    <a:pt x="3089658" y="191253"/>
                  </a:lnTo>
                  <a:lnTo>
                    <a:pt x="3101496" y="194193"/>
                  </a:lnTo>
                  <a:lnTo>
                    <a:pt x="3113333" y="196766"/>
                  </a:lnTo>
                  <a:lnTo>
                    <a:pt x="3125171" y="199009"/>
                  </a:lnTo>
                  <a:lnTo>
                    <a:pt x="3137009" y="200958"/>
                  </a:lnTo>
                  <a:lnTo>
                    <a:pt x="3148847" y="202647"/>
                  </a:lnTo>
                  <a:lnTo>
                    <a:pt x="3160684" y="204106"/>
                  </a:lnTo>
                  <a:lnTo>
                    <a:pt x="3172522" y="205364"/>
                  </a:lnTo>
                  <a:lnTo>
                    <a:pt x="3184360" y="206446"/>
                  </a:lnTo>
                  <a:lnTo>
                    <a:pt x="3196198" y="207376"/>
                  </a:lnTo>
                  <a:lnTo>
                    <a:pt x="3208035" y="208174"/>
                  </a:lnTo>
                  <a:lnTo>
                    <a:pt x="3219873" y="208857"/>
                  </a:lnTo>
                  <a:lnTo>
                    <a:pt x="3231711" y="209443"/>
                  </a:lnTo>
                  <a:lnTo>
                    <a:pt x="3243549" y="209943"/>
                  </a:lnTo>
                  <a:lnTo>
                    <a:pt x="3255387" y="210371"/>
                  </a:lnTo>
                  <a:lnTo>
                    <a:pt x="3267224" y="210736"/>
                  </a:lnTo>
                  <a:lnTo>
                    <a:pt x="3279062" y="211047"/>
                  </a:lnTo>
                  <a:lnTo>
                    <a:pt x="3290900" y="211313"/>
                  </a:lnTo>
                  <a:lnTo>
                    <a:pt x="3302738" y="211540"/>
                  </a:lnTo>
                  <a:lnTo>
                    <a:pt x="3314575" y="211733"/>
                  </a:lnTo>
                  <a:lnTo>
                    <a:pt x="3326413" y="211898"/>
                  </a:lnTo>
                  <a:lnTo>
                    <a:pt x="3338251" y="212038"/>
                  </a:lnTo>
                  <a:lnTo>
                    <a:pt x="3350089" y="212158"/>
                  </a:lnTo>
                  <a:lnTo>
                    <a:pt x="3361926" y="212260"/>
                  </a:lnTo>
                  <a:lnTo>
                    <a:pt x="3373764" y="212346"/>
                  </a:lnTo>
                  <a:lnTo>
                    <a:pt x="3385602" y="212420"/>
                  </a:lnTo>
                  <a:lnTo>
                    <a:pt x="3397440" y="212483"/>
                  </a:lnTo>
                  <a:lnTo>
                    <a:pt x="3409278" y="212536"/>
                  </a:lnTo>
                  <a:lnTo>
                    <a:pt x="3421115" y="212582"/>
                  </a:lnTo>
                  <a:lnTo>
                    <a:pt x="3432953" y="212621"/>
                  </a:lnTo>
                  <a:lnTo>
                    <a:pt x="3444791" y="212654"/>
                  </a:lnTo>
                  <a:lnTo>
                    <a:pt x="3456629" y="212682"/>
                  </a:lnTo>
                  <a:lnTo>
                    <a:pt x="3468466" y="212706"/>
                  </a:lnTo>
                  <a:lnTo>
                    <a:pt x="3480304" y="212726"/>
                  </a:lnTo>
                  <a:lnTo>
                    <a:pt x="3492142" y="212743"/>
                  </a:lnTo>
                  <a:lnTo>
                    <a:pt x="3503980" y="212758"/>
                  </a:lnTo>
                  <a:lnTo>
                    <a:pt x="3515818" y="212770"/>
                  </a:lnTo>
                  <a:lnTo>
                    <a:pt x="3515818" y="212770"/>
                  </a:lnTo>
                  <a:lnTo>
                    <a:pt x="3527655" y="212758"/>
                  </a:lnTo>
                  <a:lnTo>
                    <a:pt x="3539493" y="212743"/>
                  </a:lnTo>
                  <a:lnTo>
                    <a:pt x="3551331" y="212726"/>
                  </a:lnTo>
                  <a:lnTo>
                    <a:pt x="3563169" y="212706"/>
                  </a:lnTo>
                  <a:lnTo>
                    <a:pt x="3575006" y="212682"/>
                  </a:lnTo>
                  <a:lnTo>
                    <a:pt x="3586844" y="212654"/>
                  </a:lnTo>
                  <a:lnTo>
                    <a:pt x="3598682" y="212621"/>
                  </a:lnTo>
                  <a:lnTo>
                    <a:pt x="3610520" y="212582"/>
                  </a:lnTo>
                  <a:lnTo>
                    <a:pt x="3622357" y="212536"/>
                  </a:lnTo>
                  <a:lnTo>
                    <a:pt x="3634195" y="212483"/>
                  </a:lnTo>
                  <a:lnTo>
                    <a:pt x="3646033" y="212420"/>
                  </a:lnTo>
                  <a:lnTo>
                    <a:pt x="3657871" y="212346"/>
                  </a:lnTo>
                  <a:lnTo>
                    <a:pt x="3669709" y="212260"/>
                  </a:lnTo>
                  <a:lnTo>
                    <a:pt x="3681546" y="212158"/>
                  </a:lnTo>
                  <a:lnTo>
                    <a:pt x="3693384" y="212038"/>
                  </a:lnTo>
                  <a:lnTo>
                    <a:pt x="3705222" y="211898"/>
                  </a:lnTo>
                  <a:lnTo>
                    <a:pt x="3717060" y="211733"/>
                  </a:lnTo>
                  <a:lnTo>
                    <a:pt x="3728897" y="211540"/>
                  </a:lnTo>
                  <a:lnTo>
                    <a:pt x="3740735" y="211313"/>
                  </a:lnTo>
                  <a:lnTo>
                    <a:pt x="3752573" y="211047"/>
                  </a:lnTo>
                  <a:lnTo>
                    <a:pt x="3764411" y="210736"/>
                  </a:lnTo>
                  <a:lnTo>
                    <a:pt x="3776248" y="210371"/>
                  </a:lnTo>
                  <a:lnTo>
                    <a:pt x="3788086" y="209943"/>
                  </a:lnTo>
                  <a:lnTo>
                    <a:pt x="3799924" y="209443"/>
                  </a:lnTo>
                  <a:lnTo>
                    <a:pt x="3811762" y="208857"/>
                  </a:lnTo>
                  <a:lnTo>
                    <a:pt x="3823600" y="208174"/>
                  </a:lnTo>
                  <a:lnTo>
                    <a:pt x="3835437" y="207376"/>
                  </a:lnTo>
                  <a:lnTo>
                    <a:pt x="3847275" y="206446"/>
                  </a:lnTo>
                  <a:lnTo>
                    <a:pt x="3859113" y="205364"/>
                  </a:lnTo>
                  <a:lnTo>
                    <a:pt x="3870951" y="204106"/>
                  </a:lnTo>
                  <a:lnTo>
                    <a:pt x="3882788" y="202647"/>
                  </a:lnTo>
                  <a:lnTo>
                    <a:pt x="3894626" y="200958"/>
                  </a:lnTo>
                  <a:lnTo>
                    <a:pt x="3906464" y="199009"/>
                  </a:lnTo>
                  <a:lnTo>
                    <a:pt x="3918302" y="196766"/>
                  </a:lnTo>
                  <a:lnTo>
                    <a:pt x="3930139" y="194193"/>
                  </a:lnTo>
                  <a:lnTo>
                    <a:pt x="3941977" y="191253"/>
                  </a:lnTo>
                  <a:lnTo>
                    <a:pt x="3953815" y="187910"/>
                  </a:lnTo>
                  <a:lnTo>
                    <a:pt x="3965653" y="184127"/>
                  </a:lnTo>
                  <a:lnTo>
                    <a:pt x="3977491" y="179870"/>
                  </a:lnTo>
                  <a:lnTo>
                    <a:pt x="3989328" y="175111"/>
                  </a:lnTo>
                  <a:lnTo>
                    <a:pt x="4001166" y="169830"/>
                  </a:lnTo>
                  <a:lnTo>
                    <a:pt x="4013004" y="164015"/>
                  </a:lnTo>
                  <a:lnTo>
                    <a:pt x="4024842" y="157670"/>
                  </a:lnTo>
                  <a:lnTo>
                    <a:pt x="4036679" y="150812"/>
                  </a:lnTo>
                  <a:lnTo>
                    <a:pt x="4048517" y="143476"/>
                  </a:lnTo>
                  <a:lnTo>
                    <a:pt x="4060355" y="135716"/>
                  </a:lnTo>
                  <a:lnTo>
                    <a:pt x="4072193" y="127604"/>
                  </a:lnTo>
                  <a:lnTo>
                    <a:pt x="4084031" y="119226"/>
                  </a:lnTo>
                  <a:lnTo>
                    <a:pt x="4095868" y="110684"/>
                  </a:lnTo>
                  <a:lnTo>
                    <a:pt x="4107706" y="102086"/>
                  </a:lnTo>
                  <a:lnTo>
                    <a:pt x="4119544" y="93544"/>
                  </a:lnTo>
                  <a:lnTo>
                    <a:pt x="4131382" y="85166"/>
                  </a:lnTo>
                  <a:lnTo>
                    <a:pt x="4143219" y="77054"/>
                  </a:lnTo>
                  <a:lnTo>
                    <a:pt x="4155057" y="69294"/>
                  </a:lnTo>
                  <a:lnTo>
                    <a:pt x="4166895" y="61958"/>
                  </a:lnTo>
                  <a:lnTo>
                    <a:pt x="4178733" y="55100"/>
                  </a:lnTo>
                  <a:lnTo>
                    <a:pt x="4190570" y="48755"/>
                  </a:lnTo>
                  <a:lnTo>
                    <a:pt x="4202408" y="42940"/>
                  </a:lnTo>
                  <a:lnTo>
                    <a:pt x="4214246" y="37659"/>
                  </a:lnTo>
                  <a:lnTo>
                    <a:pt x="4226084" y="32900"/>
                  </a:lnTo>
                  <a:lnTo>
                    <a:pt x="4237922" y="28643"/>
                  </a:lnTo>
                  <a:lnTo>
                    <a:pt x="4249759" y="24860"/>
                  </a:lnTo>
                  <a:lnTo>
                    <a:pt x="4261597" y="21517"/>
                  </a:lnTo>
                  <a:lnTo>
                    <a:pt x="4273435" y="18577"/>
                  </a:lnTo>
                  <a:lnTo>
                    <a:pt x="4285273" y="16004"/>
                  </a:lnTo>
                  <a:lnTo>
                    <a:pt x="4297110" y="13761"/>
                  </a:lnTo>
                  <a:lnTo>
                    <a:pt x="4308948" y="11812"/>
                  </a:lnTo>
                  <a:lnTo>
                    <a:pt x="4320786" y="10123"/>
                  </a:lnTo>
                  <a:lnTo>
                    <a:pt x="4332624" y="8664"/>
                  </a:lnTo>
                  <a:lnTo>
                    <a:pt x="4344461" y="7406"/>
                  </a:lnTo>
                  <a:lnTo>
                    <a:pt x="4356299" y="6324"/>
                  </a:lnTo>
                  <a:lnTo>
                    <a:pt x="4368137" y="5394"/>
                  </a:lnTo>
                  <a:lnTo>
                    <a:pt x="4379975" y="4596"/>
                  </a:lnTo>
                  <a:lnTo>
                    <a:pt x="4391813" y="3913"/>
                  </a:lnTo>
                  <a:lnTo>
                    <a:pt x="4403650" y="3327"/>
                  </a:lnTo>
                  <a:lnTo>
                    <a:pt x="4415488" y="2827"/>
                  </a:lnTo>
                  <a:lnTo>
                    <a:pt x="4427326" y="2399"/>
                  </a:lnTo>
                  <a:lnTo>
                    <a:pt x="4439164" y="2034"/>
                  </a:lnTo>
                  <a:lnTo>
                    <a:pt x="4451001" y="1723"/>
                  </a:lnTo>
                  <a:lnTo>
                    <a:pt x="4462839" y="1457"/>
                  </a:lnTo>
                  <a:lnTo>
                    <a:pt x="4474677" y="1230"/>
                  </a:lnTo>
                  <a:lnTo>
                    <a:pt x="4486515" y="1037"/>
                  </a:lnTo>
                  <a:lnTo>
                    <a:pt x="4498352" y="872"/>
                  </a:lnTo>
                  <a:lnTo>
                    <a:pt x="4510190" y="732"/>
                  </a:lnTo>
                  <a:lnTo>
                    <a:pt x="4522028" y="612"/>
                  </a:lnTo>
                  <a:lnTo>
                    <a:pt x="4533866" y="510"/>
                  </a:lnTo>
                  <a:lnTo>
                    <a:pt x="4545704" y="424"/>
                  </a:lnTo>
                  <a:lnTo>
                    <a:pt x="4557541" y="350"/>
                  </a:lnTo>
                  <a:lnTo>
                    <a:pt x="4569379" y="287"/>
                  </a:lnTo>
                  <a:lnTo>
                    <a:pt x="4581217" y="234"/>
                  </a:lnTo>
                  <a:lnTo>
                    <a:pt x="4593055" y="188"/>
                  </a:lnTo>
                  <a:lnTo>
                    <a:pt x="4604892" y="149"/>
                  </a:lnTo>
                  <a:lnTo>
                    <a:pt x="4616730" y="116"/>
                  </a:lnTo>
                  <a:lnTo>
                    <a:pt x="4628568" y="88"/>
                  </a:lnTo>
                  <a:lnTo>
                    <a:pt x="4640406" y="64"/>
                  </a:lnTo>
                  <a:lnTo>
                    <a:pt x="4652244" y="44"/>
                  </a:lnTo>
                  <a:lnTo>
                    <a:pt x="4664081" y="27"/>
                  </a:lnTo>
                  <a:lnTo>
                    <a:pt x="4675919" y="12"/>
                  </a:lnTo>
                  <a:lnTo>
                    <a:pt x="4687757" y="0"/>
                  </a:lnTo>
                </a:path>
              </a:pathLst>
            </a:custGeom>
            <a:ln w="40651" cap="flat">
              <a:solidFill>
                <a:srgbClr val="E8E8E8">
                  <a:alpha val="100000"/>
                </a:srgbClr>
              </a:solidFill>
              <a:prstDash val="solid"/>
              <a:round/>
            </a:ln>
          </p:spPr>
          <p:txBody>
            <a:bodyPr/>
            <a:lstStyle/>
            <a:p/>
          </p:txBody>
        </p:sp>
        <p:sp>
          <p:nvSpPr>
            <p:cNvPr id="42" name="pl42"/>
            <p:cNvSpPr/>
            <p:nvPr/>
          </p:nvSpPr>
          <p:spPr>
            <a:xfrm>
              <a:off x="2482252" y="53762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673305"/>
              <a:ext cx="4687757" cy="1063997"/>
            </a:xfrm>
            <a:custGeom>
              <a:avLst/>
              <a:pathLst>
                <a:path w="4687757" h="1063997">
                  <a:moveTo>
                    <a:pt x="0" y="0"/>
                  </a:moveTo>
                  <a:lnTo>
                    <a:pt x="11837" y="62"/>
                  </a:lnTo>
                  <a:lnTo>
                    <a:pt x="23675" y="136"/>
                  </a:lnTo>
                  <a:lnTo>
                    <a:pt x="35513" y="222"/>
                  </a:lnTo>
                  <a:lnTo>
                    <a:pt x="47351" y="324"/>
                  </a:lnTo>
                  <a:lnTo>
                    <a:pt x="59188" y="443"/>
                  </a:lnTo>
                  <a:lnTo>
                    <a:pt x="71026" y="583"/>
                  </a:lnTo>
                  <a:lnTo>
                    <a:pt x="82864" y="748"/>
                  </a:lnTo>
                  <a:lnTo>
                    <a:pt x="94702" y="942"/>
                  </a:lnTo>
                  <a:lnTo>
                    <a:pt x="106539" y="1170"/>
                  </a:lnTo>
                  <a:lnTo>
                    <a:pt x="118377" y="1437"/>
                  </a:lnTo>
                  <a:lnTo>
                    <a:pt x="130215" y="1751"/>
                  </a:lnTo>
                  <a:lnTo>
                    <a:pt x="142053" y="2120"/>
                  </a:lnTo>
                  <a:lnTo>
                    <a:pt x="153891" y="2554"/>
                  </a:lnTo>
                  <a:lnTo>
                    <a:pt x="165728" y="3063"/>
                  </a:lnTo>
                  <a:lnTo>
                    <a:pt x="177566" y="3661"/>
                  </a:lnTo>
                  <a:lnTo>
                    <a:pt x="189404" y="4362"/>
                  </a:lnTo>
                  <a:lnTo>
                    <a:pt x="201242" y="5186"/>
                  </a:lnTo>
                  <a:lnTo>
                    <a:pt x="213079" y="6152"/>
                  </a:lnTo>
                  <a:lnTo>
                    <a:pt x="224917" y="7286"/>
                  </a:lnTo>
                  <a:lnTo>
                    <a:pt x="236755" y="8615"/>
                  </a:lnTo>
                  <a:lnTo>
                    <a:pt x="248593" y="10173"/>
                  </a:lnTo>
                  <a:lnTo>
                    <a:pt x="260430" y="11999"/>
                  </a:lnTo>
                  <a:lnTo>
                    <a:pt x="272268" y="14137"/>
                  </a:lnTo>
                  <a:lnTo>
                    <a:pt x="284106" y="16639"/>
                  </a:lnTo>
                  <a:lnTo>
                    <a:pt x="295944" y="19565"/>
                  </a:lnTo>
                  <a:lnTo>
                    <a:pt x="307782" y="22983"/>
                  </a:lnTo>
                  <a:lnTo>
                    <a:pt x="319619" y="26972"/>
                  </a:lnTo>
                  <a:lnTo>
                    <a:pt x="331457" y="31621"/>
                  </a:lnTo>
                  <a:lnTo>
                    <a:pt x="343295" y="37034"/>
                  </a:lnTo>
                  <a:lnTo>
                    <a:pt x="355133" y="43323"/>
                  </a:lnTo>
                  <a:lnTo>
                    <a:pt x="366970" y="50619"/>
                  </a:lnTo>
                  <a:lnTo>
                    <a:pt x="378808" y="59061"/>
                  </a:lnTo>
                  <a:lnTo>
                    <a:pt x="390646" y="68807"/>
                  </a:lnTo>
                  <a:lnTo>
                    <a:pt x="402484" y="80023"/>
                  </a:lnTo>
                  <a:lnTo>
                    <a:pt x="414321" y="92887"/>
                  </a:lnTo>
                  <a:lnTo>
                    <a:pt x="426159" y="107585"/>
                  </a:lnTo>
                  <a:lnTo>
                    <a:pt x="437997" y="124302"/>
                  </a:lnTo>
                  <a:lnTo>
                    <a:pt x="449835" y="143219"/>
                  </a:lnTo>
                  <a:lnTo>
                    <a:pt x="461673" y="164503"/>
                  </a:lnTo>
                  <a:lnTo>
                    <a:pt x="473510" y="188297"/>
                  </a:lnTo>
                  <a:lnTo>
                    <a:pt x="485348" y="214703"/>
                  </a:lnTo>
                  <a:lnTo>
                    <a:pt x="497186" y="243776"/>
                  </a:lnTo>
                  <a:lnTo>
                    <a:pt x="509024" y="275502"/>
                  </a:lnTo>
                  <a:lnTo>
                    <a:pt x="520861" y="309793"/>
                  </a:lnTo>
                  <a:lnTo>
                    <a:pt x="532699" y="346472"/>
                  </a:lnTo>
                  <a:lnTo>
                    <a:pt x="544537" y="385272"/>
                  </a:lnTo>
                  <a:lnTo>
                    <a:pt x="556375" y="425834"/>
                  </a:lnTo>
                  <a:lnTo>
                    <a:pt x="568213" y="467722"/>
                  </a:lnTo>
                  <a:lnTo>
                    <a:pt x="580050" y="510432"/>
                  </a:lnTo>
                  <a:lnTo>
                    <a:pt x="591888" y="553422"/>
                  </a:lnTo>
                  <a:lnTo>
                    <a:pt x="603726" y="596132"/>
                  </a:lnTo>
                  <a:lnTo>
                    <a:pt x="615564" y="638020"/>
                  </a:lnTo>
                  <a:lnTo>
                    <a:pt x="627401" y="678582"/>
                  </a:lnTo>
                  <a:lnTo>
                    <a:pt x="639239" y="717382"/>
                  </a:lnTo>
                  <a:lnTo>
                    <a:pt x="651077" y="754061"/>
                  </a:lnTo>
                  <a:lnTo>
                    <a:pt x="662915" y="788352"/>
                  </a:lnTo>
                  <a:lnTo>
                    <a:pt x="674752" y="820078"/>
                  </a:lnTo>
                  <a:lnTo>
                    <a:pt x="686590" y="849151"/>
                  </a:lnTo>
                  <a:lnTo>
                    <a:pt x="698428" y="875557"/>
                  </a:lnTo>
                  <a:lnTo>
                    <a:pt x="710266" y="899351"/>
                  </a:lnTo>
                  <a:lnTo>
                    <a:pt x="722104" y="920635"/>
                  </a:lnTo>
                  <a:lnTo>
                    <a:pt x="733941" y="939552"/>
                  </a:lnTo>
                  <a:lnTo>
                    <a:pt x="745779" y="956269"/>
                  </a:lnTo>
                  <a:lnTo>
                    <a:pt x="757617" y="970967"/>
                  </a:lnTo>
                  <a:lnTo>
                    <a:pt x="769455" y="983831"/>
                  </a:lnTo>
                  <a:lnTo>
                    <a:pt x="781292" y="995047"/>
                  </a:lnTo>
                  <a:lnTo>
                    <a:pt x="793130" y="1004793"/>
                  </a:lnTo>
                  <a:lnTo>
                    <a:pt x="804968" y="1013235"/>
                  </a:lnTo>
                  <a:lnTo>
                    <a:pt x="816806" y="1020530"/>
                  </a:lnTo>
                  <a:lnTo>
                    <a:pt x="828643" y="1026820"/>
                  </a:lnTo>
                  <a:lnTo>
                    <a:pt x="840481" y="1032233"/>
                  </a:lnTo>
                  <a:lnTo>
                    <a:pt x="852319" y="1036882"/>
                  </a:lnTo>
                  <a:lnTo>
                    <a:pt x="864157" y="1040871"/>
                  </a:lnTo>
                  <a:lnTo>
                    <a:pt x="875995" y="1044289"/>
                  </a:lnTo>
                  <a:lnTo>
                    <a:pt x="887832" y="1047215"/>
                  </a:lnTo>
                  <a:lnTo>
                    <a:pt x="899670" y="1049717"/>
                  </a:lnTo>
                  <a:lnTo>
                    <a:pt x="911508" y="1051855"/>
                  </a:lnTo>
                  <a:lnTo>
                    <a:pt x="923346" y="1053680"/>
                  </a:lnTo>
                  <a:lnTo>
                    <a:pt x="935183" y="1055239"/>
                  </a:lnTo>
                  <a:lnTo>
                    <a:pt x="947021" y="1056568"/>
                  </a:lnTo>
                  <a:lnTo>
                    <a:pt x="958859" y="1057702"/>
                  </a:lnTo>
                  <a:lnTo>
                    <a:pt x="970697" y="1058668"/>
                  </a:lnTo>
                  <a:lnTo>
                    <a:pt x="982534" y="1059492"/>
                  </a:lnTo>
                  <a:lnTo>
                    <a:pt x="994372" y="1060193"/>
                  </a:lnTo>
                  <a:lnTo>
                    <a:pt x="1006210" y="1060791"/>
                  </a:lnTo>
                  <a:lnTo>
                    <a:pt x="1018048" y="1061300"/>
                  </a:lnTo>
                  <a:lnTo>
                    <a:pt x="1029886" y="1061734"/>
                  </a:lnTo>
                  <a:lnTo>
                    <a:pt x="1041723" y="1062103"/>
                  </a:lnTo>
                  <a:lnTo>
                    <a:pt x="1053561" y="1062417"/>
                  </a:lnTo>
                  <a:lnTo>
                    <a:pt x="1065399" y="1062684"/>
                  </a:lnTo>
                  <a:lnTo>
                    <a:pt x="1077237" y="1062912"/>
                  </a:lnTo>
                  <a:lnTo>
                    <a:pt x="1089074" y="1063106"/>
                  </a:lnTo>
                  <a:lnTo>
                    <a:pt x="1100912" y="1063271"/>
                  </a:lnTo>
                  <a:lnTo>
                    <a:pt x="1112750" y="1063411"/>
                  </a:lnTo>
                  <a:lnTo>
                    <a:pt x="1124588" y="1063530"/>
                  </a:lnTo>
                  <a:lnTo>
                    <a:pt x="1136426" y="1063632"/>
                  </a:lnTo>
                  <a:lnTo>
                    <a:pt x="1148263" y="1063718"/>
                  </a:lnTo>
                  <a:lnTo>
                    <a:pt x="1160101" y="1063792"/>
                  </a:lnTo>
                  <a:lnTo>
                    <a:pt x="1171939" y="1063854"/>
                  </a:lnTo>
                  <a:lnTo>
                    <a:pt x="1171939" y="1063997"/>
                  </a:lnTo>
                  <a:lnTo>
                    <a:pt x="1183777" y="1063960"/>
                  </a:lnTo>
                  <a:lnTo>
                    <a:pt x="1195614" y="1063916"/>
                  </a:lnTo>
                  <a:lnTo>
                    <a:pt x="1207452" y="1063864"/>
                  </a:lnTo>
                  <a:lnTo>
                    <a:pt x="1219290" y="1063803"/>
                  </a:lnTo>
                  <a:lnTo>
                    <a:pt x="1231128" y="1063731"/>
                  </a:lnTo>
                  <a:lnTo>
                    <a:pt x="1242965" y="1063647"/>
                  </a:lnTo>
                  <a:lnTo>
                    <a:pt x="1254803" y="1063548"/>
                  </a:lnTo>
                  <a:lnTo>
                    <a:pt x="1266641" y="1063432"/>
                  </a:lnTo>
                  <a:lnTo>
                    <a:pt x="1278479" y="1063295"/>
                  </a:lnTo>
                  <a:lnTo>
                    <a:pt x="1290317" y="1063135"/>
                  </a:lnTo>
                  <a:lnTo>
                    <a:pt x="1302154" y="1062946"/>
                  </a:lnTo>
                  <a:lnTo>
                    <a:pt x="1313992" y="1062725"/>
                  </a:lnTo>
                  <a:lnTo>
                    <a:pt x="1325830" y="1062465"/>
                  </a:lnTo>
                  <a:lnTo>
                    <a:pt x="1337668" y="1062159"/>
                  </a:lnTo>
                  <a:lnTo>
                    <a:pt x="1349505" y="1061801"/>
                  </a:lnTo>
                  <a:lnTo>
                    <a:pt x="1361343" y="1061380"/>
                  </a:lnTo>
                  <a:lnTo>
                    <a:pt x="1373181" y="1060886"/>
                  </a:lnTo>
                  <a:lnTo>
                    <a:pt x="1385019" y="1060306"/>
                  </a:lnTo>
                  <a:lnTo>
                    <a:pt x="1396856" y="1059625"/>
                  </a:lnTo>
                  <a:lnTo>
                    <a:pt x="1408694" y="1058828"/>
                  </a:lnTo>
                  <a:lnTo>
                    <a:pt x="1420532" y="1057893"/>
                  </a:lnTo>
                  <a:lnTo>
                    <a:pt x="1432370" y="1056797"/>
                  </a:lnTo>
                  <a:lnTo>
                    <a:pt x="1444208" y="1055515"/>
                  </a:lnTo>
                  <a:lnTo>
                    <a:pt x="1456045" y="1054013"/>
                  </a:lnTo>
                  <a:lnTo>
                    <a:pt x="1467883" y="1052258"/>
                  </a:lnTo>
                  <a:lnTo>
                    <a:pt x="1479721" y="1050207"/>
                  </a:lnTo>
                  <a:lnTo>
                    <a:pt x="1491559" y="1047814"/>
                  </a:lnTo>
                  <a:lnTo>
                    <a:pt x="1503396" y="1045024"/>
                  </a:lnTo>
                  <a:lnTo>
                    <a:pt x="1515234" y="1041777"/>
                  </a:lnTo>
                  <a:lnTo>
                    <a:pt x="1527072" y="1038003"/>
                  </a:lnTo>
                  <a:lnTo>
                    <a:pt x="1538910" y="1033626"/>
                  </a:lnTo>
                  <a:lnTo>
                    <a:pt x="1550748" y="1028560"/>
                  </a:lnTo>
                  <a:lnTo>
                    <a:pt x="1562585" y="1022713"/>
                  </a:lnTo>
                  <a:lnTo>
                    <a:pt x="1574423" y="1015983"/>
                  </a:lnTo>
                  <a:lnTo>
                    <a:pt x="1586261" y="1008265"/>
                  </a:lnTo>
                  <a:lnTo>
                    <a:pt x="1598099" y="999446"/>
                  </a:lnTo>
                  <a:lnTo>
                    <a:pt x="1609936" y="989416"/>
                  </a:lnTo>
                  <a:lnTo>
                    <a:pt x="1621774" y="978066"/>
                  </a:lnTo>
                  <a:lnTo>
                    <a:pt x="1633612" y="965295"/>
                  </a:lnTo>
                  <a:lnTo>
                    <a:pt x="1645450" y="951019"/>
                  </a:lnTo>
                  <a:lnTo>
                    <a:pt x="1657287" y="935175"/>
                  </a:lnTo>
                  <a:lnTo>
                    <a:pt x="1669125" y="917731"/>
                  </a:lnTo>
                  <a:lnTo>
                    <a:pt x="1680963" y="898696"/>
                  </a:lnTo>
                  <a:lnTo>
                    <a:pt x="1692801" y="878121"/>
                  </a:lnTo>
                  <a:lnTo>
                    <a:pt x="1704639" y="856114"/>
                  </a:lnTo>
                  <a:lnTo>
                    <a:pt x="1716476" y="832834"/>
                  </a:lnTo>
                  <a:lnTo>
                    <a:pt x="1728314" y="808496"/>
                  </a:lnTo>
                  <a:lnTo>
                    <a:pt x="1740152" y="783364"/>
                  </a:lnTo>
                  <a:lnTo>
                    <a:pt x="1751990" y="757738"/>
                  </a:lnTo>
                  <a:lnTo>
                    <a:pt x="1763827" y="731944"/>
                  </a:lnTo>
                  <a:lnTo>
                    <a:pt x="1775665" y="706318"/>
                  </a:lnTo>
                  <a:lnTo>
                    <a:pt x="1787503" y="681185"/>
                  </a:lnTo>
                  <a:lnTo>
                    <a:pt x="1799341" y="656848"/>
                  </a:lnTo>
                  <a:lnTo>
                    <a:pt x="1811178" y="633568"/>
                  </a:lnTo>
                  <a:lnTo>
                    <a:pt x="1823016" y="611560"/>
                  </a:lnTo>
                  <a:lnTo>
                    <a:pt x="1834854" y="590986"/>
                  </a:lnTo>
                  <a:lnTo>
                    <a:pt x="1846692" y="571950"/>
                  </a:lnTo>
                  <a:lnTo>
                    <a:pt x="1858530" y="554507"/>
                  </a:lnTo>
                  <a:lnTo>
                    <a:pt x="1870367" y="538663"/>
                  </a:lnTo>
                  <a:lnTo>
                    <a:pt x="1882205" y="524387"/>
                  </a:lnTo>
                  <a:lnTo>
                    <a:pt x="1894043" y="511616"/>
                  </a:lnTo>
                  <a:lnTo>
                    <a:pt x="1905881" y="500265"/>
                  </a:lnTo>
                  <a:lnTo>
                    <a:pt x="1917718" y="490235"/>
                  </a:lnTo>
                  <a:lnTo>
                    <a:pt x="1929556" y="481417"/>
                  </a:lnTo>
                  <a:lnTo>
                    <a:pt x="1941394" y="473698"/>
                  </a:lnTo>
                  <a:lnTo>
                    <a:pt x="1953232" y="466969"/>
                  </a:lnTo>
                  <a:lnTo>
                    <a:pt x="1965069" y="461121"/>
                  </a:lnTo>
                  <a:lnTo>
                    <a:pt x="1976907" y="456056"/>
                  </a:lnTo>
                  <a:lnTo>
                    <a:pt x="1988745" y="451679"/>
                  </a:lnTo>
                  <a:lnTo>
                    <a:pt x="2000583" y="447905"/>
                  </a:lnTo>
                  <a:lnTo>
                    <a:pt x="2012421" y="444657"/>
                  </a:lnTo>
                  <a:lnTo>
                    <a:pt x="2024258" y="441868"/>
                  </a:lnTo>
                  <a:lnTo>
                    <a:pt x="2036096" y="439474"/>
                  </a:lnTo>
                  <a:lnTo>
                    <a:pt x="2047934" y="437423"/>
                  </a:lnTo>
                  <a:lnTo>
                    <a:pt x="2059772" y="435668"/>
                  </a:lnTo>
                  <a:lnTo>
                    <a:pt x="2071609" y="434167"/>
                  </a:lnTo>
                  <a:lnTo>
                    <a:pt x="2083447" y="432884"/>
                  </a:lnTo>
                  <a:lnTo>
                    <a:pt x="2095285" y="431789"/>
                  </a:lnTo>
                  <a:lnTo>
                    <a:pt x="2107123" y="430854"/>
                  </a:lnTo>
                  <a:lnTo>
                    <a:pt x="2118961" y="430056"/>
                  </a:lnTo>
                  <a:lnTo>
                    <a:pt x="2130798" y="429376"/>
                  </a:lnTo>
                  <a:lnTo>
                    <a:pt x="2142636" y="428796"/>
                  </a:lnTo>
                  <a:lnTo>
                    <a:pt x="2154474" y="428302"/>
                  </a:lnTo>
                  <a:lnTo>
                    <a:pt x="2166312" y="427881"/>
                  </a:lnTo>
                  <a:lnTo>
                    <a:pt x="2178149" y="427522"/>
                  </a:lnTo>
                  <a:lnTo>
                    <a:pt x="2189987" y="427217"/>
                  </a:lnTo>
                  <a:lnTo>
                    <a:pt x="2201825" y="426957"/>
                  </a:lnTo>
                  <a:lnTo>
                    <a:pt x="2213663" y="426735"/>
                  </a:lnTo>
                  <a:lnTo>
                    <a:pt x="2225500" y="426547"/>
                  </a:lnTo>
                  <a:lnTo>
                    <a:pt x="2237338" y="426386"/>
                  </a:lnTo>
                  <a:lnTo>
                    <a:pt x="2249176" y="426250"/>
                  </a:lnTo>
                  <a:lnTo>
                    <a:pt x="2261014" y="426134"/>
                  </a:lnTo>
                  <a:lnTo>
                    <a:pt x="2272852" y="426035"/>
                  </a:lnTo>
                  <a:lnTo>
                    <a:pt x="2284689" y="425950"/>
                  </a:lnTo>
                  <a:lnTo>
                    <a:pt x="2296527" y="425879"/>
                  </a:lnTo>
                  <a:lnTo>
                    <a:pt x="2308365" y="425818"/>
                  </a:lnTo>
                  <a:lnTo>
                    <a:pt x="2320203" y="425766"/>
                  </a:lnTo>
                  <a:lnTo>
                    <a:pt x="2332040" y="425722"/>
                  </a:lnTo>
                  <a:lnTo>
                    <a:pt x="2343878" y="425684"/>
                  </a:lnTo>
                  <a:lnTo>
                    <a:pt x="2343878" y="425470"/>
                  </a:lnTo>
                  <a:lnTo>
                    <a:pt x="2355716" y="425470"/>
                  </a:lnTo>
                  <a:lnTo>
                    <a:pt x="2367554" y="425470"/>
                  </a:lnTo>
                  <a:lnTo>
                    <a:pt x="2379391" y="425470"/>
                  </a:lnTo>
                  <a:lnTo>
                    <a:pt x="2391229" y="425470"/>
                  </a:lnTo>
                  <a:lnTo>
                    <a:pt x="2403067" y="425470"/>
                  </a:lnTo>
                  <a:lnTo>
                    <a:pt x="2414905" y="425470"/>
                  </a:lnTo>
                  <a:lnTo>
                    <a:pt x="2426743" y="425470"/>
                  </a:lnTo>
                  <a:lnTo>
                    <a:pt x="2438580" y="425470"/>
                  </a:lnTo>
                  <a:lnTo>
                    <a:pt x="2450418" y="425470"/>
                  </a:lnTo>
                  <a:lnTo>
                    <a:pt x="2462256" y="425470"/>
                  </a:lnTo>
                  <a:lnTo>
                    <a:pt x="2474094" y="425470"/>
                  </a:lnTo>
                  <a:lnTo>
                    <a:pt x="2485931" y="425470"/>
                  </a:lnTo>
                  <a:lnTo>
                    <a:pt x="2497769" y="425470"/>
                  </a:lnTo>
                  <a:lnTo>
                    <a:pt x="2509607" y="425470"/>
                  </a:lnTo>
                  <a:lnTo>
                    <a:pt x="2521445" y="425470"/>
                  </a:lnTo>
                  <a:lnTo>
                    <a:pt x="2533283" y="425470"/>
                  </a:lnTo>
                  <a:lnTo>
                    <a:pt x="2545120" y="425470"/>
                  </a:lnTo>
                  <a:lnTo>
                    <a:pt x="2556958" y="425470"/>
                  </a:lnTo>
                  <a:lnTo>
                    <a:pt x="2568796" y="425470"/>
                  </a:lnTo>
                  <a:lnTo>
                    <a:pt x="2580634" y="425470"/>
                  </a:lnTo>
                  <a:lnTo>
                    <a:pt x="2592471" y="425470"/>
                  </a:lnTo>
                  <a:lnTo>
                    <a:pt x="2604309" y="425470"/>
                  </a:lnTo>
                  <a:lnTo>
                    <a:pt x="2616147" y="425470"/>
                  </a:lnTo>
                  <a:lnTo>
                    <a:pt x="2627985" y="425470"/>
                  </a:lnTo>
                  <a:lnTo>
                    <a:pt x="2639822" y="425470"/>
                  </a:lnTo>
                  <a:lnTo>
                    <a:pt x="2651660" y="425470"/>
                  </a:lnTo>
                  <a:lnTo>
                    <a:pt x="2663498" y="425470"/>
                  </a:lnTo>
                  <a:lnTo>
                    <a:pt x="2675336" y="425470"/>
                  </a:lnTo>
                  <a:lnTo>
                    <a:pt x="2687174" y="425470"/>
                  </a:lnTo>
                  <a:lnTo>
                    <a:pt x="2699011" y="425470"/>
                  </a:lnTo>
                  <a:lnTo>
                    <a:pt x="2710849" y="425470"/>
                  </a:lnTo>
                  <a:lnTo>
                    <a:pt x="2722687" y="425470"/>
                  </a:lnTo>
                  <a:lnTo>
                    <a:pt x="2734525" y="425470"/>
                  </a:lnTo>
                  <a:lnTo>
                    <a:pt x="2746362" y="425470"/>
                  </a:lnTo>
                  <a:lnTo>
                    <a:pt x="2758200" y="425470"/>
                  </a:lnTo>
                  <a:lnTo>
                    <a:pt x="2770038" y="425470"/>
                  </a:lnTo>
                  <a:lnTo>
                    <a:pt x="2781876" y="425470"/>
                  </a:lnTo>
                  <a:lnTo>
                    <a:pt x="2793713" y="425470"/>
                  </a:lnTo>
                  <a:lnTo>
                    <a:pt x="2805551" y="425470"/>
                  </a:lnTo>
                  <a:lnTo>
                    <a:pt x="2817389" y="425470"/>
                  </a:lnTo>
                  <a:lnTo>
                    <a:pt x="2829227" y="425470"/>
                  </a:lnTo>
                  <a:lnTo>
                    <a:pt x="2841065" y="425470"/>
                  </a:lnTo>
                  <a:lnTo>
                    <a:pt x="2852902" y="425470"/>
                  </a:lnTo>
                  <a:lnTo>
                    <a:pt x="2864740" y="425470"/>
                  </a:lnTo>
                  <a:lnTo>
                    <a:pt x="2876578" y="425470"/>
                  </a:lnTo>
                  <a:lnTo>
                    <a:pt x="2888416" y="425470"/>
                  </a:lnTo>
                  <a:lnTo>
                    <a:pt x="2900253" y="425470"/>
                  </a:lnTo>
                  <a:lnTo>
                    <a:pt x="2912091" y="425470"/>
                  </a:lnTo>
                  <a:lnTo>
                    <a:pt x="2923929" y="425470"/>
                  </a:lnTo>
                  <a:lnTo>
                    <a:pt x="2935767" y="425470"/>
                  </a:lnTo>
                  <a:lnTo>
                    <a:pt x="2947604" y="425470"/>
                  </a:lnTo>
                  <a:lnTo>
                    <a:pt x="2959442" y="425470"/>
                  </a:lnTo>
                  <a:lnTo>
                    <a:pt x="2971280" y="425470"/>
                  </a:lnTo>
                  <a:lnTo>
                    <a:pt x="2983118" y="425470"/>
                  </a:lnTo>
                  <a:lnTo>
                    <a:pt x="2994956" y="425470"/>
                  </a:lnTo>
                  <a:lnTo>
                    <a:pt x="3006793" y="425470"/>
                  </a:lnTo>
                  <a:lnTo>
                    <a:pt x="3018631" y="425470"/>
                  </a:lnTo>
                  <a:lnTo>
                    <a:pt x="3030469" y="425470"/>
                  </a:lnTo>
                  <a:lnTo>
                    <a:pt x="3042307" y="425470"/>
                  </a:lnTo>
                  <a:lnTo>
                    <a:pt x="3054144" y="425470"/>
                  </a:lnTo>
                  <a:lnTo>
                    <a:pt x="3065982" y="425470"/>
                  </a:lnTo>
                  <a:lnTo>
                    <a:pt x="3077820" y="425470"/>
                  </a:lnTo>
                  <a:lnTo>
                    <a:pt x="3089658" y="425470"/>
                  </a:lnTo>
                  <a:lnTo>
                    <a:pt x="3101496" y="425470"/>
                  </a:lnTo>
                  <a:lnTo>
                    <a:pt x="3113333" y="425470"/>
                  </a:lnTo>
                  <a:lnTo>
                    <a:pt x="3125171" y="425470"/>
                  </a:lnTo>
                  <a:lnTo>
                    <a:pt x="3137009" y="425470"/>
                  </a:lnTo>
                  <a:lnTo>
                    <a:pt x="3148847" y="425470"/>
                  </a:lnTo>
                  <a:lnTo>
                    <a:pt x="3160684" y="425470"/>
                  </a:lnTo>
                  <a:lnTo>
                    <a:pt x="3172522" y="425470"/>
                  </a:lnTo>
                  <a:lnTo>
                    <a:pt x="3184360" y="425470"/>
                  </a:lnTo>
                  <a:lnTo>
                    <a:pt x="3196198" y="425470"/>
                  </a:lnTo>
                  <a:lnTo>
                    <a:pt x="3208035" y="425470"/>
                  </a:lnTo>
                  <a:lnTo>
                    <a:pt x="3219873" y="425470"/>
                  </a:lnTo>
                  <a:lnTo>
                    <a:pt x="3231711" y="425470"/>
                  </a:lnTo>
                  <a:lnTo>
                    <a:pt x="3243549" y="425470"/>
                  </a:lnTo>
                  <a:lnTo>
                    <a:pt x="3255387" y="425470"/>
                  </a:lnTo>
                  <a:lnTo>
                    <a:pt x="3267224" y="425470"/>
                  </a:lnTo>
                  <a:lnTo>
                    <a:pt x="3279062" y="425470"/>
                  </a:lnTo>
                  <a:lnTo>
                    <a:pt x="3290900" y="425470"/>
                  </a:lnTo>
                  <a:lnTo>
                    <a:pt x="3302738" y="425470"/>
                  </a:lnTo>
                  <a:lnTo>
                    <a:pt x="3314575" y="425470"/>
                  </a:lnTo>
                  <a:lnTo>
                    <a:pt x="3326413" y="425470"/>
                  </a:lnTo>
                  <a:lnTo>
                    <a:pt x="3338251" y="425470"/>
                  </a:lnTo>
                  <a:lnTo>
                    <a:pt x="3350089" y="425470"/>
                  </a:lnTo>
                  <a:lnTo>
                    <a:pt x="3361926" y="425470"/>
                  </a:lnTo>
                  <a:lnTo>
                    <a:pt x="3373764" y="425470"/>
                  </a:lnTo>
                  <a:lnTo>
                    <a:pt x="3385602" y="425470"/>
                  </a:lnTo>
                  <a:lnTo>
                    <a:pt x="3397440" y="425470"/>
                  </a:lnTo>
                  <a:lnTo>
                    <a:pt x="3409278" y="425470"/>
                  </a:lnTo>
                  <a:lnTo>
                    <a:pt x="3421115" y="425470"/>
                  </a:lnTo>
                  <a:lnTo>
                    <a:pt x="3432953" y="425470"/>
                  </a:lnTo>
                  <a:lnTo>
                    <a:pt x="3444791" y="425470"/>
                  </a:lnTo>
                  <a:lnTo>
                    <a:pt x="3456629" y="425470"/>
                  </a:lnTo>
                  <a:lnTo>
                    <a:pt x="3468466" y="425470"/>
                  </a:lnTo>
                  <a:lnTo>
                    <a:pt x="3480304" y="425470"/>
                  </a:lnTo>
                  <a:lnTo>
                    <a:pt x="3492142" y="425470"/>
                  </a:lnTo>
                  <a:lnTo>
                    <a:pt x="3503980" y="425470"/>
                  </a:lnTo>
                  <a:lnTo>
                    <a:pt x="3515818" y="425470"/>
                  </a:lnTo>
                  <a:lnTo>
                    <a:pt x="3515818" y="425399"/>
                  </a:lnTo>
                  <a:lnTo>
                    <a:pt x="3527655" y="425386"/>
                  </a:lnTo>
                  <a:lnTo>
                    <a:pt x="3539493" y="425371"/>
                  </a:lnTo>
                  <a:lnTo>
                    <a:pt x="3551331" y="425354"/>
                  </a:lnTo>
                  <a:lnTo>
                    <a:pt x="3563169" y="425334"/>
                  </a:lnTo>
                  <a:lnTo>
                    <a:pt x="3575006" y="425310"/>
                  </a:lnTo>
                  <a:lnTo>
                    <a:pt x="3586844" y="425282"/>
                  </a:lnTo>
                  <a:lnTo>
                    <a:pt x="3598682" y="425249"/>
                  </a:lnTo>
                  <a:lnTo>
                    <a:pt x="3610520" y="425210"/>
                  </a:lnTo>
                  <a:lnTo>
                    <a:pt x="3622357" y="425165"/>
                  </a:lnTo>
                  <a:lnTo>
                    <a:pt x="3634195" y="425111"/>
                  </a:lnTo>
                  <a:lnTo>
                    <a:pt x="3646033" y="425048"/>
                  </a:lnTo>
                  <a:lnTo>
                    <a:pt x="3657871" y="424975"/>
                  </a:lnTo>
                  <a:lnTo>
                    <a:pt x="3669709" y="424888"/>
                  </a:lnTo>
                  <a:lnTo>
                    <a:pt x="3681546" y="424786"/>
                  </a:lnTo>
                  <a:lnTo>
                    <a:pt x="3693384" y="424666"/>
                  </a:lnTo>
                  <a:lnTo>
                    <a:pt x="3705222" y="424526"/>
                  </a:lnTo>
                  <a:lnTo>
                    <a:pt x="3717060" y="424361"/>
                  </a:lnTo>
                  <a:lnTo>
                    <a:pt x="3728897" y="424168"/>
                  </a:lnTo>
                  <a:lnTo>
                    <a:pt x="3740735" y="423941"/>
                  </a:lnTo>
                  <a:lnTo>
                    <a:pt x="3752573" y="423676"/>
                  </a:lnTo>
                  <a:lnTo>
                    <a:pt x="3764411" y="423364"/>
                  </a:lnTo>
                  <a:lnTo>
                    <a:pt x="3776248" y="422999"/>
                  </a:lnTo>
                  <a:lnTo>
                    <a:pt x="3788086" y="422571"/>
                  </a:lnTo>
                  <a:lnTo>
                    <a:pt x="3799924" y="422071"/>
                  </a:lnTo>
                  <a:lnTo>
                    <a:pt x="3811762" y="421486"/>
                  </a:lnTo>
                  <a:lnTo>
                    <a:pt x="3823600" y="420802"/>
                  </a:lnTo>
                  <a:lnTo>
                    <a:pt x="3835437" y="420004"/>
                  </a:lnTo>
                  <a:lnTo>
                    <a:pt x="3847275" y="419074"/>
                  </a:lnTo>
                  <a:lnTo>
                    <a:pt x="3859113" y="417992"/>
                  </a:lnTo>
                  <a:lnTo>
                    <a:pt x="3870951" y="416734"/>
                  </a:lnTo>
                  <a:lnTo>
                    <a:pt x="3882788" y="415275"/>
                  </a:lnTo>
                  <a:lnTo>
                    <a:pt x="3894626" y="413586"/>
                  </a:lnTo>
                  <a:lnTo>
                    <a:pt x="3906464" y="411637"/>
                  </a:lnTo>
                  <a:lnTo>
                    <a:pt x="3918302" y="409394"/>
                  </a:lnTo>
                  <a:lnTo>
                    <a:pt x="3930139" y="406821"/>
                  </a:lnTo>
                  <a:lnTo>
                    <a:pt x="3941977" y="403882"/>
                  </a:lnTo>
                  <a:lnTo>
                    <a:pt x="3953815" y="400538"/>
                  </a:lnTo>
                  <a:lnTo>
                    <a:pt x="3965653" y="396755"/>
                  </a:lnTo>
                  <a:lnTo>
                    <a:pt x="3977491" y="392498"/>
                  </a:lnTo>
                  <a:lnTo>
                    <a:pt x="3989328" y="387739"/>
                  </a:lnTo>
                  <a:lnTo>
                    <a:pt x="4001166" y="382458"/>
                  </a:lnTo>
                  <a:lnTo>
                    <a:pt x="4013004" y="376643"/>
                  </a:lnTo>
                  <a:lnTo>
                    <a:pt x="4024842" y="370298"/>
                  </a:lnTo>
                  <a:lnTo>
                    <a:pt x="4036679" y="363440"/>
                  </a:lnTo>
                  <a:lnTo>
                    <a:pt x="4048517" y="356104"/>
                  </a:lnTo>
                  <a:lnTo>
                    <a:pt x="4060355" y="348344"/>
                  </a:lnTo>
                  <a:lnTo>
                    <a:pt x="4072193" y="340232"/>
                  </a:lnTo>
                  <a:lnTo>
                    <a:pt x="4084031" y="331854"/>
                  </a:lnTo>
                  <a:lnTo>
                    <a:pt x="4095868" y="323312"/>
                  </a:lnTo>
                  <a:lnTo>
                    <a:pt x="4107706" y="314714"/>
                  </a:lnTo>
                  <a:lnTo>
                    <a:pt x="4119544" y="306172"/>
                  </a:lnTo>
                  <a:lnTo>
                    <a:pt x="4131382" y="297795"/>
                  </a:lnTo>
                  <a:lnTo>
                    <a:pt x="4143219" y="289682"/>
                  </a:lnTo>
                  <a:lnTo>
                    <a:pt x="4155057" y="281922"/>
                  </a:lnTo>
                  <a:lnTo>
                    <a:pt x="4166895" y="274586"/>
                  </a:lnTo>
                  <a:lnTo>
                    <a:pt x="4178733" y="267728"/>
                  </a:lnTo>
                  <a:lnTo>
                    <a:pt x="4190570" y="261383"/>
                  </a:lnTo>
                  <a:lnTo>
                    <a:pt x="4202408" y="255568"/>
                  </a:lnTo>
                  <a:lnTo>
                    <a:pt x="4214246" y="250287"/>
                  </a:lnTo>
                  <a:lnTo>
                    <a:pt x="4226084" y="245528"/>
                  </a:lnTo>
                  <a:lnTo>
                    <a:pt x="4237922" y="241272"/>
                  </a:lnTo>
                  <a:lnTo>
                    <a:pt x="4249759" y="237488"/>
                  </a:lnTo>
                  <a:lnTo>
                    <a:pt x="4261597" y="234145"/>
                  </a:lnTo>
                  <a:lnTo>
                    <a:pt x="4273435" y="231205"/>
                  </a:lnTo>
                  <a:lnTo>
                    <a:pt x="4285273" y="228632"/>
                  </a:lnTo>
                  <a:lnTo>
                    <a:pt x="4297110" y="226389"/>
                  </a:lnTo>
                  <a:lnTo>
                    <a:pt x="4308948" y="224440"/>
                  </a:lnTo>
                  <a:lnTo>
                    <a:pt x="4320786" y="222752"/>
                  </a:lnTo>
                  <a:lnTo>
                    <a:pt x="4332624" y="221292"/>
                  </a:lnTo>
                  <a:lnTo>
                    <a:pt x="4344461" y="220035"/>
                  </a:lnTo>
                  <a:lnTo>
                    <a:pt x="4356299" y="218952"/>
                  </a:lnTo>
                  <a:lnTo>
                    <a:pt x="4368137" y="218022"/>
                  </a:lnTo>
                  <a:lnTo>
                    <a:pt x="4379975" y="217224"/>
                  </a:lnTo>
                  <a:lnTo>
                    <a:pt x="4391813" y="216541"/>
                  </a:lnTo>
                  <a:lnTo>
                    <a:pt x="4403650" y="215956"/>
                  </a:lnTo>
                  <a:lnTo>
                    <a:pt x="4415488" y="215455"/>
                  </a:lnTo>
                  <a:lnTo>
                    <a:pt x="4427326" y="215028"/>
                  </a:lnTo>
                  <a:lnTo>
                    <a:pt x="4439164" y="214662"/>
                  </a:lnTo>
                  <a:lnTo>
                    <a:pt x="4451001" y="214351"/>
                  </a:lnTo>
                  <a:lnTo>
                    <a:pt x="4462839" y="214085"/>
                  </a:lnTo>
                  <a:lnTo>
                    <a:pt x="4474677" y="213858"/>
                  </a:lnTo>
                  <a:lnTo>
                    <a:pt x="4486515" y="213665"/>
                  </a:lnTo>
                  <a:lnTo>
                    <a:pt x="4498352" y="213500"/>
                  </a:lnTo>
                  <a:lnTo>
                    <a:pt x="4510190" y="213360"/>
                  </a:lnTo>
                  <a:lnTo>
                    <a:pt x="4522028" y="213240"/>
                  </a:lnTo>
                  <a:lnTo>
                    <a:pt x="4533866" y="213139"/>
                  </a:lnTo>
                  <a:lnTo>
                    <a:pt x="4545704" y="213052"/>
                  </a:lnTo>
                  <a:lnTo>
                    <a:pt x="4557541" y="212978"/>
                  </a:lnTo>
                  <a:lnTo>
                    <a:pt x="4569379" y="212915"/>
                  </a:lnTo>
                  <a:lnTo>
                    <a:pt x="4581217" y="212862"/>
                  </a:lnTo>
                  <a:lnTo>
                    <a:pt x="4593055" y="212816"/>
                  </a:lnTo>
                  <a:lnTo>
                    <a:pt x="4604892" y="212777"/>
                  </a:lnTo>
                  <a:lnTo>
                    <a:pt x="4616730" y="212744"/>
                  </a:lnTo>
                  <a:lnTo>
                    <a:pt x="4628568" y="212716"/>
                  </a:lnTo>
                  <a:lnTo>
                    <a:pt x="4640406" y="212693"/>
                  </a:lnTo>
                  <a:lnTo>
                    <a:pt x="4652244" y="212672"/>
                  </a:lnTo>
                  <a:lnTo>
                    <a:pt x="4664081" y="212655"/>
                  </a:lnTo>
                  <a:lnTo>
                    <a:pt x="4675919" y="212640"/>
                  </a:lnTo>
                  <a:lnTo>
                    <a:pt x="4687757" y="212628"/>
                  </a:lnTo>
                </a:path>
              </a:pathLst>
            </a:custGeom>
            <a:ln w="40651" cap="flat">
              <a:solidFill>
                <a:srgbClr val="E8E8E8">
                  <a:alpha val="100000"/>
                </a:srgbClr>
              </a:solidFill>
              <a:prstDash val="solid"/>
              <a:round/>
            </a:ln>
          </p:spPr>
          <p:txBody>
            <a:bodyPr/>
            <a:lstStyle/>
            <a:p/>
          </p:txBody>
        </p:sp>
        <p:sp>
          <p:nvSpPr>
            <p:cNvPr id="44" name="pl44"/>
            <p:cNvSpPr/>
            <p:nvPr/>
          </p:nvSpPr>
          <p:spPr>
            <a:xfrm>
              <a:off x="2482252" y="1543881"/>
              <a:ext cx="4687757" cy="1064426"/>
            </a:xfrm>
            <a:custGeom>
              <a:avLst/>
              <a:pathLst>
                <a:path w="4687757" h="1064426">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3127"/>
                  </a:lnTo>
                  <a:lnTo>
                    <a:pt x="2355716" y="213178"/>
                  </a:lnTo>
                  <a:lnTo>
                    <a:pt x="2367554" y="213236"/>
                  </a:lnTo>
                  <a:lnTo>
                    <a:pt x="2379391" y="213306"/>
                  </a:lnTo>
                  <a:lnTo>
                    <a:pt x="2391229" y="213387"/>
                  </a:lnTo>
                  <a:lnTo>
                    <a:pt x="2403067" y="213482"/>
                  </a:lnTo>
                  <a:lnTo>
                    <a:pt x="2414905" y="213595"/>
                  </a:lnTo>
                  <a:lnTo>
                    <a:pt x="2426743" y="213727"/>
                  </a:lnTo>
                  <a:lnTo>
                    <a:pt x="2438580" y="213882"/>
                  </a:lnTo>
                  <a:lnTo>
                    <a:pt x="2450418" y="214064"/>
                  </a:lnTo>
                  <a:lnTo>
                    <a:pt x="2462256" y="214278"/>
                  </a:lnTo>
                  <a:lnTo>
                    <a:pt x="2474094" y="214529"/>
                  </a:lnTo>
                  <a:lnTo>
                    <a:pt x="2485931" y="214824"/>
                  </a:lnTo>
                  <a:lnTo>
                    <a:pt x="2497769" y="215171"/>
                  </a:lnTo>
                  <a:lnTo>
                    <a:pt x="2509607" y="215578"/>
                  </a:lnTo>
                  <a:lnTo>
                    <a:pt x="2521445" y="216056"/>
                  </a:lnTo>
                  <a:lnTo>
                    <a:pt x="2533283" y="216618"/>
                  </a:lnTo>
                  <a:lnTo>
                    <a:pt x="2545120" y="217276"/>
                  </a:lnTo>
                  <a:lnTo>
                    <a:pt x="2556958" y="218050"/>
                  </a:lnTo>
                  <a:lnTo>
                    <a:pt x="2568796" y="218957"/>
                  </a:lnTo>
                  <a:lnTo>
                    <a:pt x="2580634" y="220020"/>
                  </a:lnTo>
                  <a:lnTo>
                    <a:pt x="2592471" y="221267"/>
                  </a:lnTo>
                  <a:lnTo>
                    <a:pt x="2604309" y="222727"/>
                  </a:lnTo>
                  <a:lnTo>
                    <a:pt x="2616147" y="224438"/>
                  </a:lnTo>
                  <a:lnTo>
                    <a:pt x="2627985" y="226439"/>
                  </a:lnTo>
                  <a:lnTo>
                    <a:pt x="2639822" y="228780"/>
                  </a:lnTo>
                  <a:lnTo>
                    <a:pt x="2651660" y="231514"/>
                  </a:lnTo>
                  <a:lnTo>
                    <a:pt x="2663498" y="234705"/>
                  </a:lnTo>
                  <a:lnTo>
                    <a:pt x="2675336" y="238425"/>
                  </a:lnTo>
                  <a:lnTo>
                    <a:pt x="2687174" y="242755"/>
                  </a:lnTo>
                  <a:lnTo>
                    <a:pt x="2699011" y="247787"/>
                  </a:lnTo>
                  <a:lnTo>
                    <a:pt x="2710849" y="253623"/>
                  </a:lnTo>
                  <a:lnTo>
                    <a:pt x="2722687" y="260377"/>
                  </a:lnTo>
                  <a:lnTo>
                    <a:pt x="2734525" y="268173"/>
                  </a:lnTo>
                  <a:lnTo>
                    <a:pt x="2746362" y="277146"/>
                  </a:lnTo>
                  <a:lnTo>
                    <a:pt x="2758200" y="287438"/>
                  </a:lnTo>
                  <a:lnTo>
                    <a:pt x="2770038" y="299196"/>
                  </a:lnTo>
                  <a:lnTo>
                    <a:pt x="2781876" y="312569"/>
                  </a:lnTo>
                  <a:lnTo>
                    <a:pt x="2793713" y="327703"/>
                  </a:lnTo>
                  <a:lnTo>
                    <a:pt x="2805551" y="344730"/>
                  </a:lnTo>
                  <a:lnTo>
                    <a:pt x="2817389" y="363765"/>
                  </a:lnTo>
                  <a:lnTo>
                    <a:pt x="2829227" y="384890"/>
                  </a:lnTo>
                  <a:lnTo>
                    <a:pt x="2841065" y="408149"/>
                  </a:lnTo>
                  <a:lnTo>
                    <a:pt x="2852902" y="433530"/>
                  </a:lnTo>
                  <a:lnTo>
                    <a:pt x="2864740" y="460962"/>
                  </a:lnTo>
                  <a:lnTo>
                    <a:pt x="2876578" y="490306"/>
                  </a:lnTo>
                  <a:lnTo>
                    <a:pt x="2888416" y="521345"/>
                  </a:lnTo>
                  <a:lnTo>
                    <a:pt x="2900253" y="553795"/>
                  </a:lnTo>
                  <a:lnTo>
                    <a:pt x="2912091" y="587305"/>
                  </a:lnTo>
                  <a:lnTo>
                    <a:pt x="2923929" y="621474"/>
                  </a:lnTo>
                  <a:lnTo>
                    <a:pt x="2935767" y="655865"/>
                  </a:lnTo>
                  <a:lnTo>
                    <a:pt x="2947604" y="690034"/>
                  </a:lnTo>
                  <a:lnTo>
                    <a:pt x="2959442" y="723544"/>
                  </a:lnTo>
                  <a:lnTo>
                    <a:pt x="2971280" y="755994"/>
                  </a:lnTo>
                  <a:lnTo>
                    <a:pt x="2983118" y="787033"/>
                  </a:lnTo>
                  <a:lnTo>
                    <a:pt x="2994956" y="816377"/>
                  </a:lnTo>
                  <a:lnTo>
                    <a:pt x="3006793" y="843809"/>
                  </a:lnTo>
                  <a:lnTo>
                    <a:pt x="3018631" y="869190"/>
                  </a:lnTo>
                  <a:lnTo>
                    <a:pt x="3030469" y="892449"/>
                  </a:lnTo>
                  <a:lnTo>
                    <a:pt x="3042307" y="913574"/>
                  </a:lnTo>
                  <a:lnTo>
                    <a:pt x="3054144" y="932609"/>
                  </a:lnTo>
                  <a:lnTo>
                    <a:pt x="3065982" y="949636"/>
                  </a:lnTo>
                  <a:lnTo>
                    <a:pt x="3077820" y="964770"/>
                  </a:lnTo>
                  <a:lnTo>
                    <a:pt x="3089658" y="978143"/>
                  </a:lnTo>
                  <a:lnTo>
                    <a:pt x="3101496" y="989901"/>
                  </a:lnTo>
                  <a:lnTo>
                    <a:pt x="3113333" y="1000193"/>
                  </a:lnTo>
                  <a:lnTo>
                    <a:pt x="3125171" y="1009166"/>
                  </a:lnTo>
                  <a:lnTo>
                    <a:pt x="3137009" y="1016962"/>
                  </a:lnTo>
                  <a:lnTo>
                    <a:pt x="3148847" y="1023716"/>
                  </a:lnTo>
                  <a:lnTo>
                    <a:pt x="3160684" y="1029552"/>
                  </a:lnTo>
                  <a:lnTo>
                    <a:pt x="3172522" y="1034584"/>
                  </a:lnTo>
                  <a:lnTo>
                    <a:pt x="3184360" y="1038914"/>
                  </a:lnTo>
                  <a:lnTo>
                    <a:pt x="3196198" y="1042634"/>
                  </a:lnTo>
                  <a:lnTo>
                    <a:pt x="3208035" y="1045825"/>
                  </a:lnTo>
                  <a:lnTo>
                    <a:pt x="3219873" y="1048559"/>
                  </a:lnTo>
                  <a:lnTo>
                    <a:pt x="3231711" y="1050900"/>
                  </a:lnTo>
                  <a:lnTo>
                    <a:pt x="3243549" y="1052901"/>
                  </a:lnTo>
                  <a:lnTo>
                    <a:pt x="3255387" y="1054612"/>
                  </a:lnTo>
                  <a:lnTo>
                    <a:pt x="3267224" y="1056072"/>
                  </a:lnTo>
                  <a:lnTo>
                    <a:pt x="3279062" y="1057319"/>
                  </a:lnTo>
                  <a:lnTo>
                    <a:pt x="3290900" y="1058382"/>
                  </a:lnTo>
                  <a:lnTo>
                    <a:pt x="3302738" y="1059289"/>
                  </a:lnTo>
                  <a:lnTo>
                    <a:pt x="3314575" y="1060062"/>
                  </a:lnTo>
                  <a:lnTo>
                    <a:pt x="3326413" y="1060721"/>
                  </a:lnTo>
                  <a:lnTo>
                    <a:pt x="3338251" y="1061283"/>
                  </a:lnTo>
                  <a:lnTo>
                    <a:pt x="3350089" y="1061761"/>
                  </a:lnTo>
                  <a:lnTo>
                    <a:pt x="3361926" y="1062168"/>
                  </a:lnTo>
                  <a:lnTo>
                    <a:pt x="3373764" y="1062515"/>
                  </a:lnTo>
                  <a:lnTo>
                    <a:pt x="3385602" y="1062810"/>
                  </a:lnTo>
                  <a:lnTo>
                    <a:pt x="3397440" y="1063061"/>
                  </a:lnTo>
                  <a:lnTo>
                    <a:pt x="3409278" y="1063275"/>
                  </a:lnTo>
                  <a:lnTo>
                    <a:pt x="3421115" y="1063457"/>
                  </a:lnTo>
                  <a:lnTo>
                    <a:pt x="3432953" y="1063612"/>
                  </a:lnTo>
                  <a:lnTo>
                    <a:pt x="3444791" y="1063744"/>
                  </a:lnTo>
                  <a:lnTo>
                    <a:pt x="3456629" y="1063857"/>
                  </a:lnTo>
                  <a:lnTo>
                    <a:pt x="3468466" y="1063952"/>
                  </a:lnTo>
                  <a:lnTo>
                    <a:pt x="3480304" y="1064033"/>
                  </a:lnTo>
                  <a:lnTo>
                    <a:pt x="3492142" y="1064103"/>
                  </a:lnTo>
                  <a:lnTo>
                    <a:pt x="3503980" y="1064161"/>
                  </a:lnTo>
                  <a:lnTo>
                    <a:pt x="3515818" y="1064211"/>
                  </a:lnTo>
                  <a:lnTo>
                    <a:pt x="3515818" y="1064426"/>
                  </a:lnTo>
                  <a:lnTo>
                    <a:pt x="3527655" y="1064413"/>
                  </a:lnTo>
                  <a:lnTo>
                    <a:pt x="3539493" y="1064398"/>
                  </a:lnTo>
                  <a:lnTo>
                    <a:pt x="3551331" y="1064381"/>
                  </a:lnTo>
                  <a:lnTo>
                    <a:pt x="3563169" y="1064361"/>
                  </a:lnTo>
                  <a:lnTo>
                    <a:pt x="3575006" y="1064337"/>
                  </a:lnTo>
                  <a:lnTo>
                    <a:pt x="3586844" y="1064309"/>
                  </a:lnTo>
                  <a:lnTo>
                    <a:pt x="3598682" y="1064276"/>
                  </a:lnTo>
                  <a:lnTo>
                    <a:pt x="3610520" y="1064237"/>
                  </a:lnTo>
                  <a:lnTo>
                    <a:pt x="3622357" y="1064192"/>
                  </a:lnTo>
                  <a:lnTo>
                    <a:pt x="3634195" y="1064138"/>
                  </a:lnTo>
                  <a:lnTo>
                    <a:pt x="3646033" y="1064075"/>
                  </a:lnTo>
                  <a:lnTo>
                    <a:pt x="3657871" y="1064001"/>
                  </a:lnTo>
                  <a:lnTo>
                    <a:pt x="3669709" y="1063915"/>
                  </a:lnTo>
                  <a:lnTo>
                    <a:pt x="3681546" y="1063813"/>
                  </a:lnTo>
                  <a:lnTo>
                    <a:pt x="3693384" y="1063693"/>
                  </a:lnTo>
                  <a:lnTo>
                    <a:pt x="3705222" y="1063553"/>
                  </a:lnTo>
                  <a:lnTo>
                    <a:pt x="3717060" y="1063388"/>
                  </a:lnTo>
                  <a:lnTo>
                    <a:pt x="3728897" y="1063195"/>
                  </a:lnTo>
                  <a:lnTo>
                    <a:pt x="3740735" y="1062968"/>
                  </a:lnTo>
                  <a:lnTo>
                    <a:pt x="3752573" y="1062703"/>
                  </a:lnTo>
                  <a:lnTo>
                    <a:pt x="3764411" y="1062391"/>
                  </a:lnTo>
                  <a:lnTo>
                    <a:pt x="3776248" y="1062026"/>
                  </a:lnTo>
                  <a:lnTo>
                    <a:pt x="3788086" y="1061598"/>
                  </a:lnTo>
                  <a:lnTo>
                    <a:pt x="3799924" y="1061098"/>
                  </a:lnTo>
                  <a:lnTo>
                    <a:pt x="3811762" y="1060513"/>
                  </a:lnTo>
                  <a:lnTo>
                    <a:pt x="3823600" y="1059829"/>
                  </a:lnTo>
                  <a:lnTo>
                    <a:pt x="3835437" y="1059031"/>
                  </a:lnTo>
                  <a:lnTo>
                    <a:pt x="3847275" y="1058101"/>
                  </a:lnTo>
                  <a:lnTo>
                    <a:pt x="3859113" y="1057019"/>
                  </a:lnTo>
                  <a:lnTo>
                    <a:pt x="3870951" y="1055761"/>
                  </a:lnTo>
                  <a:lnTo>
                    <a:pt x="3882788" y="1054302"/>
                  </a:lnTo>
                  <a:lnTo>
                    <a:pt x="3894626" y="1052613"/>
                  </a:lnTo>
                  <a:lnTo>
                    <a:pt x="3906464" y="1050664"/>
                  </a:lnTo>
                  <a:lnTo>
                    <a:pt x="3918302" y="1048421"/>
                  </a:lnTo>
                  <a:lnTo>
                    <a:pt x="3930139" y="1045848"/>
                  </a:lnTo>
                  <a:lnTo>
                    <a:pt x="3941977" y="1042909"/>
                  </a:lnTo>
                  <a:lnTo>
                    <a:pt x="3953815" y="1039565"/>
                  </a:lnTo>
                  <a:lnTo>
                    <a:pt x="3965653" y="1035782"/>
                  </a:lnTo>
                  <a:lnTo>
                    <a:pt x="3977491" y="1031525"/>
                  </a:lnTo>
                  <a:lnTo>
                    <a:pt x="3989328" y="1026766"/>
                  </a:lnTo>
                  <a:lnTo>
                    <a:pt x="4001166" y="1021485"/>
                  </a:lnTo>
                  <a:lnTo>
                    <a:pt x="4013004" y="1015670"/>
                  </a:lnTo>
                  <a:lnTo>
                    <a:pt x="4024842" y="1009325"/>
                  </a:lnTo>
                  <a:lnTo>
                    <a:pt x="4036679" y="1002467"/>
                  </a:lnTo>
                  <a:lnTo>
                    <a:pt x="4048517" y="995131"/>
                  </a:lnTo>
                  <a:lnTo>
                    <a:pt x="4060355" y="987371"/>
                  </a:lnTo>
                  <a:lnTo>
                    <a:pt x="4072193" y="979259"/>
                  </a:lnTo>
                  <a:lnTo>
                    <a:pt x="4084031" y="970881"/>
                  </a:lnTo>
                  <a:lnTo>
                    <a:pt x="4095868" y="962339"/>
                  </a:lnTo>
                  <a:lnTo>
                    <a:pt x="4107706" y="953741"/>
                  </a:lnTo>
                  <a:lnTo>
                    <a:pt x="4119544" y="945199"/>
                  </a:lnTo>
                  <a:lnTo>
                    <a:pt x="4131382" y="936822"/>
                  </a:lnTo>
                  <a:lnTo>
                    <a:pt x="4143219" y="928709"/>
                  </a:lnTo>
                  <a:lnTo>
                    <a:pt x="4155057" y="920949"/>
                  </a:lnTo>
                  <a:lnTo>
                    <a:pt x="4166895" y="913613"/>
                  </a:lnTo>
                  <a:lnTo>
                    <a:pt x="4178733" y="906755"/>
                  </a:lnTo>
                  <a:lnTo>
                    <a:pt x="4190570" y="900410"/>
                  </a:lnTo>
                  <a:lnTo>
                    <a:pt x="4202408" y="894595"/>
                  </a:lnTo>
                  <a:lnTo>
                    <a:pt x="4214246" y="889314"/>
                  </a:lnTo>
                  <a:lnTo>
                    <a:pt x="4226084" y="884555"/>
                  </a:lnTo>
                  <a:lnTo>
                    <a:pt x="4237922" y="880299"/>
                  </a:lnTo>
                  <a:lnTo>
                    <a:pt x="4249759" y="876515"/>
                  </a:lnTo>
                  <a:lnTo>
                    <a:pt x="4261597" y="873172"/>
                  </a:lnTo>
                  <a:lnTo>
                    <a:pt x="4273435" y="870232"/>
                  </a:lnTo>
                  <a:lnTo>
                    <a:pt x="4285273" y="867659"/>
                  </a:lnTo>
                  <a:lnTo>
                    <a:pt x="4297110" y="865416"/>
                  </a:lnTo>
                  <a:lnTo>
                    <a:pt x="4308948" y="863467"/>
                  </a:lnTo>
                  <a:lnTo>
                    <a:pt x="4320786" y="861778"/>
                  </a:lnTo>
                  <a:lnTo>
                    <a:pt x="4332624" y="860319"/>
                  </a:lnTo>
                  <a:lnTo>
                    <a:pt x="4344461" y="859062"/>
                  </a:lnTo>
                  <a:lnTo>
                    <a:pt x="4356299" y="857979"/>
                  </a:lnTo>
                  <a:lnTo>
                    <a:pt x="4368137" y="857049"/>
                  </a:lnTo>
                  <a:lnTo>
                    <a:pt x="4379975" y="856251"/>
                  </a:lnTo>
                  <a:lnTo>
                    <a:pt x="4391813" y="855568"/>
                  </a:lnTo>
                  <a:lnTo>
                    <a:pt x="4403650" y="854983"/>
                  </a:lnTo>
                  <a:lnTo>
                    <a:pt x="4415488" y="854482"/>
                  </a:lnTo>
                  <a:lnTo>
                    <a:pt x="4427326" y="854055"/>
                  </a:lnTo>
                  <a:lnTo>
                    <a:pt x="4439164" y="853689"/>
                  </a:lnTo>
                  <a:lnTo>
                    <a:pt x="4451001" y="853378"/>
                  </a:lnTo>
                  <a:lnTo>
                    <a:pt x="4462839" y="853112"/>
                  </a:lnTo>
                  <a:lnTo>
                    <a:pt x="4474677" y="852885"/>
                  </a:lnTo>
                  <a:lnTo>
                    <a:pt x="4486515" y="852692"/>
                  </a:lnTo>
                  <a:lnTo>
                    <a:pt x="4498352" y="852527"/>
                  </a:lnTo>
                  <a:lnTo>
                    <a:pt x="4510190" y="852387"/>
                  </a:lnTo>
                  <a:lnTo>
                    <a:pt x="4522028" y="852267"/>
                  </a:lnTo>
                  <a:lnTo>
                    <a:pt x="4533866" y="852166"/>
                  </a:lnTo>
                  <a:lnTo>
                    <a:pt x="4545704" y="852079"/>
                  </a:lnTo>
                  <a:lnTo>
                    <a:pt x="4557541" y="852005"/>
                  </a:lnTo>
                  <a:lnTo>
                    <a:pt x="4569379" y="851942"/>
                  </a:lnTo>
                  <a:lnTo>
                    <a:pt x="4581217" y="851889"/>
                  </a:lnTo>
                  <a:lnTo>
                    <a:pt x="4593055" y="851843"/>
                  </a:lnTo>
                  <a:lnTo>
                    <a:pt x="4604892" y="851804"/>
                  </a:lnTo>
                  <a:lnTo>
                    <a:pt x="4616730" y="851771"/>
                  </a:lnTo>
                  <a:lnTo>
                    <a:pt x="4628568" y="851743"/>
                  </a:lnTo>
                  <a:lnTo>
                    <a:pt x="4640406" y="851720"/>
                  </a:lnTo>
                  <a:lnTo>
                    <a:pt x="4652244" y="851699"/>
                  </a:lnTo>
                  <a:lnTo>
                    <a:pt x="4664081" y="851682"/>
                  </a:lnTo>
                  <a:lnTo>
                    <a:pt x="4675919" y="851667"/>
                  </a:lnTo>
                  <a:lnTo>
                    <a:pt x="4687757" y="851655"/>
                  </a:lnTo>
                </a:path>
              </a:pathLst>
            </a:custGeom>
            <a:ln w="40651" cap="flat">
              <a:solidFill>
                <a:srgbClr val="E8E8E8">
                  <a:alpha val="100000"/>
                </a:srgbClr>
              </a:solidFill>
              <a:prstDash val="solid"/>
              <a:round/>
            </a:ln>
          </p:spPr>
          <p:txBody>
            <a:bodyPr/>
            <a:lstStyle/>
            <a:p/>
          </p:txBody>
        </p:sp>
        <p:sp>
          <p:nvSpPr>
            <p:cNvPr id="45" name="pl45"/>
            <p:cNvSpPr/>
            <p:nvPr/>
          </p:nvSpPr>
          <p:spPr>
            <a:xfrm>
              <a:off x="2482252" y="3886290"/>
              <a:ext cx="4687757" cy="1277054"/>
            </a:xfrm>
            <a:custGeom>
              <a:avLst/>
              <a:pathLst>
                <a:path w="4687757" h="1277054">
                  <a:moveTo>
                    <a:pt x="0" y="0"/>
                  </a:moveTo>
                  <a:lnTo>
                    <a:pt x="11837" y="75"/>
                  </a:lnTo>
                  <a:lnTo>
                    <a:pt x="23675" y="163"/>
                  </a:lnTo>
                  <a:lnTo>
                    <a:pt x="35513" y="267"/>
                  </a:lnTo>
                  <a:lnTo>
                    <a:pt x="47351" y="389"/>
                  </a:lnTo>
                  <a:lnTo>
                    <a:pt x="59188" y="532"/>
                  </a:lnTo>
                  <a:lnTo>
                    <a:pt x="71026" y="700"/>
                  </a:lnTo>
                  <a:lnTo>
                    <a:pt x="82864" y="898"/>
                  </a:lnTo>
                  <a:lnTo>
                    <a:pt x="94702" y="1131"/>
                  </a:lnTo>
                  <a:lnTo>
                    <a:pt x="106539" y="1404"/>
                  </a:lnTo>
                  <a:lnTo>
                    <a:pt x="118377" y="1725"/>
                  </a:lnTo>
                  <a:lnTo>
                    <a:pt x="130215" y="2102"/>
                  </a:lnTo>
                  <a:lnTo>
                    <a:pt x="142053" y="2545"/>
                  </a:lnTo>
                  <a:lnTo>
                    <a:pt x="153891" y="3065"/>
                  </a:lnTo>
                  <a:lnTo>
                    <a:pt x="165728" y="3675"/>
                  </a:lnTo>
                  <a:lnTo>
                    <a:pt x="177566" y="4393"/>
                  </a:lnTo>
                  <a:lnTo>
                    <a:pt x="189404" y="5235"/>
                  </a:lnTo>
                  <a:lnTo>
                    <a:pt x="201242" y="6223"/>
                  </a:lnTo>
                  <a:lnTo>
                    <a:pt x="213079" y="7383"/>
                  </a:lnTo>
                  <a:lnTo>
                    <a:pt x="224917" y="8743"/>
                  </a:lnTo>
                  <a:lnTo>
                    <a:pt x="236755" y="10338"/>
                  </a:lnTo>
                  <a:lnTo>
                    <a:pt x="248593" y="12208"/>
                  </a:lnTo>
                  <a:lnTo>
                    <a:pt x="260430" y="14399"/>
                  </a:lnTo>
                  <a:lnTo>
                    <a:pt x="272268" y="16965"/>
                  </a:lnTo>
                  <a:lnTo>
                    <a:pt x="284106" y="19967"/>
                  </a:lnTo>
                  <a:lnTo>
                    <a:pt x="295944" y="23478"/>
                  </a:lnTo>
                  <a:lnTo>
                    <a:pt x="307782" y="27579"/>
                  </a:lnTo>
                  <a:lnTo>
                    <a:pt x="319619" y="32366"/>
                  </a:lnTo>
                  <a:lnTo>
                    <a:pt x="331457" y="37946"/>
                  </a:lnTo>
                  <a:lnTo>
                    <a:pt x="343295" y="44441"/>
                  </a:lnTo>
                  <a:lnTo>
                    <a:pt x="355133" y="51988"/>
                  </a:lnTo>
                  <a:lnTo>
                    <a:pt x="366970" y="60742"/>
                  </a:lnTo>
                  <a:lnTo>
                    <a:pt x="378808" y="70874"/>
                  </a:lnTo>
                  <a:lnTo>
                    <a:pt x="390646" y="82568"/>
                  </a:lnTo>
                  <a:lnTo>
                    <a:pt x="402484" y="96027"/>
                  </a:lnTo>
                  <a:lnTo>
                    <a:pt x="414321" y="111465"/>
                  </a:lnTo>
                  <a:lnTo>
                    <a:pt x="426159" y="129102"/>
                  </a:lnTo>
                  <a:lnTo>
                    <a:pt x="437997" y="149162"/>
                  </a:lnTo>
                  <a:lnTo>
                    <a:pt x="449835" y="171863"/>
                  </a:lnTo>
                  <a:lnTo>
                    <a:pt x="461673" y="197404"/>
                  </a:lnTo>
                  <a:lnTo>
                    <a:pt x="473510" y="225956"/>
                  </a:lnTo>
                  <a:lnTo>
                    <a:pt x="485348" y="257644"/>
                  </a:lnTo>
                  <a:lnTo>
                    <a:pt x="497186" y="292531"/>
                  </a:lnTo>
                  <a:lnTo>
                    <a:pt x="509024" y="330603"/>
                  </a:lnTo>
                  <a:lnTo>
                    <a:pt x="520861" y="371752"/>
                  </a:lnTo>
                  <a:lnTo>
                    <a:pt x="532699" y="415767"/>
                  </a:lnTo>
                  <a:lnTo>
                    <a:pt x="544537" y="462326"/>
                  </a:lnTo>
                  <a:lnTo>
                    <a:pt x="556375" y="511001"/>
                  </a:lnTo>
                  <a:lnTo>
                    <a:pt x="568213" y="561266"/>
                  </a:lnTo>
                  <a:lnTo>
                    <a:pt x="580050" y="612519"/>
                  </a:lnTo>
                  <a:lnTo>
                    <a:pt x="591888" y="664106"/>
                  </a:lnTo>
                  <a:lnTo>
                    <a:pt x="603726" y="715359"/>
                  </a:lnTo>
                  <a:lnTo>
                    <a:pt x="615564" y="765624"/>
                  </a:lnTo>
                  <a:lnTo>
                    <a:pt x="627401" y="814299"/>
                  </a:lnTo>
                  <a:lnTo>
                    <a:pt x="639239" y="860858"/>
                  </a:lnTo>
                  <a:lnTo>
                    <a:pt x="651077" y="904873"/>
                  </a:lnTo>
                  <a:lnTo>
                    <a:pt x="662915" y="946022"/>
                  </a:lnTo>
                  <a:lnTo>
                    <a:pt x="674752" y="984094"/>
                  </a:lnTo>
                  <a:lnTo>
                    <a:pt x="686590" y="1018981"/>
                  </a:lnTo>
                  <a:lnTo>
                    <a:pt x="698428" y="1050669"/>
                  </a:lnTo>
                  <a:lnTo>
                    <a:pt x="710266" y="1079221"/>
                  </a:lnTo>
                  <a:lnTo>
                    <a:pt x="722104" y="1104762"/>
                  </a:lnTo>
                  <a:lnTo>
                    <a:pt x="733941" y="1127463"/>
                  </a:lnTo>
                  <a:lnTo>
                    <a:pt x="745779" y="1147523"/>
                  </a:lnTo>
                  <a:lnTo>
                    <a:pt x="757617" y="1165160"/>
                  </a:lnTo>
                  <a:lnTo>
                    <a:pt x="769455" y="1180598"/>
                  </a:lnTo>
                  <a:lnTo>
                    <a:pt x="781292" y="1194057"/>
                  </a:lnTo>
                  <a:lnTo>
                    <a:pt x="793130" y="1205751"/>
                  </a:lnTo>
                  <a:lnTo>
                    <a:pt x="804968" y="1215882"/>
                  </a:lnTo>
                  <a:lnTo>
                    <a:pt x="816806" y="1224637"/>
                  </a:lnTo>
                  <a:lnTo>
                    <a:pt x="828643" y="1232184"/>
                  </a:lnTo>
                  <a:lnTo>
                    <a:pt x="840481" y="1238679"/>
                  </a:lnTo>
                  <a:lnTo>
                    <a:pt x="852319" y="1244259"/>
                  </a:lnTo>
                  <a:lnTo>
                    <a:pt x="864157" y="1249046"/>
                  </a:lnTo>
                  <a:lnTo>
                    <a:pt x="875995" y="1253147"/>
                  </a:lnTo>
                  <a:lnTo>
                    <a:pt x="887832" y="1256658"/>
                  </a:lnTo>
                  <a:lnTo>
                    <a:pt x="899670" y="1259660"/>
                  </a:lnTo>
                  <a:lnTo>
                    <a:pt x="911508" y="1262226"/>
                  </a:lnTo>
                  <a:lnTo>
                    <a:pt x="923346" y="1264417"/>
                  </a:lnTo>
                  <a:lnTo>
                    <a:pt x="935183" y="1266287"/>
                  </a:lnTo>
                  <a:lnTo>
                    <a:pt x="947021" y="1267882"/>
                  </a:lnTo>
                  <a:lnTo>
                    <a:pt x="958859" y="1269242"/>
                  </a:lnTo>
                  <a:lnTo>
                    <a:pt x="970697" y="1270402"/>
                  </a:lnTo>
                  <a:lnTo>
                    <a:pt x="982534" y="1271390"/>
                  </a:lnTo>
                  <a:lnTo>
                    <a:pt x="994372" y="1272232"/>
                  </a:lnTo>
                  <a:lnTo>
                    <a:pt x="1006210" y="1272949"/>
                  </a:lnTo>
                  <a:lnTo>
                    <a:pt x="1018048" y="1273560"/>
                  </a:lnTo>
                  <a:lnTo>
                    <a:pt x="1029886" y="1274080"/>
                  </a:lnTo>
                  <a:lnTo>
                    <a:pt x="1041723" y="1274523"/>
                  </a:lnTo>
                  <a:lnTo>
                    <a:pt x="1053561" y="1274900"/>
                  </a:lnTo>
                  <a:lnTo>
                    <a:pt x="1065399" y="1275221"/>
                  </a:lnTo>
                  <a:lnTo>
                    <a:pt x="1077237" y="1275494"/>
                  </a:lnTo>
                  <a:lnTo>
                    <a:pt x="1089074" y="1275727"/>
                  </a:lnTo>
                  <a:lnTo>
                    <a:pt x="1100912" y="1275925"/>
                  </a:lnTo>
                  <a:lnTo>
                    <a:pt x="1112750" y="1276093"/>
                  </a:lnTo>
                  <a:lnTo>
                    <a:pt x="1124588" y="1276236"/>
                  </a:lnTo>
                  <a:lnTo>
                    <a:pt x="1136426" y="1276358"/>
                  </a:lnTo>
                  <a:lnTo>
                    <a:pt x="1148263" y="1276462"/>
                  </a:lnTo>
                  <a:lnTo>
                    <a:pt x="1160101" y="1276550"/>
                  </a:lnTo>
                  <a:lnTo>
                    <a:pt x="1171939" y="1276625"/>
                  </a:lnTo>
                  <a:lnTo>
                    <a:pt x="1171939" y="1277054"/>
                  </a:lnTo>
                  <a:lnTo>
                    <a:pt x="1183777" y="1277054"/>
                  </a:lnTo>
                  <a:lnTo>
                    <a:pt x="1195614" y="1277054"/>
                  </a:lnTo>
                  <a:lnTo>
                    <a:pt x="1207452" y="1277054"/>
                  </a:lnTo>
                  <a:lnTo>
                    <a:pt x="1219290" y="1277054"/>
                  </a:lnTo>
                  <a:lnTo>
                    <a:pt x="1231128" y="1277054"/>
                  </a:lnTo>
                  <a:lnTo>
                    <a:pt x="1242965" y="1277054"/>
                  </a:lnTo>
                  <a:lnTo>
                    <a:pt x="1254803" y="1277054"/>
                  </a:lnTo>
                  <a:lnTo>
                    <a:pt x="1266641" y="1277054"/>
                  </a:lnTo>
                  <a:lnTo>
                    <a:pt x="1278479" y="1277054"/>
                  </a:lnTo>
                  <a:lnTo>
                    <a:pt x="1290317" y="1277054"/>
                  </a:lnTo>
                  <a:lnTo>
                    <a:pt x="1302154" y="1277054"/>
                  </a:lnTo>
                  <a:lnTo>
                    <a:pt x="1313992" y="1277054"/>
                  </a:lnTo>
                  <a:lnTo>
                    <a:pt x="1325830" y="1277054"/>
                  </a:lnTo>
                  <a:lnTo>
                    <a:pt x="1337668" y="1277054"/>
                  </a:lnTo>
                  <a:lnTo>
                    <a:pt x="1349505" y="1277054"/>
                  </a:lnTo>
                  <a:lnTo>
                    <a:pt x="1361343" y="1277054"/>
                  </a:lnTo>
                  <a:lnTo>
                    <a:pt x="1373181" y="1277054"/>
                  </a:lnTo>
                  <a:lnTo>
                    <a:pt x="1385019" y="1277054"/>
                  </a:lnTo>
                  <a:lnTo>
                    <a:pt x="1396856" y="1277054"/>
                  </a:lnTo>
                  <a:lnTo>
                    <a:pt x="1408694" y="1277054"/>
                  </a:lnTo>
                  <a:lnTo>
                    <a:pt x="1420532" y="1277054"/>
                  </a:lnTo>
                  <a:lnTo>
                    <a:pt x="1432370" y="1277054"/>
                  </a:lnTo>
                  <a:lnTo>
                    <a:pt x="1444208" y="1277054"/>
                  </a:lnTo>
                  <a:lnTo>
                    <a:pt x="1456045" y="1277054"/>
                  </a:lnTo>
                  <a:lnTo>
                    <a:pt x="1467883" y="1277054"/>
                  </a:lnTo>
                  <a:lnTo>
                    <a:pt x="1479721" y="1277054"/>
                  </a:lnTo>
                  <a:lnTo>
                    <a:pt x="1491559" y="1277054"/>
                  </a:lnTo>
                  <a:lnTo>
                    <a:pt x="1503396" y="1277054"/>
                  </a:lnTo>
                  <a:lnTo>
                    <a:pt x="1515234" y="1277054"/>
                  </a:lnTo>
                  <a:lnTo>
                    <a:pt x="1527072" y="1277054"/>
                  </a:lnTo>
                  <a:lnTo>
                    <a:pt x="1538910" y="1277054"/>
                  </a:lnTo>
                  <a:lnTo>
                    <a:pt x="1550748" y="1277054"/>
                  </a:lnTo>
                  <a:lnTo>
                    <a:pt x="1562585" y="1277054"/>
                  </a:lnTo>
                  <a:lnTo>
                    <a:pt x="1574423" y="1277054"/>
                  </a:lnTo>
                  <a:lnTo>
                    <a:pt x="1586261" y="1277054"/>
                  </a:lnTo>
                  <a:lnTo>
                    <a:pt x="1598099" y="1277054"/>
                  </a:lnTo>
                  <a:lnTo>
                    <a:pt x="1609936" y="1277054"/>
                  </a:lnTo>
                  <a:lnTo>
                    <a:pt x="1621774" y="1277054"/>
                  </a:lnTo>
                  <a:lnTo>
                    <a:pt x="1633612" y="1277054"/>
                  </a:lnTo>
                  <a:lnTo>
                    <a:pt x="1645450" y="1277054"/>
                  </a:lnTo>
                  <a:lnTo>
                    <a:pt x="1657287" y="1277054"/>
                  </a:lnTo>
                  <a:lnTo>
                    <a:pt x="1669125" y="1277054"/>
                  </a:lnTo>
                  <a:lnTo>
                    <a:pt x="1680963" y="1277054"/>
                  </a:lnTo>
                  <a:lnTo>
                    <a:pt x="1692801" y="1277054"/>
                  </a:lnTo>
                  <a:lnTo>
                    <a:pt x="1704639" y="1277054"/>
                  </a:lnTo>
                  <a:lnTo>
                    <a:pt x="1716476" y="1277054"/>
                  </a:lnTo>
                  <a:lnTo>
                    <a:pt x="1728314" y="1277054"/>
                  </a:lnTo>
                  <a:lnTo>
                    <a:pt x="1740152" y="1277054"/>
                  </a:lnTo>
                  <a:lnTo>
                    <a:pt x="1751990" y="1277054"/>
                  </a:lnTo>
                  <a:lnTo>
                    <a:pt x="1763827" y="1277054"/>
                  </a:lnTo>
                  <a:lnTo>
                    <a:pt x="1775665" y="1277054"/>
                  </a:lnTo>
                  <a:lnTo>
                    <a:pt x="1787503" y="1277054"/>
                  </a:lnTo>
                  <a:lnTo>
                    <a:pt x="1799341" y="1277054"/>
                  </a:lnTo>
                  <a:lnTo>
                    <a:pt x="1811178" y="1277054"/>
                  </a:lnTo>
                  <a:lnTo>
                    <a:pt x="1823016" y="1277054"/>
                  </a:lnTo>
                  <a:lnTo>
                    <a:pt x="1834854" y="1277054"/>
                  </a:lnTo>
                  <a:lnTo>
                    <a:pt x="1846692" y="1277054"/>
                  </a:lnTo>
                  <a:lnTo>
                    <a:pt x="1858530" y="1277054"/>
                  </a:lnTo>
                  <a:lnTo>
                    <a:pt x="1870367" y="1277054"/>
                  </a:lnTo>
                  <a:lnTo>
                    <a:pt x="1882205" y="1277054"/>
                  </a:lnTo>
                  <a:lnTo>
                    <a:pt x="1894043" y="1277054"/>
                  </a:lnTo>
                  <a:lnTo>
                    <a:pt x="1905881" y="1277054"/>
                  </a:lnTo>
                  <a:lnTo>
                    <a:pt x="1917718" y="1277054"/>
                  </a:lnTo>
                  <a:lnTo>
                    <a:pt x="1929556" y="1277054"/>
                  </a:lnTo>
                  <a:lnTo>
                    <a:pt x="1941394" y="1277054"/>
                  </a:lnTo>
                  <a:lnTo>
                    <a:pt x="1953232" y="1277054"/>
                  </a:lnTo>
                  <a:lnTo>
                    <a:pt x="1965069" y="1277054"/>
                  </a:lnTo>
                  <a:lnTo>
                    <a:pt x="1976907" y="1277054"/>
                  </a:lnTo>
                  <a:lnTo>
                    <a:pt x="1988745" y="1277054"/>
                  </a:lnTo>
                  <a:lnTo>
                    <a:pt x="2000583" y="1277054"/>
                  </a:lnTo>
                  <a:lnTo>
                    <a:pt x="2012421" y="1277054"/>
                  </a:lnTo>
                  <a:lnTo>
                    <a:pt x="2024258" y="1277054"/>
                  </a:lnTo>
                  <a:lnTo>
                    <a:pt x="2036096" y="1277054"/>
                  </a:lnTo>
                  <a:lnTo>
                    <a:pt x="2047934" y="1277054"/>
                  </a:lnTo>
                  <a:lnTo>
                    <a:pt x="2059772" y="1277054"/>
                  </a:lnTo>
                  <a:lnTo>
                    <a:pt x="2071609" y="1277054"/>
                  </a:lnTo>
                  <a:lnTo>
                    <a:pt x="2083447" y="1277054"/>
                  </a:lnTo>
                  <a:lnTo>
                    <a:pt x="2095285" y="1277054"/>
                  </a:lnTo>
                  <a:lnTo>
                    <a:pt x="2107123" y="1277054"/>
                  </a:lnTo>
                  <a:lnTo>
                    <a:pt x="2118961" y="1277054"/>
                  </a:lnTo>
                  <a:lnTo>
                    <a:pt x="2130798" y="1277054"/>
                  </a:lnTo>
                  <a:lnTo>
                    <a:pt x="2142636" y="1277054"/>
                  </a:lnTo>
                  <a:lnTo>
                    <a:pt x="2154474" y="1277054"/>
                  </a:lnTo>
                  <a:lnTo>
                    <a:pt x="2166312" y="1277054"/>
                  </a:lnTo>
                  <a:lnTo>
                    <a:pt x="2178149" y="1277054"/>
                  </a:lnTo>
                  <a:lnTo>
                    <a:pt x="2189987" y="1277054"/>
                  </a:lnTo>
                  <a:lnTo>
                    <a:pt x="2201825" y="1277054"/>
                  </a:lnTo>
                  <a:lnTo>
                    <a:pt x="2213663" y="1277054"/>
                  </a:lnTo>
                  <a:lnTo>
                    <a:pt x="2225500" y="1277054"/>
                  </a:lnTo>
                  <a:lnTo>
                    <a:pt x="2237338" y="1277054"/>
                  </a:lnTo>
                  <a:lnTo>
                    <a:pt x="2249176" y="1277054"/>
                  </a:lnTo>
                  <a:lnTo>
                    <a:pt x="2261014" y="1277054"/>
                  </a:lnTo>
                  <a:lnTo>
                    <a:pt x="2272852" y="1277054"/>
                  </a:lnTo>
                  <a:lnTo>
                    <a:pt x="2284689" y="1277054"/>
                  </a:lnTo>
                  <a:lnTo>
                    <a:pt x="2296527" y="1277054"/>
                  </a:lnTo>
                  <a:lnTo>
                    <a:pt x="2308365" y="1277054"/>
                  </a:lnTo>
                  <a:lnTo>
                    <a:pt x="2320203" y="1277054"/>
                  </a:lnTo>
                  <a:lnTo>
                    <a:pt x="2332040" y="1277054"/>
                  </a:lnTo>
                  <a:lnTo>
                    <a:pt x="2343878" y="1277054"/>
                  </a:lnTo>
                  <a:lnTo>
                    <a:pt x="2343878" y="1277054"/>
                  </a:lnTo>
                  <a:lnTo>
                    <a:pt x="2355716" y="1277054"/>
                  </a:lnTo>
                  <a:lnTo>
                    <a:pt x="2367554" y="1277054"/>
                  </a:lnTo>
                  <a:lnTo>
                    <a:pt x="2379391" y="1277054"/>
                  </a:lnTo>
                  <a:lnTo>
                    <a:pt x="2391229" y="1277054"/>
                  </a:lnTo>
                  <a:lnTo>
                    <a:pt x="2403067" y="1277054"/>
                  </a:lnTo>
                  <a:lnTo>
                    <a:pt x="2414905" y="1277054"/>
                  </a:lnTo>
                  <a:lnTo>
                    <a:pt x="2426743" y="1277054"/>
                  </a:lnTo>
                  <a:lnTo>
                    <a:pt x="2438580" y="1277054"/>
                  </a:lnTo>
                  <a:lnTo>
                    <a:pt x="2450418" y="1277054"/>
                  </a:lnTo>
                  <a:lnTo>
                    <a:pt x="2462256" y="1277054"/>
                  </a:lnTo>
                  <a:lnTo>
                    <a:pt x="2474094" y="1277054"/>
                  </a:lnTo>
                  <a:lnTo>
                    <a:pt x="2485931" y="1277054"/>
                  </a:lnTo>
                  <a:lnTo>
                    <a:pt x="2497769" y="1277054"/>
                  </a:lnTo>
                  <a:lnTo>
                    <a:pt x="2509607" y="1277054"/>
                  </a:lnTo>
                  <a:lnTo>
                    <a:pt x="2521445" y="1277054"/>
                  </a:lnTo>
                  <a:lnTo>
                    <a:pt x="2533283" y="1277054"/>
                  </a:lnTo>
                  <a:lnTo>
                    <a:pt x="2545120" y="1277054"/>
                  </a:lnTo>
                  <a:lnTo>
                    <a:pt x="2556958" y="1277054"/>
                  </a:lnTo>
                  <a:lnTo>
                    <a:pt x="2568796" y="1277054"/>
                  </a:lnTo>
                  <a:lnTo>
                    <a:pt x="2580634" y="1277054"/>
                  </a:lnTo>
                  <a:lnTo>
                    <a:pt x="2592471" y="1277054"/>
                  </a:lnTo>
                  <a:lnTo>
                    <a:pt x="2604309" y="1277054"/>
                  </a:lnTo>
                  <a:lnTo>
                    <a:pt x="2616147" y="1277054"/>
                  </a:lnTo>
                  <a:lnTo>
                    <a:pt x="2627985" y="1277054"/>
                  </a:lnTo>
                  <a:lnTo>
                    <a:pt x="2639822" y="1277054"/>
                  </a:lnTo>
                  <a:lnTo>
                    <a:pt x="2651660" y="1277054"/>
                  </a:lnTo>
                  <a:lnTo>
                    <a:pt x="2663498" y="1277054"/>
                  </a:lnTo>
                  <a:lnTo>
                    <a:pt x="2675336" y="1277054"/>
                  </a:lnTo>
                  <a:lnTo>
                    <a:pt x="2687174" y="1277054"/>
                  </a:lnTo>
                  <a:lnTo>
                    <a:pt x="2699011" y="1277054"/>
                  </a:lnTo>
                  <a:lnTo>
                    <a:pt x="2710849" y="1277054"/>
                  </a:lnTo>
                  <a:lnTo>
                    <a:pt x="2722687" y="1277054"/>
                  </a:lnTo>
                  <a:lnTo>
                    <a:pt x="2734525" y="1277054"/>
                  </a:lnTo>
                  <a:lnTo>
                    <a:pt x="2746362" y="1277054"/>
                  </a:lnTo>
                  <a:lnTo>
                    <a:pt x="2758200" y="1277054"/>
                  </a:lnTo>
                  <a:lnTo>
                    <a:pt x="2770038" y="1277054"/>
                  </a:lnTo>
                  <a:lnTo>
                    <a:pt x="2781876" y="1277054"/>
                  </a:lnTo>
                  <a:lnTo>
                    <a:pt x="2793713" y="1277054"/>
                  </a:lnTo>
                  <a:lnTo>
                    <a:pt x="2805551" y="1277054"/>
                  </a:lnTo>
                  <a:lnTo>
                    <a:pt x="2817389" y="1277054"/>
                  </a:lnTo>
                  <a:lnTo>
                    <a:pt x="2829227" y="1277054"/>
                  </a:lnTo>
                  <a:lnTo>
                    <a:pt x="2841065" y="1277054"/>
                  </a:lnTo>
                  <a:lnTo>
                    <a:pt x="2852902" y="1277054"/>
                  </a:lnTo>
                  <a:lnTo>
                    <a:pt x="2864740" y="1277054"/>
                  </a:lnTo>
                  <a:lnTo>
                    <a:pt x="2876578" y="1277054"/>
                  </a:lnTo>
                  <a:lnTo>
                    <a:pt x="2888416" y="1277054"/>
                  </a:lnTo>
                  <a:lnTo>
                    <a:pt x="2900253" y="1277054"/>
                  </a:lnTo>
                  <a:lnTo>
                    <a:pt x="2912091" y="1277054"/>
                  </a:lnTo>
                  <a:lnTo>
                    <a:pt x="2923929" y="1277054"/>
                  </a:lnTo>
                  <a:lnTo>
                    <a:pt x="2935767" y="1277054"/>
                  </a:lnTo>
                  <a:lnTo>
                    <a:pt x="2947604" y="1277054"/>
                  </a:lnTo>
                  <a:lnTo>
                    <a:pt x="2959442" y="1277054"/>
                  </a:lnTo>
                  <a:lnTo>
                    <a:pt x="2971280" y="1277054"/>
                  </a:lnTo>
                  <a:lnTo>
                    <a:pt x="2983118" y="1277054"/>
                  </a:lnTo>
                  <a:lnTo>
                    <a:pt x="2994956" y="1277054"/>
                  </a:lnTo>
                  <a:lnTo>
                    <a:pt x="3006793" y="1277054"/>
                  </a:lnTo>
                  <a:lnTo>
                    <a:pt x="3018631" y="1277054"/>
                  </a:lnTo>
                  <a:lnTo>
                    <a:pt x="3030469" y="1277054"/>
                  </a:lnTo>
                  <a:lnTo>
                    <a:pt x="3042307" y="1277054"/>
                  </a:lnTo>
                  <a:lnTo>
                    <a:pt x="3054144" y="1277054"/>
                  </a:lnTo>
                  <a:lnTo>
                    <a:pt x="3065982" y="1277054"/>
                  </a:lnTo>
                  <a:lnTo>
                    <a:pt x="3077820" y="1277054"/>
                  </a:lnTo>
                  <a:lnTo>
                    <a:pt x="3089658" y="1277054"/>
                  </a:lnTo>
                  <a:lnTo>
                    <a:pt x="3101496" y="1277054"/>
                  </a:lnTo>
                  <a:lnTo>
                    <a:pt x="3113333" y="1277054"/>
                  </a:lnTo>
                  <a:lnTo>
                    <a:pt x="3125171" y="1277054"/>
                  </a:lnTo>
                  <a:lnTo>
                    <a:pt x="3137009" y="1277054"/>
                  </a:lnTo>
                  <a:lnTo>
                    <a:pt x="3148847" y="1277054"/>
                  </a:lnTo>
                  <a:lnTo>
                    <a:pt x="3160684" y="1277054"/>
                  </a:lnTo>
                  <a:lnTo>
                    <a:pt x="3172522" y="1277054"/>
                  </a:lnTo>
                  <a:lnTo>
                    <a:pt x="3184360" y="1277054"/>
                  </a:lnTo>
                  <a:lnTo>
                    <a:pt x="3196198" y="1277054"/>
                  </a:lnTo>
                  <a:lnTo>
                    <a:pt x="3208035" y="1277054"/>
                  </a:lnTo>
                  <a:lnTo>
                    <a:pt x="3219873" y="1277054"/>
                  </a:lnTo>
                  <a:lnTo>
                    <a:pt x="3231711" y="1277054"/>
                  </a:lnTo>
                  <a:lnTo>
                    <a:pt x="3243549" y="1277054"/>
                  </a:lnTo>
                  <a:lnTo>
                    <a:pt x="3255387" y="1277054"/>
                  </a:lnTo>
                  <a:lnTo>
                    <a:pt x="3267224" y="1277054"/>
                  </a:lnTo>
                  <a:lnTo>
                    <a:pt x="3279062" y="1277054"/>
                  </a:lnTo>
                  <a:lnTo>
                    <a:pt x="3290900" y="1277054"/>
                  </a:lnTo>
                  <a:lnTo>
                    <a:pt x="3302738" y="1277054"/>
                  </a:lnTo>
                  <a:lnTo>
                    <a:pt x="3314575" y="1277054"/>
                  </a:lnTo>
                  <a:lnTo>
                    <a:pt x="3326413" y="1277054"/>
                  </a:lnTo>
                  <a:lnTo>
                    <a:pt x="3338251" y="1277054"/>
                  </a:lnTo>
                  <a:lnTo>
                    <a:pt x="3350089" y="1277054"/>
                  </a:lnTo>
                  <a:lnTo>
                    <a:pt x="3361926" y="1277054"/>
                  </a:lnTo>
                  <a:lnTo>
                    <a:pt x="3373764" y="1277054"/>
                  </a:lnTo>
                  <a:lnTo>
                    <a:pt x="3385602" y="1277054"/>
                  </a:lnTo>
                  <a:lnTo>
                    <a:pt x="3397440" y="1277054"/>
                  </a:lnTo>
                  <a:lnTo>
                    <a:pt x="3409278" y="1277054"/>
                  </a:lnTo>
                  <a:lnTo>
                    <a:pt x="3421115" y="1277054"/>
                  </a:lnTo>
                  <a:lnTo>
                    <a:pt x="3432953" y="1277054"/>
                  </a:lnTo>
                  <a:lnTo>
                    <a:pt x="3444791" y="1277054"/>
                  </a:lnTo>
                  <a:lnTo>
                    <a:pt x="3456629" y="1277054"/>
                  </a:lnTo>
                  <a:lnTo>
                    <a:pt x="3468466" y="1277054"/>
                  </a:lnTo>
                  <a:lnTo>
                    <a:pt x="3480304" y="1277054"/>
                  </a:lnTo>
                  <a:lnTo>
                    <a:pt x="3492142" y="1277054"/>
                  </a:lnTo>
                  <a:lnTo>
                    <a:pt x="3503980" y="1277054"/>
                  </a:lnTo>
                  <a:lnTo>
                    <a:pt x="3515818" y="1277054"/>
                  </a:lnTo>
                  <a:lnTo>
                    <a:pt x="3515818" y="1277054"/>
                  </a:lnTo>
                  <a:lnTo>
                    <a:pt x="3527655" y="1277054"/>
                  </a:lnTo>
                  <a:lnTo>
                    <a:pt x="3539493" y="1277054"/>
                  </a:lnTo>
                  <a:lnTo>
                    <a:pt x="3551331" y="1277054"/>
                  </a:lnTo>
                  <a:lnTo>
                    <a:pt x="3563169" y="1277054"/>
                  </a:lnTo>
                  <a:lnTo>
                    <a:pt x="3575006" y="1277054"/>
                  </a:lnTo>
                  <a:lnTo>
                    <a:pt x="3586844" y="1277054"/>
                  </a:lnTo>
                  <a:lnTo>
                    <a:pt x="3598682" y="1277054"/>
                  </a:lnTo>
                  <a:lnTo>
                    <a:pt x="3610520" y="1277054"/>
                  </a:lnTo>
                  <a:lnTo>
                    <a:pt x="3622357" y="1277054"/>
                  </a:lnTo>
                  <a:lnTo>
                    <a:pt x="3634195" y="1277054"/>
                  </a:lnTo>
                  <a:lnTo>
                    <a:pt x="3646033" y="1277054"/>
                  </a:lnTo>
                  <a:lnTo>
                    <a:pt x="3657871" y="1277054"/>
                  </a:lnTo>
                  <a:lnTo>
                    <a:pt x="3669709" y="1277054"/>
                  </a:lnTo>
                  <a:lnTo>
                    <a:pt x="3681546" y="1277054"/>
                  </a:lnTo>
                  <a:lnTo>
                    <a:pt x="3693384" y="1277054"/>
                  </a:lnTo>
                  <a:lnTo>
                    <a:pt x="3705222" y="1277054"/>
                  </a:lnTo>
                  <a:lnTo>
                    <a:pt x="3717060" y="1277054"/>
                  </a:lnTo>
                  <a:lnTo>
                    <a:pt x="3728897" y="1277054"/>
                  </a:lnTo>
                  <a:lnTo>
                    <a:pt x="3740735" y="1277054"/>
                  </a:lnTo>
                  <a:lnTo>
                    <a:pt x="3752573" y="1277054"/>
                  </a:lnTo>
                  <a:lnTo>
                    <a:pt x="3764411" y="1277054"/>
                  </a:lnTo>
                  <a:lnTo>
                    <a:pt x="3776248" y="1277054"/>
                  </a:lnTo>
                  <a:lnTo>
                    <a:pt x="3788086" y="1277054"/>
                  </a:lnTo>
                  <a:lnTo>
                    <a:pt x="3799924" y="1277054"/>
                  </a:lnTo>
                  <a:lnTo>
                    <a:pt x="3811762" y="1277054"/>
                  </a:lnTo>
                  <a:lnTo>
                    <a:pt x="3823600" y="1277054"/>
                  </a:lnTo>
                  <a:lnTo>
                    <a:pt x="3835437" y="1277054"/>
                  </a:lnTo>
                  <a:lnTo>
                    <a:pt x="3847275" y="1277054"/>
                  </a:lnTo>
                  <a:lnTo>
                    <a:pt x="3859113" y="1277054"/>
                  </a:lnTo>
                  <a:lnTo>
                    <a:pt x="3870951" y="1277054"/>
                  </a:lnTo>
                  <a:lnTo>
                    <a:pt x="3882788" y="1277054"/>
                  </a:lnTo>
                  <a:lnTo>
                    <a:pt x="3894626" y="1277054"/>
                  </a:lnTo>
                  <a:lnTo>
                    <a:pt x="3906464" y="1277054"/>
                  </a:lnTo>
                  <a:lnTo>
                    <a:pt x="3918302" y="1277054"/>
                  </a:lnTo>
                  <a:lnTo>
                    <a:pt x="3930139" y="1277054"/>
                  </a:lnTo>
                  <a:lnTo>
                    <a:pt x="3941977" y="1277054"/>
                  </a:lnTo>
                  <a:lnTo>
                    <a:pt x="3953815" y="1277054"/>
                  </a:lnTo>
                  <a:lnTo>
                    <a:pt x="3965653" y="1277054"/>
                  </a:lnTo>
                  <a:lnTo>
                    <a:pt x="3977491" y="1277054"/>
                  </a:lnTo>
                  <a:lnTo>
                    <a:pt x="3989328" y="1277054"/>
                  </a:lnTo>
                  <a:lnTo>
                    <a:pt x="4001166" y="1277054"/>
                  </a:lnTo>
                  <a:lnTo>
                    <a:pt x="4013004" y="1277054"/>
                  </a:lnTo>
                  <a:lnTo>
                    <a:pt x="4024842" y="1277054"/>
                  </a:lnTo>
                  <a:lnTo>
                    <a:pt x="4036679" y="1277054"/>
                  </a:lnTo>
                  <a:lnTo>
                    <a:pt x="4048517" y="1277054"/>
                  </a:lnTo>
                  <a:lnTo>
                    <a:pt x="4060355" y="1277054"/>
                  </a:lnTo>
                  <a:lnTo>
                    <a:pt x="4072193" y="1277054"/>
                  </a:lnTo>
                  <a:lnTo>
                    <a:pt x="4084031" y="1277054"/>
                  </a:lnTo>
                  <a:lnTo>
                    <a:pt x="4095868" y="1277054"/>
                  </a:lnTo>
                  <a:lnTo>
                    <a:pt x="4107706" y="1277054"/>
                  </a:lnTo>
                  <a:lnTo>
                    <a:pt x="4119544" y="1277054"/>
                  </a:lnTo>
                  <a:lnTo>
                    <a:pt x="4131382" y="1277054"/>
                  </a:lnTo>
                  <a:lnTo>
                    <a:pt x="4143219" y="1277054"/>
                  </a:lnTo>
                  <a:lnTo>
                    <a:pt x="4155057" y="1277054"/>
                  </a:lnTo>
                  <a:lnTo>
                    <a:pt x="4166895" y="1277054"/>
                  </a:lnTo>
                  <a:lnTo>
                    <a:pt x="4178733" y="1277054"/>
                  </a:lnTo>
                  <a:lnTo>
                    <a:pt x="4190570" y="1277054"/>
                  </a:lnTo>
                  <a:lnTo>
                    <a:pt x="4202408" y="1277054"/>
                  </a:lnTo>
                  <a:lnTo>
                    <a:pt x="4214246" y="1277054"/>
                  </a:lnTo>
                  <a:lnTo>
                    <a:pt x="4226084" y="1277054"/>
                  </a:lnTo>
                  <a:lnTo>
                    <a:pt x="4237922" y="1277054"/>
                  </a:lnTo>
                  <a:lnTo>
                    <a:pt x="4249759" y="1277054"/>
                  </a:lnTo>
                  <a:lnTo>
                    <a:pt x="4261597" y="1277054"/>
                  </a:lnTo>
                  <a:lnTo>
                    <a:pt x="4273435" y="1277054"/>
                  </a:lnTo>
                  <a:lnTo>
                    <a:pt x="4285273" y="1277054"/>
                  </a:lnTo>
                  <a:lnTo>
                    <a:pt x="4297110" y="1277054"/>
                  </a:lnTo>
                  <a:lnTo>
                    <a:pt x="4308948" y="1277054"/>
                  </a:lnTo>
                  <a:lnTo>
                    <a:pt x="4320786" y="1277054"/>
                  </a:lnTo>
                  <a:lnTo>
                    <a:pt x="4332624" y="1277054"/>
                  </a:lnTo>
                  <a:lnTo>
                    <a:pt x="4344461" y="1277054"/>
                  </a:lnTo>
                  <a:lnTo>
                    <a:pt x="4356299" y="1277054"/>
                  </a:lnTo>
                  <a:lnTo>
                    <a:pt x="4368137" y="1277054"/>
                  </a:lnTo>
                  <a:lnTo>
                    <a:pt x="4379975" y="1277054"/>
                  </a:lnTo>
                  <a:lnTo>
                    <a:pt x="4391813" y="1277054"/>
                  </a:lnTo>
                  <a:lnTo>
                    <a:pt x="4403650" y="1277054"/>
                  </a:lnTo>
                  <a:lnTo>
                    <a:pt x="4415488" y="1277054"/>
                  </a:lnTo>
                  <a:lnTo>
                    <a:pt x="4427326" y="1277054"/>
                  </a:lnTo>
                  <a:lnTo>
                    <a:pt x="4439164" y="1277054"/>
                  </a:lnTo>
                  <a:lnTo>
                    <a:pt x="4451001" y="1277054"/>
                  </a:lnTo>
                  <a:lnTo>
                    <a:pt x="4462839" y="1277054"/>
                  </a:lnTo>
                  <a:lnTo>
                    <a:pt x="4474677" y="1277054"/>
                  </a:lnTo>
                  <a:lnTo>
                    <a:pt x="4486515" y="1277054"/>
                  </a:lnTo>
                  <a:lnTo>
                    <a:pt x="4498352" y="1277054"/>
                  </a:lnTo>
                  <a:lnTo>
                    <a:pt x="4510190" y="1277054"/>
                  </a:lnTo>
                  <a:lnTo>
                    <a:pt x="4522028" y="1277054"/>
                  </a:lnTo>
                  <a:lnTo>
                    <a:pt x="4533866" y="1277054"/>
                  </a:lnTo>
                  <a:lnTo>
                    <a:pt x="4545704" y="1277054"/>
                  </a:lnTo>
                  <a:lnTo>
                    <a:pt x="4557541" y="1277054"/>
                  </a:lnTo>
                  <a:lnTo>
                    <a:pt x="4569379" y="1277054"/>
                  </a:lnTo>
                  <a:lnTo>
                    <a:pt x="4581217" y="1277054"/>
                  </a:lnTo>
                  <a:lnTo>
                    <a:pt x="4593055" y="1277054"/>
                  </a:lnTo>
                  <a:lnTo>
                    <a:pt x="4604892" y="1277054"/>
                  </a:lnTo>
                  <a:lnTo>
                    <a:pt x="4616730" y="1277054"/>
                  </a:lnTo>
                  <a:lnTo>
                    <a:pt x="4628568" y="1277054"/>
                  </a:lnTo>
                  <a:lnTo>
                    <a:pt x="4640406" y="1277054"/>
                  </a:lnTo>
                  <a:lnTo>
                    <a:pt x="4652244" y="1277054"/>
                  </a:lnTo>
                  <a:lnTo>
                    <a:pt x="4664081" y="1277054"/>
                  </a:lnTo>
                  <a:lnTo>
                    <a:pt x="4675919" y="1277054"/>
                  </a:lnTo>
                  <a:lnTo>
                    <a:pt x="4687757" y="1277054"/>
                  </a:lnTo>
                </a:path>
              </a:pathLst>
            </a:custGeom>
            <a:ln w="40651" cap="flat">
              <a:solidFill>
                <a:srgbClr val="E8E8E8">
                  <a:alpha val="100000"/>
                </a:srgbClr>
              </a:solidFill>
              <a:prstDash val="solid"/>
              <a:round/>
            </a:ln>
          </p:spPr>
          <p:txBody>
            <a:bodyPr/>
            <a:lstStyle/>
            <a:p/>
          </p:txBody>
        </p:sp>
        <p:sp>
          <p:nvSpPr>
            <p:cNvPr id="46" name="pl46"/>
            <p:cNvSpPr/>
            <p:nvPr/>
          </p:nvSpPr>
          <p:spPr>
            <a:xfrm>
              <a:off x="2482252" y="282129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589172"/>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3034206"/>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42"/>
                  </a:lnTo>
                  <a:lnTo>
                    <a:pt x="2355716" y="167"/>
                  </a:lnTo>
                  <a:lnTo>
                    <a:pt x="2367554" y="197"/>
                  </a:lnTo>
                  <a:lnTo>
                    <a:pt x="2379391" y="231"/>
                  </a:lnTo>
                  <a:lnTo>
                    <a:pt x="2391229" y="272"/>
                  </a:lnTo>
                  <a:lnTo>
                    <a:pt x="2403067" y="320"/>
                  </a:lnTo>
                  <a:lnTo>
                    <a:pt x="2414905" y="376"/>
                  </a:lnTo>
                  <a:lnTo>
                    <a:pt x="2426743" y="442"/>
                  </a:lnTo>
                  <a:lnTo>
                    <a:pt x="2438580" y="519"/>
                  </a:lnTo>
                  <a:lnTo>
                    <a:pt x="2450418" y="610"/>
                  </a:lnTo>
                  <a:lnTo>
                    <a:pt x="2462256" y="717"/>
                  </a:lnTo>
                  <a:lnTo>
                    <a:pt x="2474094" y="843"/>
                  </a:lnTo>
                  <a:lnTo>
                    <a:pt x="2485931" y="991"/>
                  </a:lnTo>
                  <a:lnTo>
                    <a:pt x="2497769" y="1164"/>
                  </a:lnTo>
                  <a:lnTo>
                    <a:pt x="2509607" y="1368"/>
                  </a:lnTo>
                  <a:lnTo>
                    <a:pt x="2521445" y="1607"/>
                  </a:lnTo>
                  <a:lnTo>
                    <a:pt x="2533283" y="1887"/>
                  </a:lnTo>
                  <a:lnTo>
                    <a:pt x="2545120" y="2217"/>
                  </a:lnTo>
                  <a:lnTo>
                    <a:pt x="2556958" y="2603"/>
                  </a:lnTo>
                  <a:lnTo>
                    <a:pt x="2568796" y="3057"/>
                  </a:lnTo>
                  <a:lnTo>
                    <a:pt x="2580634" y="3589"/>
                  </a:lnTo>
                  <a:lnTo>
                    <a:pt x="2592471" y="4212"/>
                  </a:lnTo>
                  <a:lnTo>
                    <a:pt x="2604309" y="4942"/>
                  </a:lnTo>
                  <a:lnTo>
                    <a:pt x="2616147" y="5797"/>
                  </a:lnTo>
                  <a:lnTo>
                    <a:pt x="2627985" y="6798"/>
                  </a:lnTo>
                  <a:lnTo>
                    <a:pt x="2639822" y="7968"/>
                  </a:lnTo>
                  <a:lnTo>
                    <a:pt x="2651660" y="9336"/>
                  </a:lnTo>
                  <a:lnTo>
                    <a:pt x="2663498" y="10931"/>
                  </a:lnTo>
                  <a:lnTo>
                    <a:pt x="2675336" y="12791"/>
                  </a:lnTo>
                  <a:lnTo>
                    <a:pt x="2687174" y="14956"/>
                  </a:lnTo>
                  <a:lnTo>
                    <a:pt x="2699011" y="17472"/>
                  </a:lnTo>
                  <a:lnTo>
                    <a:pt x="2710849" y="20390"/>
                  </a:lnTo>
                  <a:lnTo>
                    <a:pt x="2722687" y="23767"/>
                  </a:lnTo>
                  <a:lnTo>
                    <a:pt x="2734525" y="27665"/>
                  </a:lnTo>
                  <a:lnTo>
                    <a:pt x="2746362" y="32152"/>
                  </a:lnTo>
                  <a:lnTo>
                    <a:pt x="2758200" y="37297"/>
                  </a:lnTo>
                  <a:lnTo>
                    <a:pt x="2770038" y="43176"/>
                  </a:lnTo>
                  <a:lnTo>
                    <a:pt x="2781876" y="49863"/>
                  </a:lnTo>
                  <a:lnTo>
                    <a:pt x="2793713" y="57430"/>
                  </a:lnTo>
                  <a:lnTo>
                    <a:pt x="2805551" y="65944"/>
                  </a:lnTo>
                  <a:lnTo>
                    <a:pt x="2817389" y="75461"/>
                  </a:lnTo>
                  <a:lnTo>
                    <a:pt x="2829227" y="86024"/>
                  </a:lnTo>
                  <a:lnTo>
                    <a:pt x="2841065" y="97653"/>
                  </a:lnTo>
                  <a:lnTo>
                    <a:pt x="2852902" y="110343"/>
                  </a:lnTo>
                  <a:lnTo>
                    <a:pt x="2864740" y="124060"/>
                  </a:lnTo>
                  <a:lnTo>
                    <a:pt x="2876578" y="138731"/>
                  </a:lnTo>
                  <a:lnTo>
                    <a:pt x="2888416" y="154251"/>
                  </a:lnTo>
                  <a:lnTo>
                    <a:pt x="2900253" y="170476"/>
                  </a:lnTo>
                  <a:lnTo>
                    <a:pt x="2912091" y="187231"/>
                  </a:lnTo>
                  <a:lnTo>
                    <a:pt x="2923929" y="204315"/>
                  </a:lnTo>
                  <a:lnTo>
                    <a:pt x="2935767" y="221511"/>
                  </a:lnTo>
                  <a:lnTo>
                    <a:pt x="2947604" y="238595"/>
                  </a:lnTo>
                  <a:lnTo>
                    <a:pt x="2959442" y="255350"/>
                  </a:lnTo>
                  <a:lnTo>
                    <a:pt x="2971280" y="271575"/>
                  </a:lnTo>
                  <a:lnTo>
                    <a:pt x="2983118" y="287095"/>
                  </a:lnTo>
                  <a:lnTo>
                    <a:pt x="2994956" y="301767"/>
                  </a:lnTo>
                  <a:lnTo>
                    <a:pt x="3006793" y="315483"/>
                  </a:lnTo>
                  <a:lnTo>
                    <a:pt x="3018631" y="328174"/>
                  </a:lnTo>
                  <a:lnTo>
                    <a:pt x="3030469" y="339803"/>
                  </a:lnTo>
                  <a:lnTo>
                    <a:pt x="3042307" y="350365"/>
                  </a:lnTo>
                  <a:lnTo>
                    <a:pt x="3054144" y="359883"/>
                  </a:lnTo>
                  <a:lnTo>
                    <a:pt x="3065982" y="368397"/>
                  </a:lnTo>
                  <a:lnTo>
                    <a:pt x="3077820" y="375963"/>
                  </a:lnTo>
                  <a:lnTo>
                    <a:pt x="3089658" y="382650"/>
                  </a:lnTo>
                  <a:lnTo>
                    <a:pt x="3101496" y="388529"/>
                  </a:lnTo>
                  <a:lnTo>
                    <a:pt x="3113333" y="393675"/>
                  </a:lnTo>
                  <a:lnTo>
                    <a:pt x="3125171" y="398161"/>
                  </a:lnTo>
                  <a:lnTo>
                    <a:pt x="3137009" y="402060"/>
                  </a:lnTo>
                  <a:lnTo>
                    <a:pt x="3148847" y="405437"/>
                  </a:lnTo>
                  <a:lnTo>
                    <a:pt x="3160684" y="408355"/>
                  </a:lnTo>
                  <a:lnTo>
                    <a:pt x="3172522" y="410871"/>
                  </a:lnTo>
                  <a:lnTo>
                    <a:pt x="3184360" y="413036"/>
                  </a:lnTo>
                  <a:lnTo>
                    <a:pt x="3196198" y="414895"/>
                  </a:lnTo>
                  <a:lnTo>
                    <a:pt x="3208035" y="416491"/>
                  </a:lnTo>
                  <a:lnTo>
                    <a:pt x="3219873" y="417858"/>
                  </a:lnTo>
                  <a:lnTo>
                    <a:pt x="3231711" y="419028"/>
                  </a:lnTo>
                  <a:lnTo>
                    <a:pt x="3243549" y="420029"/>
                  </a:lnTo>
                  <a:lnTo>
                    <a:pt x="3255387" y="420884"/>
                  </a:lnTo>
                  <a:lnTo>
                    <a:pt x="3267224" y="421615"/>
                  </a:lnTo>
                  <a:lnTo>
                    <a:pt x="3279062" y="422238"/>
                  </a:lnTo>
                  <a:lnTo>
                    <a:pt x="3290900" y="422770"/>
                  </a:lnTo>
                  <a:lnTo>
                    <a:pt x="3302738" y="423223"/>
                  </a:lnTo>
                  <a:lnTo>
                    <a:pt x="3314575" y="423610"/>
                  </a:lnTo>
                  <a:lnTo>
                    <a:pt x="3326413" y="423939"/>
                  </a:lnTo>
                  <a:lnTo>
                    <a:pt x="3338251" y="424220"/>
                  </a:lnTo>
                  <a:lnTo>
                    <a:pt x="3350089" y="424459"/>
                  </a:lnTo>
                  <a:lnTo>
                    <a:pt x="3361926" y="424663"/>
                  </a:lnTo>
                  <a:lnTo>
                    <a:pt x="3373764" y="424836"/>
                  </a:lnTo>
                  <a:lnTo>
                    <a:pt x="3385602" y="424984"/>
                  </a:lnTo>
                  <a:lnTo>
                    <a:pt x="3397440" y="425109"/>
                  </a:lnTo>
                  <a:lnTo>
                    <a:pt x="3409278" y="425216"/>
                  </a:lnTo>
                  <a:lnTo>
                    <a:pt x="3421115" y="425307"/>
                  </a:lnTo>
                  <a:lnTo>
                    <a:pt x="3432953" y="425385"/>
                  </a:lnTo>
                  <a:lnTo>
                    <a:pt x="3444791" y="425451"/>
                  </a:lnTo>
                  <a:lnTo>
                    <a:pt x="3456629" y="425507"/>
                  </a:lnTo>
                  <a:lnTo>
                    <a:pt x="3468466" y="425555"/>
                  </a:lnTo>
                  <a:lnTo>
                    <a:pt x="3480304" y="425595"/>
                  </a:lnTo>
                  <a:lnTo>
                    <a:pt x="3492142" y="425630"/>
                  </a:lnTo>
                  <a:lnTo>
                    <a:pt x="3503980" y="425659"/>
                  </a:lnTo>
                  <a:lnTo>
                    <a:pt x="3515818" y="425684"/>
                  </a:lnTo>
                  <a:lnTo>
                    <a:pt x="3515818" y="425756"/>
                  </a:lnTo>
                  <a:lnTo>
                    <a:pt x="3527655" y="425743"/>
                  </a:lnTo>
                  <a:lnTo>
                    <a:pt x="3539493" y="425728"/>
                  </a:lnTo>
                  <a:lnTo>
                    <a:pt x="3551331" y="425711"/>
                  </a:lnTo>
                  <a:lnTo>
                    <a:pt x="3563169" y="425691"/>
                  </a:lnTo>
                  <a:lnTo>
                    <a:pt x="3575006" y="425667"/>
                  </a:lnTo>
                  <a:lnTo>
                    <a:pt x="3586844" y="425639"/>
                  </a:lnTo>
                  <a:lnTo>
                    <a:pt x="3598682" y="425606"/>
                  </a:lnTo>
                  <a:lnTo>
                    <a:pt x="3610520" y="425567"/>
                  </a:lnTo>
                  <a:lnTo>
                    <a:pt x="3622357" y="425522"/>
                  </a:lnTo>
                  <a:lnTo>
                    <a:pt x="3634195" y="425468"/>
                  </a:lnTo>
                  <a:lnTo>
                    <a:pt x="3646033" y="425405"/>
                  </a:lnTo>
                  <a:lnTo>
                    <a:pt x="3657871" y="425332"/>
                  </a:lnTo>
                  <a:lnTo>
                    <a:pt x="3669709" y="425245"/>
                  </a:lnTo>
                  <a:lnTo>
                    <a:pt x="3681546" y="425143"/>
                  </a:lnTo>
                  <a:lnTo>
                    <a:pt x="3693384" y="425023"/>
                  </a:lnTo>
                  <a:lnTo>
                    <a:pt x="3705222" y="424883"/>
                  </a:lnTo>
                  <a:lnTo>
                    <a:pt x="3717060" y="424718"/>
                  </a:lnTo>
                  <a:lnTo>
                    <a:pt x="3728897" y="424525"/>
                  </a:lnTo>
                  <a:lnTo>
                    <a:pt x="3740735" y="424298"/>
                  </a:lnTo>
                  <a:lnTo>
                    <a:pt x="3752573" y="424033"/>
                  </a:lnTo>
                  <a:lnTo>
                    <a:pt x="3764411" y="423721"/>
                  </a:lnTo>
                  <a:lnTo>
                    <a:pt x="3776248" y="423356"/>
                  </a:lnTo>
                  <a:lnTo>
                    <a:pt x="3788086" y="422928"/>
                  </a:lnTo>
                  <a:lnTo>
                    <a:pt x="3799924" y="422428"/>
                  </a:lnTo>
                  <a:lnTo>
                    <a:pt x="3811762" y="421843"/>
                  </a:lnTo>
                  <a:lnTo>
                    <a:pt x="3823600" y="421159"/>
                  </a:lnTo>
                  <a:lnTo>
                    <a:pt x="3835437" y="420361"/>
                  </a:lnTo>
                  <a:lnTo>
                    <a:pt x="3847275" y="419431"/>
                  </a:lnTo>
                  <a:lnTo>
                    <a:pt x="3859113" y="418349"/>
                  </a:lnTo>
                  <a:lnTo>
                    <a:pt x="3870951" y="417091"/>
                  </a:lnTo>
                  <a:lnTo>
                    <a:pt x="3882788" y="415632"/>
                  </a:lnTo>
                  <a:lnTo>
                    <a:pt x="3894626" y="413943"/>
                  </a:lnTo>
                  <a:lnTo>
                    <a:pt x="3906464" y="411994"/>
                  </a:lnTo>
                  <a:lnTo>
                    <a:pt x="3918302" y="409751"/>
                  </a:lnTo>
                  <a:lnTo>
                    <a:pt x="3930139" y="407178"/>
                  </a:lnTo>
                  <a:lnTo>
                    <a:pt x="3941977" y="404239"/>
                  </a:lnTo>
                  <a:lnTo>
                    <a:pt x="3953815" y="400895"/>
                  </a:lnTo>
                  <a:lnTo>
                    <a:pt x="3965653" y="397112"/>
                  </a:lnTo>
                  <a:lnTo>
                    <a:pt x="3977491" y="392855"/>
                  </a:lnTo>
                  <a:lnTo>
                    <a:pt x="3989328" y="388096"/>
                  </a:lnTo>
                  <a:lnTo>
                    <a:pt x="4001166" y="382815"/>
                  </a:lnTo>
                  <a:lnTo>
                    <a:pt x="4013004" y="377000"/>
                  </a:lnTo>
                  <a:lnTo>
                    <a:pt x="4024842" y="370655"/>
                  </a:lnTo>
                  <a:lnTo>
                    <a:pt x="4036679" y="363797"/>
                  </a:lnTo>
                  <a:lnTo>
                    <a:pt x="4048517" y="356461"/>
                  </a:lnTo>
                  <a:lnTo>
                    <a:pt x="4060355" y="348701"/>
                  </a:lnTo>
                  <a:lnTo>
                    <a:pt x="4072193" y="340589"/>
                  </a:lnTo>
                  <a:lnTo>
                    <a:pt x="4084031" y="332211"/>
                  </a:lnTo>
                  <a:lnTo>
                    <a:pt x="4095868" y="323669"/>
                  </a:lnTo>
                  <a:lnTo>
                    <a:pt x="4107706" y="315071"/>
                  </a:lnTo>
                  <a:lnTo>
                    <a:pt x="4119544" y="306529"/>
                  </a:lnTo>
                  <a:lnTo>
                    <a:pt x="4131382" y="298152"/>
                  </a:lnTo>
                  <a:lnTo>
                    <a:pt x="4143219" y="290039"/>
                  </a:lnTo>
                  <a:lnTo>
                    <a:pt x="4155057" y="282279"/>
                  </a:lnTo>
                  <a:lnTo>
                    <a:pt x="4166895" y="274943"/>
                  </a:lnTo>
                  <a:lnTo>
                    <a:pt x="4178733" y="268085"/>
                  </a:lnTo>
                  <a:lnTo>
                    <a:pt x="4190570" y="261740"/>
                  </a:lnTo>
                  <a:lnTo>
                    <a:pt x="4202408" y="255925"/>
                  </a:lnTo>
                  <a:lnTo>
                    <a:pt x="4214246" y="250644"/>
                  </a:lnTo>
                  <a:lnTo>
                    <a:pt x="4226084" y="245885"/>
                  </a:lnTo>
                  <a:lnTo>
                    <a:pt x="4237922" y="241629"/>
                  </a:lnTo>
                  <a:lnTo>
                    <a:pt x="4249759" y="237845"/>
                  </a:lnTo>
                  <a:lnTo>
                    <a:pt x="4261597" y="234502"/>
                  </a:lnTo>
                  <a:lnTo>
                    <a:pt x="4273435" y="231562"/>
                  </a:lnTo>
                  <a:lnTo>
                    <a:pt x="4285273" y="228989"/>
                  </a:lnTo>
                  <a:lnTo>
                    <a:pt x="4297110" y="226746"/>
                  </a:lnTo>
                  <a:lnTo>
                    <a:pt x="4308948" y="224797"/>
                  </a:lnTo>
                  <a:lnTo>
                    <a:pt x="4320786" y="223109"/>
                  </a:lnTo>
                  <a:lnTo>
                    <a:pt x="4332624" y="221649"/>
                  </a:lnTo>
                  <a:lnTo>
                    <a:pt x="4344461" y="220392"/>
                  </a:lnTo>
                  <a:lnTo>
                    <a:pt x="4356299" y="219309"/>
                  </a:lnTo>
                  <a:lnTo>
                    <a:pt x="4368137" y="218379"/>
                  </a:lnTo>
                  <a:lnTo>
                    <a:pt x="4379975" y="217581"/>
                  </a:lnTo>
                  <a:lnTo>
                    <a:pt x="4391813" y="216898"/>
                  </a:lnTo>
                  <a:lnTo>
                    <a:pt x="4403650" y="216313"/>
                  </a:lnTo>
                  <a:lnTo>
                    <a:pt x="4415488" y="215812"/>
                  </a:lnTo>
                  <a:lnTo>
                    <a:pt x="4427326" y="215385"/>
                  </a:lnTo>
                  <a:lnTo>
                    <a:pt x="4439164" y="215019"/>
                  </a:lnTo>
                  <a:lnTo>
                    <a:pt x="4451001" y="214708"/>
                  </a:lnTo>
                  <a:lnTo>
                    <a:pt x="4462839" y="214442"/>
                  </a:lnTo>
                  <a:lnTo>
                    <a:pt x="4474677" y="214215"/>
                  </a:lnTo>
                  <a:lnTo>
                    <a:pt x="4486515" y="214022"/>
                  </a:lnTo>
                  <a:lnTo>
                    <a:pt x="4498352" y="213857"/>
                  </a:lnTo>
                  <a:lnTo>
                    <a:pt x="4510190" y="213717"/>
                  </a:lnTo>
                  <a:lnTo>
                    <a:pt x="4522028" y="213597"/>
                  </a:lnTo>
                  <a:lnTo>
                    <a:pt x="4533866" y="213496"/>
                  </a:lnTo>
                  <a:lnTo>
                    <a:pt x="4545704" y="213409"/>
                  </a:lnTo>
                  <a:lnTo>
                    <a:pt x="4557541" y="213335"/>
                  </a:lnTo>
                  <a:lnTo>
                    <a:pt x="4569379" y="213272"/>
                  </a:lnTo>
                  <a:lnTo>
                    <a:pt x="4581217" y="213219"/>
                  </a:lnTo>
                  <a:lnTo>
                    <a:pt x="4593055" y="213173"/>
                  </a:lnTo>
                  <a:lnTo>
                    <a:pt x="4604892" y="213134"/>
                  </a:lnTo>
                  <a:lnTo>
                    <a:pt x="4616730" y="213101"/>
                  </a:lnTo>
                  <a:lnTo>
                    <a:pt x="4628568" y="213073"/>
                  </a:lnTo>
                  <a:lnTo>
                    <a:pt x="4640406" y="213050"/>
                  </a:lnTo>
                  <a:lnTo>
                    <a:pt x="4652244" y="213029"/>
                  </a:lnTo>
                  <a:lnTo>
                    <a:pt x="4664081" y="213012"/>
                  </a:lnTo>
                  <a:lnTo>
                    <a:pt x="4675919" y="212997"/>
                  </a:lnTo>
                  <a:lnTo>
                    <a:pt x="4687757" y="212985"/>
                  </a:lnTo>
                </a:path>
              </a:pathLst>
            </a:custGeom>
            <a:ln w="40651" cap="flat">
              <a:solidFill>
                <a:srgbClr val="E8E8E8">
                  <a:alpha val="100000"/>
                </a:srgbClr>
              </a:solidFill>
              <a:prstDash val="solid"/>
              <a:round/>
            </a:ln>
          </p:spPr>
          <p:txBody>
            <a:bodyPr/>
            <a:lstStyle/>
            <a:p/>
          </p:txBody>
        </p:sp>
        <p:sp>
          <p:nvSpPr>
            <p:cNvPr id="50" name="pl50"/>
            <p:cNvSpPr/>
            <p:nvPr/>
          </p:nvSpPr>
          <p:spPr>
            <a:xfrm>
              <a:off x="2482252" y="3672948"/>
              <a:ext cx="4687757" cy="851440"/>
            </a:xfrm>
            <a:custGeom>
              <a:avLst/>
              <a:pathLst>
                <a:path w="4687757" h="851440">
                  <a:moveTo>
                    <a:pt x="0" y="851440"/>
                  </a:moveTo>
                  <a:lnTo>
                    <a:pt x="11837" y="851403"/>
                  </a:lnTo>
                  <a:lnTo>
                    <a:pt x="23675" y="851359"/>
                  </a:lnTo>
                  <a:lnTo>
                    <a:pt x="35513" y="851307"/>
                  </a:lnTo>
                  <a:lnTo>
                    <a:pt x="47351" y="851246"/>
                  </a:lnTo>
                  <a:lnTo>
                    <a:pt x="59188" y="851174"/>
                  </a:lnTo>
                  <a:lnTo>
                    <a:pt x="71026" y="851090"/>
                  </a:lnTo>
                  <a:lnTo>
                    <a:pt x="82864" y="850991"/>
                  </a:lnTo>
                  <a:lnTo>
                    <a:pt x="94702" y="850875"/>
                  </a:lnTo>
                  <a:lnTo>
                    <a:pt x="106539" y="850738"/>
                  </a:lnTo>
                  <a:lnTo>
                    <a:pt x="118377" y="850578"/>
                  </a:lnTo>
                  <a:lnTo>
                    <a:pt x="130215" y="850389"/>
                  </a:lnTo>
                  <a:lnTo>
                    <a:pt x="142053" y="850168"/>
                  </a:lnTo>
                  <a:lnTo>
                    <a:pt x="153891" y="849908"/>
                  </a:lnTo>
                  <a:lnTo>
                    <a:pt x="165728" y="849602"/>
                  </a:lnTo>
                  <a:lnTo>
                    <a:pt x="177566" y="849244"/>
                  </a:lnTo>
                  <a:lnTo>
                    <a:pt x="189404" y="848823"/>
                  </a:lnTo>
                  <a:lnTo>
                    <a:pt x="201242" y="848329"/>
                  </a:lnTo>
                  <a:lnTo>
                    <a:pt x="213079" y="847749"/>
                  </a:lnTo>
                  <a:lnTo>
                    <a:pt x="224917" y="847069"/>
                  </a:lnTo>
                  <a:lnTo>
                    <a:pt x="236755" y="846271"/>
                  </a:lnTo>
                  <a:lnTo>
                    <a:pt x="248593" y="845336"/>
                  </a:lnTo>
                  <a:lnTo>
                    <a:pt x="260430" y="844241"/>
                  </a:lnTo>
                  <a:lnTo>
                    <a:pt x="272268" y="842958"/>
                  </a:lnTo>
                  <a:lnTo>
                    <a:pt x="284106" y="841457"/>
                  </a:lnTo>
                  <a:lnTo>
                    <a:pt x="295944" y="839701"/>
                  </a:lnTo>
                  <a:lnTo>
                    <a:pt x="307782" y="837651"/>
                  </a:lnTo>
                  <a:lnTo>
                    <a:pt x="319619" y="835257"/>
                  </a:lnTo>
                  <a:lnTo>
                    <a:pt x="331457" y="832467"/>
                  </a:lnTo>
                  <a:lnTo>
                    <a:pt x="343295" y="829220"/>
                  </a:lnTo>
                  <a:lnTo>
                    <a:pt x="355133" y="825446"/>
                  </a:lnTo>
                  <a:lnTo>
                    <a:pt x="366970" y="821069"/>
                  </a:lnTo>
                  <a:lnTo>
                    <a:pt x="378808" y="816003"/>
                  </a:lnTo>
                  <a:lnTo>
                    <a:pt x="390646" y="810156"/>
                  </a:lnTo>
                  <a:lnTo>
                    <a:pt x="402484" y="803427"/>
                  </a:lnTo>
                  <a:lnTo>
                    <a:pt x="414321" y="795708"/>
                  </a:lnTo>
                  <a:lnTo>
                    <a:pt x="426159" y="786889"/>
                  </a:lnTo>
                  <a:lnTo>
                    <a:pt x="437997" y="776859"/>
                  </a:lnTo>
                  <a:lnTo>
                    <a:pt x="449835" y="765509"/>
                  </a:lnTo>
                  <a:lnTo>
                    <a:pt x="461673" y="752738"/>
                  </a:lnTo>
                  <a:lnTo>
                    <a:pt x="473510" y="738462"/>
                  </a:lnTo>
                  <a:lnTo>
                    <a:pt x="485348" y="722618"/>
                  </a:lnTo>
                  <a:lnTo>
                    <a:pt x="497186" y="705175"/>
                  </a:lnTo>
                  <a:lnTo>
                    <a:pt x="509024" y="686139"/>
                  </a:lnTo>
                  <a:lnTo>
                    <a:pt x="520861" y="665564"/>
                  </a:lnTo>
                  <a:lnTo>
                    <a:pt x="532699" y="643557"/>
                  </a:lnTo>
                  <a:lnTo>
                    <a:pt x="544537" y="620277"/>
                  </a:lnTo>
                  <a:lnTo>
                    <a:pt x="556375" y="595940"/>
                  </a:lnTo>
                  <a:lnTo>
                    <a:pt x="568213" y="570807"/>
                  </a:lnTo>
                  <a:lnTo>
                    <a:pt x="580050" y="545181"/>
                  </a:lnTo>
                  <a:lnTo>
                    <a:pt x="591888" y="519387"/>
                  </a:lnTo>
                  <a:lnTo>
                    <a:pt x="603726" y="493761"/>
                  </a:lnTo>
                  <a:lnTo>
                    <a:pt x="615564" y="468628"/>
                  </a:lnTo>
                  <a:lnTo>
                    <a:pt x="627401" y="444291"/>
                  </a:lnTo>
                  <a:lnTo>
                    <a:pt x="639239" y="421011"/>
                  </a:lnTo>
                  <a:lnTo>
                    <a:pt x="651077" y="399004"/>
                  </a:lnTo>
                  <a:lnTo>
                    <a:pt x="662915" y="378429"/>
                  </a:lnTo>
                  <a:lnTo>
                    <a:pt x="674752" y="359393"/>
                  </a:lnTo>
                  <a:lnTo>
                    <a:pt x="686590" y="341950"/>
                  </a:lnTo>
                  <a:lnTo>
                    <a:pt x="698428" y="326106"/>
                  </a:lnTo>
                  <a:lnTo>
                    <a:pt x="710266" y="311830"/>
                  </a:lnTo>
                  <a:lnTo>
                    <a:pt x="722104" y="299059"/>
                  </a:lnTo>
                  <a:lnTo>
                    <a:pt x="733941" y="287709"/>
                  </a:lnTo>
                  <a:lnTo>
                    <a:pt x="745779" y="277679"/>
                  </a:lnTo>
                  <a:lnTo>
                    <a:pt x="757617" y="268860"/>
                  </a:lnTo>
                  <a:lnTo>
                    <a:pt x="769455" y="261141"/>
                  </a:lnTo>
                  <a:lnTo>
                    <a:pt x="781292" y="254412"/>
                  </a:lnTo>
                  <a:lnTo>
                    <a:pt x="793130" y="248565"/>
                  </a:lnTo>
                  <a:lnTo>
                    <a:pt x="804968" y="243499"/>
                  </a:lnTo>
                  <a:lnTo>
                    <a:pt x="816806" y="239122"/>
                  </a:lnTo>
                  <a:lnTo>
                    <a:pt x="828643" y="235348"/>
                  </a:lnTo>
                  <a:lnTo>
                    <a:pt x="840481" y="232101"/>
                  </a:lnTo>
                  <a:lnTo>
                    <a:pt x="852319" y="229311"/>
                  </a:lnTo>
                  <a:lnTo>
                    <a:pt x="864157" y="226917"/>
                  </a:lnTo>
                  <a:lnTo>
                    <a:pt x="875995" y="224867"/>
                  </a:lnTo>
                  <a:lnTo>
                    <a:pt x="887832" y="223111"/>
                  </a:lnTo>
                  <a:lnTo>
                    <a:pt x="899670" y="221610"/>
                  </a:lnTo>
                  <a:lnTo>
                    <a:pt x="911508" y="220327"/>
                  </a:lnTo>
                  <a:lnTo>
                    <a:pt x="923346" y="219232"/>
                  </a:lnTo>
                  <a:lnTo>
                    <a:pt x="935183" y="218297"/>
                  </a:lnTo>
                  <a:lnTo>
                    <a:pt x="947021" y="217499"/>
                  </a:lnTo>
                  <a:lnTo>
                    <a:pt x="958859" y="216819"/>
                  </a:lnTo>
                  <a:lnTo>
                    <a:pt x="970697" y="216239"/>
                  </a:lnTo>
                  <a:lnTo>
                    <a:pt x="982534" y="215745"/>
                  </a:lnTo>
                  <a:lnTo>
                    <a:pt x="994372" y="215324"/>
                  </a:lnTo>
                  <a:lnTo>
                    <a:pt x="1006210" y="214965"/>
                  </a:lnTo>
                  <a:lnTo>
                    <a:pt x="1018048" y="214660"/>
                  </a:lnTo>
                  <a:lnTo>
                    <a:pt x="1029886" y="214400"/>
                  </a:lnTo>
                  <a:lnTo>
                    <a:pt x="1041723" y="214179"/>
                  </a:lnTo>
                  <a:lnTo>
                    <a:pt x="1053561" y="213990"/>
                  </a:lnTo>
                  <a:lnTo>
                    <a:pt x="1065399" y="213830"/>
                  </a:lnTo>
                  <a:lnTo>
                    <a:pt x="1077237" y="213693"/>
                  </a:lnTo>
                  <a:lnTo>
                    <a:pt x="1089074" y="213577"/>
                  </a:lnTo>
                  <a:lnTo>
                    <a:pt x="1100912" y="213478"/>
                  </a:lnTo>
                  <a:lnTo>
                    <a:pt x="1112750" y="213394"/>
                  </a:lnTo>
                  <a:lnTo>
                    <a:pt x="1124588" y="213322"/>
                  </a:lnTo>
                  <a:lnTo>
                    <a:pt x="1136426" y="213261"/>
                  </a:lnTo>
                  <a:lnTo>
                    <a:pt x="1148263" y="213209"/>
                  </a:lnTo>
                  <a:lnTo>
                    <a:pt x="1160101" y="213165"/>
                  </a:lnTo>
                  <a:lnTo>
                    <a:pt x="1171939" y="213127"/>
                  </a:lnTo>
                  <a:lnTo>
                    <a:pt x="1171939" y="212842"/>
                  </a:lnTo>
                  <a:lnTo>
                    <a:pt x="1183777" y="212829"/>
                  </a:lnTo>
                  <a:lnTo>
                    <a:pt x="1195614" y="212815"/>
                  </a:lnTo>
                  <a:lnTo>
                    <a:pt x="1207452" y="212797"/>
                  </a:lnTo>
                  <a:lnTo>
                    <a:pt x="1219290" y="212777"/>
                  </a:lnTo>
                  <a:lnTo>
                    <a:pt x="1231128" y="212753"/>
                  </a:lnTo>
                  <a:lnTo>
                    <a:pt x="1242965" y="212725"/>
                  </a:lnTo>
                  <a:lnTo>
                    <a:pt x="1254803" y="212692"/>
                  </a:lnTo>
                  <a:lnTo>
                    <a:pt x="1266641" y="212653"/>
                  </a:lnTo>
                  <a:lnTo>
                    <a:pt x="1278479" y="212608"/>
                  </a:lnTo>
                  <a:lnTo>
                    <a:pt x="1290317" y="212554"/>
                  </a:lnTo>
                  <a:lnTo>
                    <a:pt x="1302154" y="212492"/>
                  </a:lnTo>
                  <a:lnTo>
                    <a:pt x="1313992" y="212418"/>
                  </a:lnTo>
                  <a:lnTo>
                    <a:pt x="1325830" y="212331"/>
                  </a:lnTo>
                  <a:lnTo>
                    <a:pt x="1337668" y="212229"/>
                  </a:lnTo>
                  <a:lnTo>
                    <a:pt x="1349505" y="212110"/>
                  </a:lnTo>
                  <a:lnTo>
                    <a:pt x="1361343" y="211969"/>
                  </a:lnTo>
                  <a:lnTo>
                    <a:pt x="1373181" y="211805"/>
                  </a:lnTo>
                  <a:lnTo>
                    <a:pt x="1385019" y="211611"/>
                  </a:lnTo>
                  <a:lnTo>
                    <a:pt x="1396856" y="211385"/>
                  </a:lnTo>
                  <a:lnTo>
                    <a:pt x="1408694" y="211119"/>
                  </a:lnTo>
                  <a:lnTo>
                    <a:pt x="1420532" y="210807"/>
                  </a:lnTo>
                  <a:lnTo>
                    <a:pt x="1432370" y="210442"/>
                  </a:lnTo>
                  <a:lnTo>
                    <a:pt x="1444208" y="210014"/>
                  </a:lnTo>
                  <a:lnTo>
                    <a:pt x="1456045" y="209514"/>
                  </a:lnTo>
                  <a:lnTo>
                    <a:pt x="1467883" y="208929"/>
                  </a:lnTo>
                  <a:lnTo>
                    <a:pt x="1479721" y="208245"/>
                  </a:lnTo>
                  <a:lnTo>
                    <a:pt x="1491559" y="207447"/>
                  </a:lnTo>
                  <a:lnTo>
                    <a:pt x="1503396" y="206518"/>
                  </a:lnTo>
                  <a:lnTo>
                    <a:pt x="1515234" y="205435"/>
                  </a:lnTo>
                  <a:lnTo>
                    <a:pt x="1527072" y="204177"/>
                  </a:lnTo>
                  <a:lnTo>
                    <a:pt x="1538910" y="202718"/>
                  </a:lnTo>
                  <a:lnTo>
                    <a:pt x="1550748" y="201030"/>
                  </a:lnTo>
                  <a:lnTo>
                    <a:pt x="1562585" y="199080"/>
                  </a:lnTo>
                  <a:lnTo>
                    <a:pt x="1574423" y="196837"/>
                  </a:lnTo>
                  <a:lnTo>
                    <a:pt x="1586261" y="194264"/>
                  </a:lnTo>
                  <a:lnTo>
                    <a:pt x="1598099" y="191325"/>
                  </a:lnTo>
                  <a:lnTo>
                    <a:pt x="1609936" y="187981"/>
                  </a:lnTo>
                  <a:lnTo>
                    <a:pt x="1621774" y="184198"/>
                  </a:lnTo>
                  <a:lnTo>
                    <a:pt x="1633612" y="179941"/>
                  </a:lnTo>
                  <a:lnTo>
                    <a:pt x="1645450" y="175182"/>
                  </a:lnTo>
                  <a:lnTo>
                    <a:pt x="1657287" y="169901"/>
                  </a:lnTo>
                  <a:lnTo>
                    <a:pt x="1669125" y="164087"/>
                  </a:lnTo>
                  <a:lnTo>
                    <a:pt x="1680963" y="157741"/>
                  </a:lnTo>
                  <a:lnTo>
                    <a:pt x="1692801" y="150883"/>
                  </a:lnTo>
                  <a:lnTo>
                    <a:pt x="1704639" y="143547"/>
                  </a:lnTo>
                  <a:lnTo>
                    <a:pt x="1716476" y="135787"/>
                  </a:lnTo>
                  <a:lnTo>
                    <a:pt x="1728314" y="127675"/>
                  </a:lnTo>
                  <a:lnTo>
                    <a:pt x="1740152" y="119297"/>
                  </a:lnTo>
                  <a:lnTo>
                    <a:pt x="1751990" y="110755"/>
                  </a:lnTo>
                  <a:lnTo>
                    <a:pt x="1763827" y="102157"/>
                  </a:lnTo>
                  <a:lnTo>
                    <a:pt x="1775665" y="93615"/>
                  </a:lnTo>
                  <a:lnTo>
                    <a:pt x="1787503" y="85238"/>
                  </a:lnTo>
                  <a:lnTo>
                    <a:pt x="1799341" y="77125"/>
                  </a:lnTo>
                  <a:lnTo>
                    <a:pt x="1811178" y="69365"/>
                  </a:lnTo>
                  <a:lnTo>
                    <a:pt x="1823016" y="62030"/>
                  </a:lnTo>
                  <a:lnTo>
                    <a:pt x="1834854" y="55171"/>
                  </a:lnTo>
                  <a:lnTo>
                    <a:pt x="1846692" y="48826"/>
                  </a:lnTo>
                  <a:lnTo>
                    <a:pt x="1858530" y="43012"/>
                  </a:lnTo>
                  <a:lnTo>
                    <a:pt x="1870367" y="37730"/>
                  </a:lnTo>
                  <a:lnTo>
                    <a:pt x="1882205" y="32972"/>
                  </a:lnTo>
                  <a:lnTo>
                    <a:pt x="1894043" y="28715"/>
                  </a:lnTo>
                  <a:lnTo>
                    <a:pt x="1905881" y="24931"/>
                  </a:lnTo>
                  <a:lnTo>
                    <a:pt x="1917718" y="21588"/>
                  </a:lnTo>
                  <a:lnTo>
                    <a:pt x="1929556" y="18648"/>
                  </a:lnTo>
                  <a:lnTo>
                    <a:pt x="1941394" y="16076"/>
                  </a:lnTo>
                  <a:lnTo>
                    <a:pt x="1953232" y="13832"/>
                  </a:lnTo>
                  <a:lnTo>
                    <a:pt x="1965069" y="11883"/>
                  </a:lnTo>
                  <a:lnTo>
                    <a:pt x="1976907" y="10195"/>
                  </a:lnTo>
                  <a:lnTo>
                    <a:pt x="1988745" y="8736"/>
                  </a:lnTo>
                  <a:lnTo>
                    <a:pt x="2000583" y="7478"/>
                  </a:lnTo>
                  <a:lnTo>
                    <a:pt x="2012421" y="6395"/>
                  </a:lnTo>
                  <a:lnTo>
                    <a:pt x="2024258" y="5465"/>
                  </a:lnTo>
                  <a:lnTo>
                    <a:pt x="2036096" y="4668"/>
                  </a:lnTo>
                  <a:lnTo>
                    <a:pt x="2047934" y="3984"/>
                  </a:lnTo>
                  <a:lnTo>
                    <a:pt x="2059772" y="3399"/>
                  </a:lnTo>
                  <a:lnTo>
                    <a:pt x="2071609" y="2898"/>
                  </a:lnTo>
                  <a:lnTo>
                    <a:pt x="2083447" y="2471"/>
                  </a:lnTo>
                  <a:lnTo>
                    <a:pt x="2095285" y="2106"/>
                  </a:lnTo>
                  <a:lnTo>
                    <a:pt x="2107123" y="1794"/>
                  </a:lnTo>
                  <a:lnTo>
                    <a:pt x="2118961" y="1528"/>
                  </a:lnTo>
                  <a:lnTo>
                    <a:pt x="2130798" y="1301"/>
                  </a:lnTo>
                  <a:lnTo>
                    <a:pt x="2142636" y="1108"/>
                  </a:lnTo>
                  <a:lnTo>
                    <a:pt x="2154474" y="943"/>
                  </a:lnTo>
                  <a:lnTo>
                    <a:pt x="2166312" y="803"/>
                  </a:lnTo>
                  <a:lnTo>
                    <a:pt x="2178149" y="684"/>
                  </a:lnTo>
                  <a:lnTo>
                    <a:pt x="2189987" y="582"/>
                  </a:lnTo>
                  <a:lnTo>
                    <a:pt x="2201825" y="495"/>
                  </a:lnTo>
                  <a:lnTo>
                    <a:pt x="2213663" y="421"/>
                  </a:lnTo>
                  <a:lnTo>
                    <a:pt x="2225500" y="358"/>
                  </a:lnTo>
                  <a:lnTo>
                    <a:pt x="2237338" y="305"/>
                  </a:lnTo>
                  <a:lnTo>
                    <a:pt x="2249176" y="259"/>
                  </a:lnTo>
                  <a:lnTo>
                    <a:pt x="2261014" y="221"/>
                  </a:lnTo>
                  <a:lnTo>
                    <a:pt x="2272852" y="188"/>
                  </a:lnTo>
                  <a:lnTo>
                    <a:pt x="2284689" y="160"/>
                  </a:lnTo>
                  <a:lnTo>
                    <a:pt x="2296527" y="136"/>
                  </a:lnTo>
                  <a:lnTo>
                    <a:pt x="2308365" y="115"/>
                  </a:lnTo>
                  <a:lnTo>
                    <a:pt x="2320203" y="98"/>
                  </a:lnTo>
                  <a:lnTo>
                    <a:pt x="2332040" y="83"/>
                  </a:lnTo>
                  <a:lnTo>
                    <a:pt x="2343878" y="7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51" name="pl51"/>
            <p:cNvSpPr/>
            <p:nvPr/>
          </p:nvSpPr>
          <p:spPr>
            <a:xfrm>
              <a:off x="2482252" y="4098775"/>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71"/>
                  </a:lnTo>
                  <a:lnTo>
                    <a:pt x="1183777" y="83"/>
                  </a:lnTo>
                  <a:lnTo>
                    <a:pt x="1195614" y="98"/>
                  </a:lnTo>
                  <a:lnTo>
                    <a:pt x="1207452" y="115"/>
                  </a:lnTo>
                  <a:lnTo>
                    <a:pt x="1219290" y="136"/>
                  </a:lnTo>
                  <a:lnTo>
                    <a:pt x="1231128" y="160"/>
                  </a:lnTo>
                  <a:lnTo>
                    <a:pt x="1242965" y="188"/>
                  </a:lnTo>
                  <a:lnTo>
                    <a:pt x="1254803" y="221"/>
                  </a:lnTo>
                  <a:lnTo>
                    <a:pt x="1266641" y="259"/>
                  </a:lnTo>
                  <a:lnTo>
                    <a:pt x="1278479" y="305"/>
                  </a:lnTo>
                  <a:lnTo>
                    <a:pt x="1290317" y="358"/>
                  </a:lnTo>
                  <a:lnTo>
                    <a:pt x="1302154" y="421"/>
                  </a:lnTo>
                  <a:lnTo>
                    <a:pt x="1313992" y="495"/>
                  </a:lnTo>
                  <a:lnTo>
                    <a:pt x="1325830" y="582"/>
                  </a:lnTo>
                  <a:lnTo>
                    <a:pt x="1337668" y="684"/>
                  </a:lnTo>
                  <a:lnTo>
                    <a:pt x="1349505" y="803"/>
                  </a:lnTo>
                  <a:lnTo>
                    <a:pt x="1361343" y="943"/>
                  </a:lnTo>
                  <a:lnTo>
                    <a:pt x="1373181" y="1108"/>
                  </a:lnTo>
                  <a:lnTo>
                    <a:pt x="1385019" y="1301"/>
                  </a:lnTo>
                  <a:lnTo>
                    <a:pt x="1396856" y="1528"/>
                  </a:lnTo>
                  <a:lnTo>
                    <a:pt x="1408694" y="1794"/>
                  </a:lnTo>
                  <a:lnTo>
                    <a:pt x="1420532" y="2106"/>
                  </a:lnTo>
                  <a:lnTo>
                    <a:pt x="1432370" y="2471"/>
                  </a:lnTo>
                  <a:lnTo>
                    <a:pt x="1444208" y="2898"/>
                  </a:lnTo>
                  <a:lnTo>
                    <a:pt x="1456045" y="3399"/>
                  </a:lnTo>
                  <a:lnTo>
                    <a:pt x="1467883" y="3984"/>
                  </a:lnTo>
                  <a:lnTo>
                    <a:pt x="1479721" y="4668"/>
                  </a:lnTo>
                  <a:lnTo>
                    <a:pt x="1491559" y="5465"/>
                  </a:lnTo>
                  <a:lnTo>
                    <a:pt x="1503396" y="6395"/>
                  </a:lnTo>
                  <a:lnTo>
                    <a:pt x="1515234" y="7478"/>
                  </a:lnTo>
                  <a:lnTo>
                    <a:pt x="1527072" y="8736"/>
                  </a:lnTo>
                  <a:lnTo>
                    <a:pt x="1538910" y="10195"/>
                  </a:lnTo>
                  <a:lnTo>
                    <a:pt x="1550748" y="11883"/>
                  </a:lnTo>
                  <a:lnTo>
                    <a:pt x="1562585" y="13832"/>
                  </a:lnTo>
                  <a:lnTo>
                    <a:pt x="1574423" y="16076"/>
                  </a:lnTo>
                  <a:lnTo>
                    <a:pt x="1586261" y="18648"/>
                  </a:lnTo>
                  <a:lnTo>
                    <a:pt x="1598099" y="21588"/>
                  </a:lnTo>
                  <a:lnTo>
                    <a:pt x="1609936" y="24931"/>
                  </a:lnTo>
                  <a:lnTo>
                    <a:pt x="1621774" y="28715"/>
                  </a:lnTo>
                  <a:lnTo>
                    <a:pt x="1633612" y="32972"/>
                  </a:lnTo>
                  <a:lnTo>
                    <a:pt x="1645450" y="37730"/>
                  </a:lnTo>
                  <a:lnTo>
                    <a:pt x="1657287" y="43012"/>
                  </a:lnTo>
                  <a:lnTo>
                    <a:pt x="1669125" y="48826"/>
                  </a:lnTo>
                  <a:lnTo>
                    <a:pt x="1680963" y="55171"/>
                  </a:lnTo>
                  <a:lnTo>
                    <a:pt x="1692801" y="62030"/>
                  </a:lnTo>
                  <a:lnTo>
                    <a:pt x="1704639" y="69365"/>
                  </a:lnTo>
                  <a:lnTo>
                    <a:pt x="1716476" y="77125"/>
                  </a:lnTo>
                  <a:lnTo>
                    <a:pt x="1728314" y="85238"/>
                  </a:lnTo>
                  <a:lnTo>
                    <a:pt x="1740152" y="93615"/>
                  </a:lnTo>
                  <a:lnTo>
                    <a:pt x="1751990" y="102157"/>
                  </a:lnTo>
                  <a:lnTo>
                    <a:pt x="1763827" y="110755"/>
                  </a:lnTo>
                  <a:lnTo>
                    <a:pt x="1775665" y="119297"/>
                  </a:lnTo>
                  <a:lnTo>
                    <a:pt x="1787503" y="127675"/>
                  </a:lnTo>
                  <a:lnTo>
                    <a:pt x="1799341" y="135787"/>
                  </a:lnTo>
                  <a:lnTo>
                    <a:pt x="1811178" y="143547"/>
                  </a:lnTo>
                  <a:lnTo>
                    <a:pt x="1823016" y="150883"/>
                  </a:lnTo>
                  <a:lnTo>
                    <a:pt x="1834854" y="157741"/>
                  </a:lnTo>
                  <a:lnTo>
                    <a:pt x="1846692" y="164087"/>
                  </a:lnTo>
                  <a:lnTo>
                    <a:pt x="1858530" y="169901"/>
                  </a:lnTo>
                  <a:lnTo>
                    <a:pt x="1870367" y="175182"/>
                  </a:lnTo>
                  <a:lnTo>
                    <a:pt x="1882205" y="179941"/>
                  </a:lnTo>
                  <a:lnTo>
                    <a:pt x="1894043" y="184198"/>
                  </a:lnTo>
                  <a:lnTo>
                    <a:pt x="1905881" y="187981"/>
                  </a:lnTo>
                  <a:lnTo>
                    <a:pt x="1917718" y="191325"/>
                  </a:lnTo>
                  <a:lnTo>
                    <a:pt x="1929556" y="194264"/>
                  </a:lnTo>
                  <a:lnTo>
                    <a:pt x="1941394" y="196837"/>
                  </a:lnTo>
                  <a:lnTo>
                    <a:pt x="1953232" y="199080"/>
                  </a:lnTo>
                  <a:lnTo>
                    <a:pt x="1965069" y="201030"/>
                  </a:lnTo>
                  <a:lnTo>
                    <a:pt x="1976907" y="202718"/>
                  </a:lnTo>
                  <a:lnTo>
                    <a:pt x="1988745" y="204177"/>
                  </a:lnTo>
                  <a:lnTo>
                    <a:pt x="2000583" y="205435"/>
                  </a:lnTo>
                  <a:lnTo>
                    <a:pt x="2012421" y="206518"/>
                  </a:lnTo>
                  <a:lnTo>
                    <a:pt x="2024258" y="207447"/>
                  </a:lnTo>
                  <a:lnTo>
                    <a:pt x="2036096" y="208245"/>
                  </a:lnTo>
                  <a:lnTo>
                    <a:pt x="2047934" y="208929"/>
                  </a:lnTo>
                  <a:lnTo>
                    <a:pt x="2059772" y="209514"/>
                  </a:lnTo>
                  <a:lnTo>
                    <a:pt x="2071609" y="210014"/>
                  </a:lnTo>
                  <a:lnTo>
                    <a:pt x="2083447" y="210442"/>
                  </a:lnTo>
                  <a:lnTo>
                    <a:pt x="2095285" y="210807"/>
                  </a:lnTo>
                  <a:lnTo>
                    <a:pt x="2107123" y="211119"/>
                  </a:lnTo>
                  <a:lnTo>
                    <a:pt x="2118961" y="211385"/>
                  </a:lnTo>
                  <a:lnTo>
                    <a:pt x="2130798" y="211611"/>
                  </a:lnTo>
                  <a:lnTo>
                    <a:pt x="2142636" y="211805"/>
                  </a:lnTo>
                  <a:lnTo>
                    <a:pt x="2154474" y="211969"/>
                  </a:lnTo>
                  <a:lnTo>
                    <a:pt x="2166312" y="212110"/>
                  </a:lnTo>
                  <a:lnTo>
                    <a:pt x="2178149" y="212229"/>
                  </a:lnTo>
                  <a:lnTo>
                    <a:pt x="2189987" y="212331"/>
                  </a:lnTo>
                  <a:lnTo>
                    <a:pt x="2201825" y="212418"/>
                  </a:lnTo>
                  <a:lnTo>
                    <a:pt x="2213663" y="212492"/>
                  </a:lnTo>
                  <a:lnTo>
                    <a:pt x="2225500" y="212554"/>
                  </a:lnTo>
                  <a:lnTo>
                    <a:pt x="2237338" y="212608"/>
                  </a:lnTo>
                  <a:lnTo>
                    <a:pt x="2249176" y="212653"/>
                  </a:lnTo>
                  <a:lnTo>
                    <a:pt x="2261014" y="212692"/>
                  </a:lnTo>
                  <a:lnTo>
                    <a:pt x="2272852" y="212725"/>
                  </a:lnTo>
                  <a:lnTo>
                    <a:pt x="2284689" y="212753"/>
                  </a:lnTo>
                  <a:lnTo>
                    <a:pt x="2296527" y="212777"/>
                  </a:lnTo>
                  <a:lnTo>
                    <a:pt x="2308365" y="212797"/>
                  </a:lnTo>
                  <a:lnTo>
                    <a:pt x="2320203" y="212815"/>
                  </a:lnTo>
                  <a:lnTo>
                    <a:pt x="2332040" y="212829"/>
                  </a:lnTo>
                  <a:lnTo>
                    <a:pt x="2343878" y="212842"/>
                  </a:lnTo>
                  <a:lnTo>
                    <a:pt x="2343878" y="212985"/>
                  </a:lnTo>
                  <a:lnTo>
                    <a:pt x="2355716" y="212997"/>
                  </a:lnTo>
                  <a:lnTo>
                    <a:pt x="2367554" y="213012"/>
                  </a:lnTo>
                  <a:lnTo>
                    <a:pt x="2379391" y="213029"/>
                  </a:lnTo>
                  <a:lnTo>
                    <a:pt x="2391229" y="213050"/>
                  </a:lnTo>
                  <a:lnTo>
                    <a:pt x="2403067" y="213073"/>
                  </a:lnTo>
                  <a:lnTo>
                    <a:pt x="2414905" y="213101"/>
                  </a:lnTo>
                  <a:lnTo>
                    <a:pt x="2426743" y="213134"/>
                  </a:lnTo>
                  <a:lnTo>
                    <a:pt x="2438580" y="213173"/>
                  </a:lnTo>
                  <a:lnTo>
                    <a:pt x="2450418" y="213219"/>
                  </a:lnTo>
                  <a:lnTo>
                    <a:pt x="2462256" y="213272"/>
                  </a:lnTo>
                  <a:lnTo>
                    <a:pt x="2474094" y="213335"/>
                  </a:lnTo>
                  <a:lnTo>
                    <a:pt x="2485931" y="213409"/>
                  </a:lnTo>
                  <a:lnTo>
                    <a:pt x="2497769" y="213496"/>
                  </a:lnTo>
                  <a:lnTo>
                    <a:pt x="2509607" y="213597"/>
                  </a:lnTo>
                  <a:lnTo>
                    <a:pt x="2521445" y="213717"/>
                  </a:lnTo>
                  <a:lnTo>
                    <a:pt x="2533283" y="213857"/>
                  </a:lnTo>
                  <a:lnTo>
                    <a:pt x="2545120" y="214022"/>
                  </a:lnTo>
                  <a:lnTo>
                    <a:pt x="2556958" y="214215"/>
                  </a:lnTo>
                  <a:lnTo>
                    <a:pt x="2568796" y="214442"/>
                  </a:lnTo>
                  <a:lnTo>
                    <a:pt x="2580634" y="214708"/>
                  </a:lnTo>
                  <a:lnTo>
                    <a:pt x="2592471" y="215019"/>
                  </a:lnTo>
                  <a:lnTo>
                    <a:pt x="2604309" y="215385"/>
                  </a:lnTo>
                  <a:lnTo>
                    <a:pt x="2616147" y="215812"/>
                  </a:lnTo>
                  <a:lnTo>
                    <a:pt x="2627985" y="216313"/>
                  </a:lnTo>
                  <a:lnTo>
                    <a:pt x="2639822" y="216898"/>
                  </a:lnTo>
                  <a:lnTo>
                    <a:pt x="2651660" y="217581"/>
                  </a:lnTo>
                  <a:lnTo>
                    <a:pt x="2663498" y="218379"/>
                  </a:lnTo>
                  <a:lnTo>
                    <a:pt x="2675336" y="219309"/>
                  </a:lnTo>
                  <a:lnTo>
                    <a:pt x="2687174" y="220392"/>
                  </a:lnTo>
                  <a:lnTo>
                    <a:pt x="2699011" y="221649"/>
                  </a:lnTo>
                  <a:lnTo>
                    <a:pt x="2710849" y="223109"/>
                  </a:lnTo>
                  <a:lnTo>
                    <a:pt x="2722687" y="224797"/>
                  </a:lnTo>
                  <a:lnTo>
                    <a:pt x="2734525" y="226746"/>
                  </a:lnTo>
                  <a:lnTo>
                    <a:pt x="2746362" y="228989"/>
                  </a:lnTo>
                  <a:lnTo>
                    <a:pt x="2758200" y="231562"/>
                  </a:lnTo>
                  <a:lnTo>
                    <a:pt x="2770038" y="234502"/>
                  </a:lnTo>
                  <a:lnTo>
                    <a:pt x="2781876" y="237845"/>
                  </a:lnTo>
                  <a:lnTo>
                    <a:pt x="2793713" y="241629"/>
                  </a:lnTo>
                  <a:lnTo>
                    <a:pt x="2805551" y="245885"/>
                  </a:lnTo>
                  <a:lnTo>
                    <a:pt x="2817389" y="250644"/>
                  </a:lnTo>
                  <a:lnTo>
                    <a:pt x="2829227" y="255925"/>
                  </a:lnTo>
                  <a:lnTo>
                    <a:pt x="2841065" y="261740"/>
                  </a:lnTo>
                  <a:lnTo>
                    <a:pt x="2852902" y="268085"/>
                  </a:lnTo>
                  <a:lnTo>
                    <a:pt x="2864740" y="274943"/>
                  </a:lnTo>
                  <a:lnTo>
                    <a:pt x="2876578" y="282279"/>
                  </a:lnTo>
                  <a:lnTo>
                    <a:pt x="2888416" y="290039"/>
                  </a:lnTo>
                  <a:lnTo>
                    <a:pt x="2900253" y="298152"/>
                  </a:lnTo>
                  <a:lnTo>
                    <a:pt x="2912091" y="306529"/>
                  </a:lnTo>
                  <a:lnTo>
                    <a:pt x="2923929" y="315071"/>
                  </a:lnTo>
                  <a:lnTo>
                    <a:pt x="2935767" y="323669"/>
                  </a:lnTo>
                  <a:lnTo>
                    <a:pt x="2947604" y="332211"/>
                  </a:lnTo>
                  <a:lnTo>
                    <a:pt x="2959442" y="340589"/>
                  </a:lnTo>
                  <a:lnTo>
                    <a:pt x="2971280" y="348701"/>
                  </a:lnTo>
                  <a:lnTo>
                    <a:pt x="2983118" y="356461"/>
                  </a:lnTo>
                  <a:lnTo>
                    <a:pt x="2994956" y="363797"/>
                  </a:lnTo>
                  <a:lnTo>
                    <a:pt x="3006793" y="370655"/>
                  </a:lnTo>
                  <a:lnTo>
                    <a:pt x="3018631" y="377000"/>
                  </a:lnTo>
                  <a:lnTo>
                    <a:pt x="3030469" y="382815"/>
                  </a:lnTo>
                  <a:lnTo>
                    <a:pt x="3042307" y="388096"/>
                  </a:lnTo>
                  <a:lnTo>
                    <a:pt x="3054144" y="392855"/>
                  </a:lnTo>
                  <a:lnTo>
                    <a:pt x="3065982" y="397112"/>
                  </a:lnTo>
                  <a:lnTo>
                    <a:pt x="3077820" y="400895"/>
                  </a:lnTo>
                  <a:lnTo>
                    <a:pt x="3089658" y="404239"/>
                  </a:lnTo>
                  <a:lnTo>
                    <a:pt x="3101496" y="407178"/>
                  </a:lnTo>
                  <a:lnTo>
                    <a:pt x="3113333" y="409751"/>
                  </a:lnTo>
                  <a:lnTo>
                    <a:pt x="3125171" y="411994"/>
                  </a:lnTo>
                  <a:lnTo>
                    <a:pt x="3137009" y="413943"/>
                  </a:lnTo>
                  <a:lnTo>
                    <a:pt x="3148847" y="415632"/>
                  </a:lnTo>
                  <a:lnTo>
                    <a:pt x="3160684" y="417091"/>
                  </a:lnTo>
                  <a:lnTo>
                    <a:pt x="3172522" y="418349"/>
                  </a:lnTo>
                  <a:lnTo>
                    <a:pt x="3184360" y="419431"/>
                  </a:lnTo>
                  <a:lnTo>
                    <a:pt x="3196198" y="420361"/>
                  </a:lnTo>
                  <a:lnTo>
                    <a:pt x="3208035" y="421159"/>
                  </a:lnTo>
                  <a:lnTo>
                    <a:pt x="3219873" y="421843"/>
                  </a:lnTo>
                  <a:lnTo>
                    <a:pt x="3231711" y="422428"/>
                  </a:lnTo>
                  <a:lnTo>
                    <a:pt x="3243549" y="422928"/>
                  </a:lnTo>
                  <a:lnTo>
                    <a:pt x="3255387" y="423356"/>
                  </a:lnTo>
                  <a:lnTo>
                    <a:pt x="3267224" y="423721"/>
                  </a:lnTo>
                  <a:lnTo>
                    <a:pt x="3279062" y="424033"/>
                  </a:lnTo>
                  <a:lnTo>
                    <a:pt x="3290900" y="424298"/>
                  </a:lnTo>
                  <a:lnTo>
                    <a:pt x="3302738" y="424525"/>
                  </a:lnTo>
                  <a:lnTo>
                    <a:pt x="3314575" y="424718"/>
                  </a:lnTo>
                  <a:lnTo>
                    <a:pt x="3326413" y="424883"/>
                  </a:lnTo>
                  <a:lnTo>
                    <a:pt x="3338251" y="425023"/>
                  </a:lnTo>
                  <a:lnTo>
                    <a:pt x="3350089" y="425143"/>
                  </a:lnTo>
                  <a:lnTo>
                    <a:pt x="3361926" y="425245"/>
                  </a:lnTo>
                  <a:lnTo>
                    <a:pt x="3373764" y="425332"/>
                  </a:lnTo>
                  <a:lnTo>
                    <a:pt x="3385602" y="425405"/>
                  </a:lnTo>
                  <a:lnTo>
                    <a:pt x="3397440" y="425468"/>
                  </a:lnTo>
                  <a:lnTo>
                    <a:pt x="3409278" y="425522"/>
                  </a:lnTo>
                  <a:lnTo>
                    <a:pt x="3421115" y="425567"/>
                  </a:lnTo>
                  <a:lnTo>
                    <a:pt x="3432953" y="425606"/>
                  </a:lnTo>
                  <a:lnTo>
                    <a:pt x="3444791" y="425639"/>
                  </a:lnTo>
                  <a:lnTo>
                    <a:pt x="3456629" y="425667"/>
                  </a:lnTo>
                  <a:lnTo>
                    <a:pt x="3468466" y="425691"/>
                  </a:lnTo>
                  <a:lnTo>
                    <a:pt x="3480304" y="425711"/>
                  </a:lnTo>
                  <a:lnTo>
                    <a:pt x="3492142" y="425728"/>
                  </a:lnTo>
                  <a:lnTo>
                    <a:pt x="3503980" y="425743"/>
                  </a:lnTo>
                  <a:lnTo>
                    <a:pt x="3515818" y="425756"/>
                  </a:lnTo>
                  <a:lnTo>
                    <a:pt x="3515818" y="425684"/>
                  </a:lnTo>
                  <a:lnTo>
                    <a:pt x="3527655" y="425659"/>
                  </a:lnTo>
                  <a:lnTo>
                    <a:pt x="3539493" y="425630"/>
                  </a:lnTo>
                  <a:lnTo>
                    <a:pt x="3551331" y="425595"/>
                  </a:lnTo>
                  <a:lnTo>
                    <a:pt x="3563169" y="425555"/>
                  </a:lnTo>
                  <a:lnTo>
                    <a:pt x="3575006" y="425507"/>
                  </a:lnTo>
                  <a:lnTo>
                    <a:pt x="3586844" y="425451"/>
                  </a:lnTo>
                  <a:lnTo>
                    <a:pt x="3598682" y="425385"/>
                  </a:lnTo>
                  <a:lnTo>
                    <a:pt x="3610520" y="425307"/>
                  </a:lnTo>
                  <a:lnTo>
                    <a:pt x="3622357" y="425216"/>
                  </a:lnTo>
                  <a:lnTo>
                    <a:pt x="3634195" y="425109"/>
                  </a:lnTo>
                  <a:lnTo>
                    <a:pt x="3646033" y="424984"/>
                  </a:lnTo>
                  <a:lnTo>
                    <a:pt x="3657871" y="424836"/>
                  </a:lnTo>
                  <a:lnTo>
                    <a:pt x="3669709" y="424663"/>
                  </a:lnTo>
                  <a:lnTo>
                    <a:pt x="3681546" y="424459"/>
                  </a:lnTo>
                  <a:lnTo>
                    <a:pt x="3693384" y="424220"/>
                  </a:lnTo>
                  <a:lnTo>
                    <a:pt x="3705222" y="423939"/>
                  </a:lnTo>
                  <a:lnTo>
                    <a:pt x="3717060" y="423610"/>
                  </a:lnTo>
                  <a:lnTo>
                    <a:pt x="3728897" y="423223"/>
                  </a:lnTo>
                  <a:lnTo>
                    <a:pt x="3740735" y="422770"/>
                  </a:lnTo>
                  <a:lnTo>
                    <a:pt x="3752573" y="422238"/>
                  </a:lnTo>
                  <a:lnTo>
                    <a:pt x="3764411" y="421615"/>
                  </a:lnTo>
                  <a:lnTo>
                    <a:pt x="3776248" y="420884"/>
                  </a:lnTo>
                  <a:lnTo>
                    <a:pt x="3788086" y="420029"/>
                  </a:lnTo>
                  <a:lnTo>
                    <a:pt x="3799924" y="419028"/>
                  </a:lnTo>
                  <a:lnTo>
                    <a:pt x="3811762" y="417858"/>
                  </a:lnTo>
                  <a:lnTo>
                    <a:pt x="3823600" y="416491"/>
                  </a:lnTo>
                  <a:lnTo>
                    <a:pt x="3835437" y="414895"/>
                  </a:lnTo>
                  <a:lnTo>
                    <a:pt x="3847275" y="413036"/>
                  </a:lnTo>
                  <a:lnTo>
                    <a:pt x="3859113" y="410871"/>
                  </a:lnTo>
                  <a:lnTo>
                    <a:pt x="3870951" y="408355"/>
                  </a:lnTo>
                  <a:lnTo>
                    <a:pt x="3882788" y="405437"/>
                  </a:lnTo>
                  <a:lnTo>
                    <a:pt x="3894626" y="402060"/>
                  </a:lnTo>
                  <a:lnTo>
                    <a:pt x="3906464" y="398161"/>
                  </a:lnTo>
                  <a:lnTo>
                    <a:pt x="3918302" y="393675"/>
                  </a:lnTo>
                  <a:lnTo>
                    <a:pt x="3930139" y="388529"/>
                  </a:lnTo>
                  <a:lnTo>
                    <a:pt x="3941977" y="382650"/>
                  </a:lnTo>
                  <a:lnTo>
                    <a:pt x="3953815" y="375963"/>
                  </a:lnTo>
                  <a:lnTo>
                    <a:pt x="3965653" y="368397"/>
                  </a:lnTo>
                  <a:lnTo>
                    <a:pt x="3977491" y="359883"/>
                  </a:lnTo>
                  <a:lnTo>
                    <a:pt x="3989328" y="350365"/>
                  </a:lnTo>
                  <a:lnTo>
                    <a:pt x="4001166" y="339803"/>
                  </a:lnTo>
                  <a:lnTo>
                    <a:pt x="4013004" y="328174"/>
                  </a:lnTo>
                  <a:lnTo>
                    <a:pt x="4024842" y="315483"/>
                  </a:lnTo>
                  <a:lnTo>
                    <a:pt x="4036679" y="301767"/>
                  </a:lnTo>
                  <a:lnTo>
                    <a:pt x="4048517" y="287095"/>
                  </a:lnTo>
                  <a:lnTo>
                    <a:pt x="4060355" y="271575"/>
                  </a:lnTo>
                  <a:lnTo>
                    <a:pt x="4072193" y="255350"/>
                  </a:lnTo>
                  <a:lnTo>
                    <a:pt x="4084031" y="238595"/>
                  </a:lnTo>
                  <a:lnTo>
                    <a:pt x="4095868" y="221511"/>
                  </a:lnTo>
                  <a:lnTo>
                    <a:pt x="4107706" y="204315"/>
                  </a:lnTo>
                  <a:lnTo>
                    <a:pt x="4119544" y="187231"/>
                  </a:lnTo>
                  <a:lnTo>
                    <a:pt x="4131382" y="170476"/>
                  </a:lnTo>
                  <a:lnTo>
                    <a:pt x="4143219" y="154251"/>
                  </a:lnTo>
                  <a:lnTo>
                    <a:pt x="4155057" y="138731"/>
                  </a:lnTo>
                  <a:lnTo>
                    <a:pt x="4166895" y="124060"/>
                  </a:lnTo>
                  <a:lnTo>
                    <a:pt x="4178733" y="110343"/>
                  </a:lnTo>
                  <a:lnTo>
                    <a:pt x="4190570" y="97653"/>
                  </a:lnTo>
                  <a:lnTo>
                    <a:pt x="4202408" y="86024"/>
                  </a:lnTo>
                  <a:lnTo>
                    <a:pt x="4214246" y="75461"/>
                  </a:lnTo>
                  <a:lnTo>
                    <a:pt x="4226084" y="65944"/>
                  </a:lnTo>
                  <a:lnTo>
                    <a:pt x="4237922" y="57430"/>
                  </a:lnTo>
                  <a:lnTo>
                    <a:pt x="4249759" y="49863"/>
                  </a:lnTo>
                  <a:lnTo>
                    <a:pt x="4261597" y="43176"/>
                  </a:lnTo>
                  <a:lnTo>
                    <a:pt x="4273435" y="37297"/>
                  </a:lnTo>
                  <a:lnTo>
                    <a:pt x="4285273" y="32152"/>
                  </a:lnTo>
                  <a:lnTo>
                    <a:pt x="4297110" y="27665"/>
                  </a:lnTo>
                  <a:lnTo>
                    <a:pt x="4308948" y="23767"/>
                  </a:lnTo>
                  <a:lnTo>
                    <a:pt x="4320786" y="20390"/>
                  </a:lnTo>
                  <a:lnTo>
                    <a:pt x="4332624" y="17472"/>
                  </a:lnTo>
                  <a:lnTo>
                    <a:pt x="4344461" y="14956"/>
                  </a:lnTo>
                  <a:lnTo>
                    <a:pt x="4356299" y="12791"/>
                  </a:lnTo>
                  <a:lnTo>
                    <a:pt x="4368137" y="10931"/>
                  </a:lnTo>
                  <a:lnTo>
                    <a:pt x="4379975" y="9336"/>
                  </a:lnTo>
                  <a:lnTo>
                    <a:pt x="4391813" y="7968"/>
                  </a:lnTo>
                  <a:lnTo>
                    <a:pt x="4403650" y="6798"/>
                  </a:lnTo>
                  <a:lnTo>
                    <a:pt x="4415488" y="5797"/>
                  </a:lnTo>
                  <a:lnTo>
                    <a:pt x="4427326" y="4942"/>
                  </a:lnTo>
                  <a:lnTo>
                    <a:pt x="4439164" y="4212"/>
                  </a:lnTo>
                  <a:lnTo>
                    <a:pt x="4451001" y="3589"/>
                  </a:lnTo>
                  <a:lnTo>
                    <a:pt x="4462839" y="3057"/>
                  </a:lnTo>
                  <a:lnTo>
                    <a:pt x="4474677" y="2603"/>
                  </a:lnTo>
                  <a:lnTo>
                    <a:pt x="4486515" y="2217"/>
                  </a:lnTo>
                  <a:lnTo>
                    <a:pt x="4498352" y="1887"/>
                  </a:lnTo>
                  <a:lnTo>
                    <a:pt x="4510190" y="1607"/>
                  </a:lnTo>
                  <a:lnTo>
                    <a:pt x="4522028" y="1368"/>
                  </a:lnTo>
                  <a:lnTo>
                    <a:pt x="4533866" y="1164"/>
                  </a:lnTo>
                  <a:lnTo>
                    <a:pt x="4545704" y="991"/>
                  </a:lnTo>
                  <a:lnTo>
                    <a:pt x="4557541" y="843"/>
                  </a:lnTo>
                  <a:lnTo>
                    <a:pt x="4569379" y="717"/>
                  </a:lnTo>
                  <a:lnTo>
                    <a:pt x="4581217" y="610"/>
                  </a:lnTo>
                  <a:lnTo>
                    <a:pt x="4593055" y="519"/>
                  </a:lnTo>
                  <a:lnTo>
                    <a:pt x="4604892" y="442"/>
                  </a:lnTo>
                  <a:lnTo>
                    <a:pt x="4616730" y="376"/>
                  </a:lnTo>
                  <a:lnTo>
                    <a:pt x="4628568" y="320"/>
                  </a:lnTo>
                  <a:lnTo>
                    <a:pt x="4640406" y="272"/>
                  </a:lnTo>
                  <a:lnTo>
                    <a:pt x="4652244" y="231"/>
                  </a:lnTo>
                  <a:lnTo>
                    <a:pt x="4664081" y="197"/>
                  </a:lnTo>
                  <a:lnTo>
                    <a:pt x="4675919" y="167"/>
                  </a:lnTo>
                  <a:lnTo>
                    <a:pt x="4687757" y="142"/>
                  </a:lnTo>
                </a:path>
              </a:pathLst>
            </a:custGeom>
            <a:ln w="40651" cap="flat">
              <a:solidFill>
                <a:srgbClr val="E8E8E8">
                  <a:alpha val="100000"/>
                </a:srgbClr>
              </a:solidFill>
              <a:prstDash val="solid"/>
              <a:round/>
            </a:ln>
          </p:spPr>
          <p:txBody>
            <a:bodyPr/>
            <a:lstStyle/>
            <a:p/>
          </p:txBody>
        </p:sp>
        <p:sp>
          <p:nvSpPr>
            <p:cNvPr id="52" name="pt52"/>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59548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93936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767428"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242354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59548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242354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59548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242354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59548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1130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242354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3936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767428"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242354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1130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4767428"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359548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3936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359548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242354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359548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93936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361424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1" name="pt121"/>
            <p:cNvSpPr/>
            <p:nvPr/>
          </p:nvSpPr>
          <p:spPr>
            <a:xfrm>
              <a:off x="5939367" y="361424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2" name="pt122"/>
            <p:cNvSpPr/>
            <p:nvPr/>
          </p:nvSpPr>
          <p:spPr>
            <a:xfrm>
              <a:off x="4767428" y="361424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3" name="pt123"/>
            <p:cNvSpPr/>
            <p:nvPr/>
          </p:nvSpPr>
          <p:spPr>
            <a:xfrm>
              <a:off x="3595489" y="382715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4" name="pt124"/>
            <p:cNvSpPr/>
            <p:nvPr/>
          </p:nvSpPr>
          <p:spPr>
            <a:xfrm>
              <a:off x="593936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11130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2423549" y="446590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2" name="pt132"/>
            <p:cNvSpPr/>
            <p:nvPr/>
          </p:nvSpPr>
          <p:spPr>
            <a:xfrm>
              <a:off x="593936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4767428"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11130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359548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359548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93936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4767428"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359548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11130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242354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359548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4767428"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11130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593936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242354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tx172"/>
            <p:cNvSpPr/>
            <p:nvPr/>
          </p:nvSpPr>
          <p:spPr>
            <a:xfrm>
              <a:off x="1282384"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(2,980,000)</a:t>
              </a:r>
            </a:p>
          </p:txBody>
        </p:sp>
        <p:sp>
          <p:nvSpPr>
            <p:cNvPr id="173" name="tx173"/>
            <p:cNvSpPr/>
            <p:nvPr/>
          </p:nvSpPr>
          <p:spPr>
            <a:xfrm>
              <a:off x="1514518"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74" name="tx174"/>
            <p:cNvSpPr/>
            <p:nvPr/>
          </p:nvSpPr>
          <p:spPr>
            <a:xfrm>
              <a:off x="1198028"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75" name="tx175"/>
            <p:cNvSpPr/>
            <p:nvPr/>
          </p:nvSpPr>
          <p:spPr>
            <a:xfrm>
              <a:off x="1556634" y="1470384"/>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(165,000)</a:t>
              </a:r>
            </a:p>
          </p:txBody>
        </p:sp>
        <p:sp>
          <p:nvSpPr>
            <p:cNvPr id="176" name="tx176"/>
            <p:cNvSpPr/>
            <p:nvPr/>
          </p:nvSpPr>
          <p:spPr>
            <a:xfrm>
              <a:off x="148617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77" name="tx177"/>
            <p:cNvSpPr/>
            <p:nvPr/>
          </p:nvSpPr>
          <p:spPr>
            <a:xfrm>
              <a:off x="1082486" y="189621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(141,000)</a:t>
              </a:r>
            </a:p>
          </p:txBody>
        </p:sp>
        <p:sp>
          <p:nvSpPr>
            <p:cNvPr id="178" name="tx178"/>
            <p:cNvSpPr/>
            <p:nvPr/>
          </p:nvSpPr>
          <p:spPr>
            <a:xfrm>
              <a:off x="1380697"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79" name="tx179"/>
            <p:cNvSpPr/>
            <p:nvPr/>
          </p:nvSpPr>
          <p:spPr>
            <a:xfrm>
              <a:off x="1521496"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80" name="tx180"/>
            <p:cNvSpPr/>
            <p:nvPr/>
          </p:nvSpPr>
          <p:spPr>
            <a:xfrm>
              <a:off x="1535391"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81" name="tx181"/>
            <p:cNvSpPr/>
            <p:nvPr/>
          </p:nvSpPr>
          <p:spPr>
            <a:xfrm>
              <a:off x="1556634"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82" name="tx182"/>
            <p:cNvSpPr/>
            <p:nvPr/>
          </p:nvSpPr>
          <p:spPr>
            <a:xfrm>
              <a:off x="1394715"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83" name="tx183"/>
            <p:cNvSpPr/>
            <p:nvPr/>
          </p:nvSpPr>
          <p:spPr>
            <a:xfrm>
              <a:off x="1486173"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1113733"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85" name="tx185"/>
            <p:cNvSpPr/>
            <p:nvPr/>
          </p:nvSpPr>
          <p:spPr>
            <a:xfrm>
              <a:off x="1479194"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86" name="tx186"/>
            <p:cNvSpPr/>
            <p:nvPr/>
          </p:nvSpPr>
          <p:spPr>
            <a:xfrm>
              <a:off x="1268366" y="3812436"/>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87" name="tx187"/>
            <p:cNvSpPr/>
            <p:nvPr/>
          </p:nvSpPr>
          <p:spPr>
            <a:xfrm>
              <a:off x="1570591"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(16,000)</a:t>
              </a:r>
            </a:p>
          </p:txBody>
        </p:sp>
        <p:sp>
          <p:nvSpPr>
            <p:cNvPr id="188" name="tx188"/>
            <p:cNvSpPr/>
            <p:nvPr/>
          </p:nvSpPr>
          <p:spPr>
            <a:xfrm>
              <a:off x="1479133"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89" name="tx189"/>
            <p:cNvSpPr/>
            <p:nvPr/>
          </p:nvSpPr>
          <p:spPr>
            <a:xfrm>
              <a:off x="1134668"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90" name="tx190"/>
            <p:cNvSpPr/>
            <p:nvPr/>
          </p:nvSpPr>
          <p:spPr>
            <a:xfrm>
              <a:off x="1416020"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1" name="tx191"/>
            <p:cNvSpPr/>
            <p:nvPr/>
          </p:nvSpPr>
          <p:spPr>
            <a:xfrm>
              <a:off x="846400"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92" name="tx192"/>
            <p:cNvSpPr/>
            <p:nvPr/>
          </p:nvSpPr>
          <p:spPr>
            <a:xfrm>
              <a:off x="1549471"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109965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194" name="tx194"/>
            <p:cNvSpPr/>
            <p:nvPr/>
          </p:nvSpPr>
          <p:spPr>
            <a:xfrm>
              <a:off x="1285842"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5" name="tx195"/>
            <p:cNvSpPr/>
            <p:nvPr/>
          </p:nvSpPr>
          <p:spPr>
            <a:xfrm>
              <a:off x="639153"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96" name="tx196"/>
            <p:cNvSpPr/>
            <p:nvPr/>
          </p:nvSpPr>
          <p:spPr>
            <a:xfrm>
              <a:off x="7287203"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(2,174,000)</a:t>
              </a:r>
            </a:p>
          </p:txBody>
        </p:sp>
        <p:sp>
          <p:nvSpPr>
            <p:cNvPr id="197" name="tx197"/>
            <p:cNvSpPr/>
            <p:nvPr/>
          </p:nvSpPr>
          <p:spPr>
            <a:xfrm>
              <a:off x="7287203"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(788,000)</a:t>
              </a:r>
            </a:p>
          </p:txBody>
        </p:sp>
        <p:sp>
          <p:nvSpPr>
            <p:cNvPr id="198" name="tx198"/>
            <p:cNvSpPr/>
            <p:nvPr/>
          </p:nvSpPr>
          <p:spPr>
            <a:xfrm>
              <a:off x="7287203"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(156,000)</a:t>
              </a:r>
            </a:p>
          </p:txBody>
        </p:sp>
        <p:sp>
          <p:nvSpPr>
            <p:cNvPr id="199" name="tx199"/>
            <p:cNvSpPr/>
            <p:nvPr/>
          </p:nvSpPr>
          <p:spPr>
            <a:xfrm>
              <a:off x="7287203"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(132,000)</a:t>
              </a:r>
            </a:p>
          </p:txBody>
        </p:sp>
        <p:sp>
          <p:nvSpPr>
            <p:cNvPr id="200" name="tx200"/>
            <p:cNvSpPr/>
            <p:nvPr/>
          </p:nvSpPr>
          <p:spPr>
            <a:xfrm>
              <a:off x="728720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(121,000)</a:t>
              </a:r>
            </a:p>
          </p:txBody>
        </p:sp>
        <p:sp>
          <p:nvSpPr>
            <p:cNvPr id="201" name="tx201"/>
            <p:cNvSpPr/>
            <p:nvPr/>
          </p:nvSpPr>
          <p:spPr>
            <a:xfrm>
              <a:off x="7287203" y="1896212"/>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(103,000)</a:t>
              </a:r>
            </a:p>
          </p:txBody>
        </p:sp>
        <p:sp>
          <p:nvSpPr>
            <p:cNvPr id="202" name="tx202"/>
            <p:cNvSpPr/>
            <p:nvPr/>
          </p:nvSpPr>
          <p:spPr>
            <a:xfrm>
              <a:off x="7287203" y="2109125"/>
              <a:ext cx="773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(97,000)</a:t>
              </a:r>
            </a:p>
          </p:txBody>
        </p:sp>
        <p:sp>
          <p:nvSpPr>
            <p:cNvPr id="203" name="tx203"/>
            <p:cNvSpPr/>
            <p:nvPr/>
          </p:nvSpPr>
          <p:spPr>
            <a:xfrm>
              <a:off x="7287203" y="2322039"/>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(94,000)</a:t>
              </a:r>
            </a:p>
          </p:txBody>
        </p:sp>
        <p:sp>
          <p:nvSpPr>
            <p:cNvPr id="204" name="tx204"/>
            <p:cNvSpPr/>
            <p:nvPr/>
          </p:nvSpPr>
          <p:spPr>
            <a:xfrm>
              <a:off x="7287203"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(84,000)</a:t>
              </a:r>
            </a:p>
          </p:txBody>
        </p:sp>
        <p:sp>
          <p:nvSpPr>
            <p:cNvPr id="205" name="tx205"/>
            <p:cNvSpPr/>
            <p:nvPr/>
          </p:nvSpPr>
          <p:spPr>
            <a:xfrm>
              <a:off x="7287203"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(54,000)</a:t>
              </a:r>
            </a:p>
          </p:txBody>
        </p:sp>
        <p:sp>
          <p:nvSpPr>
            <p:cNvPr id="206" name="tx206"/>
            <p:cNvSpPr/>
            <p:nvPr/>
          </p:nvSpPr>
          <p:spPr>
            <a:xfrm>
              <a:off x="7287203"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207" name="tx207"/>
            <p:cNvSpPr/>
            <p:nvPr/>
          </p:nvSpPr>
          <p:spPr>
            <a:xfrm>
              <a:off x="7287203" y="3173694"/>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(32,000)</a:t>
              </a:r>
            </a:p>
          </p:txBody>
        </p:sp>
        <p:sp>
          <p:nvSpPr>
            <p:cNvPr id="208" name="tx208"/>
            <p:cNvSpPr/>
            <p:nvPr/>
          </p:nvSpPr>
          <p:spPr>
            <a:xfrm>
              <a:off x="7287203"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(24,000)</a:t>
              </a:r>
            </a:p>
          </p:txBody>
        </p:sp>
        <p:sp>
          <p:nvSpPr>
            <p:cNvPr id="209" name="tx209"/>
            <p:cNvSpPr/>
            <p:nvPr/>
          </p:nvSpPr>
          <p:spPr>
            <a:xfrm>
              <a:off x="7287203" y="359952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210" name="tx210"/>
            <p:cNvSpPr/>
            <p:nvPr/>
          </p:nvSpPr>
          <p:spPr>
            <a:xfrm>
              <a:off x="7287203" y="3812436"/>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211" name="tx211"/>
            <p:cNvSpPr/>
            <p:nvPr/>
          </p:nvSpPr>
          <p:spPr>
            <a:xfrm>
              <a:off x="7287203"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212" name="tx212"/>
            <p:cNvSpPr/>
            <p:nvPr/>
          </p:nvSpPr>
          <p:spPr>
            <a:xfrm>
              <a:off x="7287203" y="4238263"/>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(13,000)</a:t>
              </a:r>
            </a:p>
          </p:txBody>
        </p:sp>
        <p:sp>
          <p:nvSpPr>
            <p:cNvPr id="213" name="tx213"/>
            <p:cNvSpPr/>
            <p:nvPr/>
          </p:nvSpPr>
          <p:spPr>
            <a:xfrm>
              <a:off x="7287203"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(13,000)</a:t>
              </a:r>
            </a:p>
          </p:txBody>
        </p:sp>
        <p:sp>
          <p:nvSpPr>
            <p:cNvPr id="214" name="tx214"/>
            <p:cNvSpPr/>
            <p:nvPr/>
          </p:nvSpPr>
          <p:spPr>
            <a:xfrm>
              <a:off x="7287203" y="4664091"/>
              <a:ext cx="144832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(9,000)</a:t>
              </a:r>
            </a:p>
          </p:txBody>
        </p:sp>
        <p:sp>
          <p:nvSpPr>
            <p:cNvPr id="215" name="tx215"/>
            <p:cNvSpPr/>
            <p:nvPr/>
          </p:nvSpPr>
          <p:spPr>
            <a:xfrm>
              <a:off x="7287203" y="4877005"/>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216" name="tx216"/>
            <p:cNvSpPr/>
            <p:nvPr/>
          </p:nvSpPr>
          <p:spPr>
            <a:xfrm>
              <a:off x="7287203" y="5089918"/>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217" name="tx217"/>
            <p:cNvSpPr/>
            <p:nvPr/>
          </p:nvSpPr>
          <p:spPr>
            <a:xfrm>
              <a:off x="728720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218" name="tx218"/>
            <p:cNvSpPr/>
            <p:nvPr/>
          </p:nvSpPr>
          <p:spPr>
            <a:xfrm>
              <a:off x="7287203"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219" name="tx219"/>
            <p:cNvSpPr/>
            <p:nvPr/>
          </p:nvSpPr>
          <p:spPr>
            <a:xfrm>
              <a:off x="7287203"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5" name="tx24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6" name="tx24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47" name="tx24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48" name="tx24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49" name="tx249"/>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2021-2025</a:t>
              </a:r>
            </a:p>
          </p:txBody>
        </p:sp>
        <p:sp>
          <p:nvSpPr>
            <p:cNvPr id="250" name="tx25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51" name="tx25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Sierra Leone ranked number 18 out of 24 countries with 15,000 zero-dose children.
In 2025, Sierra Leone ranked number 14 out of 24 countries with 20,000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41501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87428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333354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79281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225207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14465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60391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306318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252244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983899" y="198170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5" name="pl15"/>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332670" y="4258454"/>
              <a:ext cx="203168" cy="426932"/>
            </a:xfrm>
            <a:prstGeom prst="rect">
              <a:avLst/>
            </a:prstGeom>
            <a:solidFill>
              <a:srgbClr val="80BD41">
                <a:alpha val="100000"/>
              </a:srgbClr>
            </a:solidFill>
          </p:spPr>
          <p:txBody>
            <a:bodyPr/>
            <a:lstStyle/>
            <a:p/>
          </p:txBody>
        </p:sp>
        <p:sp>
          <p:nvSpPr>
            <p:cNvPr id="30" name="rc30"/>
            <p:cNvSpPr/>
            <p:nvPr/>
          </p:nvSpPr>
          <p:spPr>
            <a:xfrm>
              <a:off x="1332670" y="3715080"/>
              <a:ext cx="203168" cy="349309"/>
            </a:xfrm>
            <a:prstGeom prst="rect">
              <a:avLst/>
            </a:prstGeom>
            <a:solidFill>
              <a:srgbClr val="0058AB">
                <a:alpha val="100000"/>
              </a:srgbClr>
            </a:solidFill>
          </p:spPr>
          <p:txBody>
            <a:bodyPr/>
            <a:lstStyle/>
            <a:p/>
          </p:txBody>
        </p:sp>
        <p:sp>
          <p:nvSpPr>
            <p:cNvPr id="31" name="rc31"/>
            <p:cNvSpPr/>
            <p:nvPr/>
          </p:nvSpPr>
          <p:spPr>
            <a:xfrm>
              <a:off x="1332670" y="4064390"/>
              <a:ext cx="203168" cy="194064"/>
            </a:xfrm>
            <a:prstGeom prst="rect">
              <a:avLst/>
            </a:prstGeom>
            <a:solidFill>
              <a:srgbClr val="1CABE2">
                <a:alpha val="100000"/>
              </a:srgbClr>
            </a:solidFill>
          </p:spPr>
          <p:txBody>
            <a:bodyPr/>
            <a:lstStyle/>
            <a:p/>
          </p:txBody>
        </p:sp>
        <p:sp>
          <p:nvSpPr>
            <p:cNvPr id="32" name="rc32"/>
            <p:cNvSpPr/>
            <p:nvPr/>
          </p:nvSpPr>
          <p:spPr>
            <a:xfrm>
              <a:off x="1558413" y="4302346"/>
              <a:ext cx="203168" cy="383040"/>
            </a:xfrm>
            <a:prstGeom prst="rect">
              <a:avLst/>
            </a:prstGeom>
            <a:solidFill>
              <a:srgbClr val="80BD41">
                <a:alpha val="100000"/>
              </a:srgbClr>
            </a:solidFill>
          </p:spPr>
          <p:txBody>
            <a:bodyPr/>
            <a:lstStyle/>
            <a:p/>
          </p:txBody>
        </p:sp>
        <p:sp>
          <p:nvSpPr>
            <p:cNvPr id="33" name="rc33"/>
            <p:cNvSpPr/>
            <p:nvPr/>
          </p:nvSpPr>
          <p:spPr>
            <a:xfrm>
              <a:off x="1558413" y="3677380"/>
              <a:ext cx="203168" cy="423363"/>
            </a:xfrm>
            <a:prstGeom prst="rect">
              <a:avLst/>
            </a:prstGeom>
            <a:solidFill>
              <a:srgbClr val="0058AB">
                <a:alpha val="100000"/>
              </a:srgbClr>
            </a:solidFill>
          </p:spPr>
          <p:txBody>
            <a:bodyPr/>
            <a:lstStyle/>
            <a:p/>
          </p:txBody>
        </p:sp>
        <p:sp>
          <p:nvSpPr>
            <p:cNvPr id="34" name="rc34"/>
            <p:cNvSpPr/>
            <p:nvPr/>
          </p:nvSpPr>
          <p:spPr>
            <a:xfrm>
              <a:off x="1558413" y="4100743"/>
              <a:ext cx="203168" cy="201602"/>
            </a:xfrm>
            <a:prstGeom prst="rect">
              <a:avLst/>
            </a:prstGeom>
            <a:solidFill>
              <a:srgbClr val="1CABE2">
                <a:alpha val="100000"/>
              </a:srgbClr>
            </a:solidFill>
          </p:spPr>
          <p:txBody>
            <a:bodyPr/>
            <a:lstStyle/>
            <a:p/>
          </p:txBody>
        </p:sp>
        <p:sp>
          <p:nvSpPr>
            <p:cNvPr id="35" name="rc35"/>
            <p:cNvSpPr/>
            <p:nvPr/>
          </p:nvSpPr>
          <p:spPr>
            <a:xfrm>
              <a:off x="1784155" y="4114786"/>
              <a:ext cx="203168" cy="570600"/>
            </a:xfrm>
            <a:prstGeom prst="rect">
              <a:avLst/>
            </a:prstGeom>
            <a:solidFill>
              <a:srgbClr val="80BD41">
                <a:alpha val="100000"/>
              </a:srgbClr>
            </a:solidFill>
          </p:spPr>
          <p:txBody>
            <a:bodyPr/>
            <a:lstStyle/>
            <a:p/>
          </p:txBody>
        </p:sp>
        <p:sp>
          <p:nvSpPr>
            <p:cNvPr id="36" name="rc36"/>
            <p:cNvSpPr/>
            <p:nvPr/>
          </p:nvSpPr>
          <p:spPr>
            <a:xfrm>
              <a:off x="1784155" y="3608782"/>
              <a:ext cx="203168" cy="118426"/>
            </a:xfrm>
            <a:prstGeom prst="rect">
              <a:avLst/>
            </a:prstGeom>
            <a:solidFill>
              <a:srgbClr val="0058AB">
                <a:alpha val="100000"/>
              </a:srgbClr>
            </a:solidFill>
          </p:spPr>
          <p:txBody>
            <a:bodyPr/>
            <a:lstStyle/>
            <a:p/>
          </p:txBody>
        </p:sp>
        <p:sp>
          <p:nvSpPr>
            <p:cNvPr id="37" name="rc37"/>
            <p:cNvSpPr/>
            <p:nvPr/>
          </p:nvSpPr>
          <p:spPr>
            <a:xfrm>
              <a:off x="1784155" y="3727209"/>
              <a:ext cx="203168" cy="387577"/>
            </a:xfrm>
            <a:prstGeom prst="rect">
              <a:avLst/>
            </a:prstGeom>
            <a:solidFill>
              <a:srgbClr val="1CABE2">
                <a:alpha val="100000"/>
              </a:srgbClr>
            </a:solidFill>
          </p:spPr>
          <p:txBody>
            <a:bodyPr/>
            <a:lstStyle/>
            <a:p/>
          </p:txBody>
        </p:sp>
        <p:sp>
          <p:nvSpPr>
            <p:cNvPr id="38" name="rc38"/>
            <p:cNvSpPr/>
            <p:nvPr/>
          </p:nvSpPr>
          <p:spPr>
            <a:xfrm>
              <a:off x="2009898" y="3880031"/>
              <a:ext cx="203168" cy="805355"/>
            </a:xfrm>
            <a:prstGeom prst="rect">
              <a:avLst/>
            </a:prstGeom>
            <a:solidFill>
              <a:srgbClr val="80BD41">
                <a:alpha val="100000"/>
              </a:srgbClr>
            </a:solidFill>
          </p:spPr>
          <p:txBody>
            <a:bodyPr/>
            <a:lstStyle/>
            <a:p/>
          </p:txBody>
        </p:sp>
        <p:sp>
          <p:nvSpPr>
            <p:cNvPr id="39" name="rc39"/>
            <p:cNvSpPr/>
            <p:nvPr/>
          </p:nvSpPr>
          <p:spPr>
            <a:xfrm>
              <a:off x="2009898" y="3582162"/>
              <a:ext cx="203168" cy="110320"/>
            </a:xfrm>
            <a:prstGeom prst="rect">
              <a:avLst/>
            </a:prstGeom>
            <a:solidFill>
              <a:srgbClr val="0058AB">
                <a:alpha val="100000"/>
              </a:srgbClr>
            </a:solidFill>
          </p:spPr>
          <p:txBody>
            <a:bodyPr/>
            <a:lstStyle/>
            <a:p/>
          </p:txBody>
        </p:sp>
        <p:sp>
          <p:nvSpPr>
            <p:cNvPr id="40" name="rc40"/>
            <p:cNvSpPr/>
            <p:nvPr/>
          </p:nvSpPr>
          <p:spPr>
            <a:xfrm>
              <a:off x="2009898" y="3692482"/>
              <a:ext cx="203168" cy="187548"/>
            </a:xfrm>
            <a:prstGeom prst="rect">
              <a:avLst/>
            </a:prstGeom>
            <a:solidFill>
              <a:srgbClr val="1CABE2">
                <a:alpha val="100000"/>
              </a:srgbClr>
            </a:solidFill>
          </p:spPr>
          <p:txBody>
            <a:bodyPr/>
            <a:lstStyle/>
            <a:p/>
          </p:txBody>
        </p:sp>
        <p:sp>
          <p:nvSpPr>
            <p:cNvPr id="41" name="rc41"/>
            <p:cNvSpPr/>
            <p:nvPr/>
          </p:nvSpPr>
          <p:spPr>
            <a:xfrm>
              <a:off x="2235640" y="3959184"/>
              <a:ext cx="203168" cy="726202"/>
            </a:xfrm>
            <a:prstGeom prst="rect">
              <a:avLst/>
            </a:prstGeom>
            <a:solidFill>
              <a:srgbClr val="80BD41">
                <a:alpha val="100000"/>
              </a:srgbClr>
            </a:solidFill>
          </p:spPr>
          <p:txBody>
            <a:bodyPr/>
            <a:lstStyle/>
            <a:p/>
          </p:txBody>
        </p:sp>
        <p:sp>
          <p:nvSpPr>
            <p:cNvPr id="42" name="rc42"/>
            <p:cNvSpPr/>
            <p:nvPr/>
          </p:nvSpPr>
          <p:spPr>
            <a:xfrm>
              <a:off x="2235640" y="3568151"/>
              <a:ext cx="203168" cy="201105"/>
            </a:xfrm>
            <a:prstGeom prst="rect">
              <a:avLst/>
            </a:prstGeom>
            <a:solidFill>
              <a:srgbClr val="0058AB">
                <a:alpha val="100000"/>
              </a:srgbClr>
            </a:solidFill>
          </p:spPr>
          <p:txBody>
            <a:bodyPr/>
            <a:lstStyle/>
            <a:p/>
          </p:txBody>
        </p:sp>
        <p:sp>
          <p:nvSpPr>
            <p:cNvPr id="43" name="rc43"/>
            <p:cNvSpPr/>
            <p:nvPr/>
          </p:nvSpPr>
          <p:spPr>
            <a:xfrm>
              <a:off x="2235640" y="3769256"/>
              <a:ext cx="203168" cy="189927"/>
            </a:xfrm>
            <a:prstGeom prst="rect">
              <a:avLst/>
            </a:prstGeom>
            <a:solidFill>
              <a:srgbClr val="1CABE2">
                <a:alpha val="100000"/>
              </a:srgbClr>
            </a:solidFill>
          </p:spPr>
          <p:txBody>
            <a:bodyPr/>
            <a:lstStyle/>
            <a:p/>
          </p:txBody>
        </p:sp>
        <p:sp>
          <p:nvSpPr>
            <p:cNvPr id="44" name="rc44"/>
            <p:cNvSpPr/>
            <p:nvPr/>
          </p:nvSpPr>
          <p:spPr>
            <a:xfrm>
              <a:off x="2461382" y="3946266"/>
              <a:ext cx="203168" cy="739120"/>
            </a:xfrm>
            <a:prstGeom prst="rect">
              <a:avLst/>
            </a:prstGeom>
            <a:solidFill>
              <a:srgbClr val="80BD41">
                <a:alpha val="100000"/>
              </a:srgbClr>
            </a:solidFill>
          </p:spPr>
          <p:txBody>
            <a:bodyPr/>
            <a:lstStyle/>
            <a:p/>
          </p:txBody>
        </p:sp>
        <p:sp>
          <p:nvSpPr>
            <p:cNvPr id="45" name="rc45"/>
            <p:cNvSpPr/>
            <p:nvPr/>
          </p:nvSpPr>
          <p:spPr>
            <a:xfrm>
              <a:off x="2461382" y="3548279"/>
              <a:ext cx="203168" cy="227422"/>
            </a:xfrm>
            <a:prstGeom prst="rect">
              <a:avLst/>
            </a:prstGeom>
            <a:solidFill>
              <a:srgbClr val="0058AB">
                <a:alpha val="100000"/>
              </a:srgbClr>
            </a:solidFill>
          </p:spPr>
          <p:txBody>
            <a:bodyPr/>
            <a:lstStyle/>
            <a:p/>
          </p:txBody>
        </p:sp>
        <p:sp>
          <p:nvSpPr>
            <p:cNvPr id="46" name="rc46"/>
            <p:cNvSpPr/>
            <p:nvPr/>
          </p:nvSpPr>
          <p:spPr>
            <a:xfrm>
              <a:off x="2461382" y="3775702"/>
              <a:ext cx="203168" cy="170564"/>
            </a:xfrm>
            <a:prstGeom prst="rect">
              <a:avLst/>
            </a:prstGeom>
            <a:solidFill>
              <a:srgbClr val="1CABE2">
                <a:alpha val="100000"/>
              </a:srgbClr>
            </a:solidFill>
          </p:spPr>
          <p:txBody>
            <a:bodyPr/>
            <a:lstStyle/>
            <a:p/>
          </p:txBody>
        </p:sp>
        <p:sp>
          <p:nvSpPr>
            <p:cNvPr id="47" name="rc47"/>
            <p:cNvSpPr/>
            <p:nvPr/>
          </p:nvSpPr>
          <p:spPr>
            <a:xfrm>
              <a:off x="2687125" y="3942394"/>
              <a:ext cx="203168" cy="742992"/>
            </a:xfrm>
            <a:prstGeom prst="rect">
              <a:avLst/>
            </a:prstGeom>
            <a:solidFill>
              <a:srgbClr val="80BD41">
                <a:alpha val="100000"/>
              </a:srgbClr>
            </a:solidFill>
          </p:spPr>
          <p:txBody>
            <a:bodyPr/>
            <a:lstStyle/>
            <a:p/>
          </p:txBody>
        </p:sp>
        <p:sp>
          <p:nvSpPr>
            <p:cNvPr id="48" name="rc48"/>
            <p:cNvSpPr/>
            <p:nvPr/>
          </p:nvSpPr>
          <p:spPr>
            <a:xfrm>
              <a:off x="2687125" y="3524465"/>
              <a:ext cx="203168" cy="243796"/>
            </a:xfrm>
            <a:prstGeom prst="rect">
              <a:avLst/>
            </a:prstGeom>
            <a:solidFill>
              <a:srgbClr val="0058AB">
                <a:alpha val="100000"/>
              </a:srgbClr>
            </a:solidFill>
          </p:spPr>
          <p:txBody>
            <a:bodyPr/>
            <a:lstStyle/>
            <a:p/>
          </p:txBody>
        </p:sp>
        <p:sp>
          <p:nvSpPr>
            <p:cNvPr id="49" name="rc49"/>
            <p:cNvSpPr/>
            <p:nvPr/>
          </p:nvSpPr>
          <p:spPr>
            <a:xfrm>
              <a:off x="2687125" y="3768261"/>
              <a:ext cx="203168" cy="174133"/>
            </a:xfrm>
            <a:prstGeom prst="rect">
              <a:avLst/>
            </a:prstGeom>
            <a:solidFill>
              <a:srgbClr val="1CABE2">
                <a:alpha val="100000"/>
              </a:srgbClr>
            </a:solidFill>
          </p:spPr>
          <p:txBody>
            <a:bodyPr/>
            <a:lstStyle/>
            <a:p/>
          </p:txBody>
        </p:sp>
        <p:sp>
          <p:nvSpPr>
            <p:cNvPr id="50" name="rc50"/>
            <p:cNvSpPr/>
            <p:nvPr/>
          </p:nvSpPr>
          <p:spPr>
            <a:xfrm>
              <a:off x="2912867" y="3937495"/>
              <a:ext cx="203168" cy="747891"/>
            </a:xfrm>
            <a:prstGeom prst="rect">
              <a:avLst/>
            </a:prstGeom>
            <a:solidFill>
              <a:srgbClr val="80BD41">
                <a:alpha val="100000"/>
              </a:srgbClr>
            </a:solidFill>
          </p:spPr>
          <p:txBody>
            <a:bodyPr/>
            <a:lstStyle/>
            <a:p/>
          </p:txBody>
        </p:sp>
        <p:sp>
          <p:nvSpPr>
            <p:cNvPr id="51" name="rc51"/>
            <p:cNvSpPr/>
            <p:nvPr/>
          </p:nvSpPr>
          <p:spPr>
            <a:xfrm>
              <a:off x="2912867" y="3516803"/>
              <a:ext cx="203168" cy="268772"/>
            </a:xfrm>
            <a:prstGeom prst="rect">
              <a:avLst/>
            </a:prstGeom>
            <a:solidFill>
              <a:srgbClr val="0058AB">
                <a:alpha val="100000"/>
              </a:srgbClr>
            </a:solidFill>
          </p:spPr>
          <p:txBody>
            <a:bodyPr/>
            <a:lstStyle/>
            <a:p/>
          </p:txBody>
        </p:sp>
        <p:sp>
          <p:nvSpPr>
            <p:cNvPr id="52" name="rc52"/>
            <p:cNvSpPr/>
            <p:nvPr/>
          </p:nvSpPr>
          <p:spPr>
            <a:xfrm>
              <a:off x="2912867" y="3785576"/>
              <a:ext cx="203168" cy="151919"/>
            </a:xfrm>
            <a:prstGeom prst="rect">
              <a:avLst/>
            </a:prstGeom>
            <a:solidFill>
              <a:srgbClr val="1CABE2">
                <a:alpha val="100000"/>
              </a:srgbClr>
            </a:solidFill>
          </p:spPr>
          <p:txBody>
            <a:bodyPr/>
            <a:lstStyle/>
            <a:p/>
          </p:txBody>
        </p:sp>
        <p:sp>
          <p:nvSpPr>
            <p:cNvPr id="53" name="rc53"/>
            <p:cNvSpPr/>
            <p:nvPr/>
          </p:nvSpPr>
          <p:spPr>
            <a:xfrm>
              <a:off x="3138609" y="3770819"/>
              <a:ext cx="203168" cy="914567"/>
            </a:xfrm>
            <a:prstGeom prst="rect">
              <a:avLst/>
            </a:prstGeom>
            <a:solidFill>
              <a:srgbClr val="80BD41">
                <a:alpha val="100000"/>
              </a:srgbClr>
            </a:solidFill>
          </p:spPr>
          <p:txBody>
            <a:bodyPr/>
            <a:lstStyle/>
            <a:p/>
          </p:txBody>
        </p:sp>
        <p:sp>
          <p:nvSpPr>
            <p:cNvPr id="54" name="rc54"/>
            <p:cNvSpPr/>
            <p:nvPr/>
          </p:nvSpPr>
          <p:spPr>
            <a:xfrm>
              <a:off x="3138609" y="3497639"/>
              <a:ext cx="203168" cy="190041"/>
            </a:xfrm>
            <a:prstGeom prst="rect">
              <a:avLst/>
            </a:prstGeom>
            <a:solidFill>
              <a:srgbClr val="0058AB">
                <a:alpha val="100000"/>
              </a:srgbClr>
            </a:solidFill>
          </p:spPr>
          <p:txBody>
            <a:bodyPr/>
            <a:lstStyle/>
            <a:p/>
          </p:txBody>
        </p:sp>
        <p:sp>
          <p:nvSpPr>
            <p:cNvPr id="55" name="rc55"/>
            <p:cNvSpPr/>
            <p:nvPr/>
          </p:nvSpPr>
          <p:spPr>
            <a:xfrm>
              <a:off x="3138609" y="3687681"/>
              <a:ext cx="203168" cy="83138"/>
            </a:xfrm>
            <a:prstGeom prst="rect">
              <a:avLst/>
            </a:prstGeom>
            <a:solidFill>
              <a:srgbClr val="1CABE2">
                <a:alpha val="100000"/>
              </a:srgbClr>
            </a:solidFill>
          </p:spPr>
          <p:txBody>
            <a:bodyPr/>
            <a:lstStyle/>
            <a:p/>
          </p:txBody>
        </p:sp>
        <p:sp>
          <p:nvSpPr>
            <p:cNvPr id="56" name="rc56"/>
            <p:cNvSpPr/>
            <p:nvPr/>
          </p:nvSpPr>
          <p:spPr>
            <a:xfrm>
              <a:off x="3364352" y="3676293"/>
              <a:ext cx="203168" cy="1009093"/>
            </a:xfrm>
            <a:prstGeom prst="rect">
              <a:avLst/>
            </a:prstGeom>
            <a:solidFill>
              <a:srgbClr val="80BD41">
                <a:alpha val="100000"/>
              </a:srgbClr>
            </a:solidFill>
          </p:spPr>
          <p:txBody>
            <a:bodyPr/>
            <a:lstStyle/>
            <a:p/>
          </p:txBody>
        </p:sp>
        <p:sp>
          <p:nvSpPr>
            <p:cNvPr id="57" name="rc57"/>
            <p:cNvSpPr/>
            <p:nvPr/>
          </p:nvSpPr>
          <p:spPr>
            <a:xfrm>
              <a:off x="3364352" y="3484083"/>
              <a:ext cx="203168" cy="72080"/>
            </a:xfrm>
            <a:prstGeom prst="rect">
              <a:avLst/>
            </a:prstGeom>
            <a:solidFill>
              <a:srgbClr val="0058AB">
                <a:alpha val="100000"/>
              </a:srgbClr>
            </a:solidFill>
          </p:spPr>
          <p:txBody>
            <a:bodyPr/>
            <a:lstStyle/>
            <a:p/>
          </p:txBody>
        </p:sp>
        <p:sp>
          <p:nvSpPr>
            <p:cNvPr id="58" name="rc58"/>
            <p:cNvSpPr/>
            <p:nvPr/>
          </p:nvSpPr>
          <p:spPr>
            <a:xfrm>
              <a:off x="3364352" y="3556163"/>
              <a:ext cx="203168" cy="120129"/>
            </a:xfrm>
            <a:prstGeom prst="rect">
              <a:avLst/>
            </a:prstGeom>
            <a:solidFill>
              <a:srgbClr val="1CABE2">
                <a:alpha val="100000"/>
              </a:srgbClr>
            </a:solidFill>
          </p:spPr>
          <p:txBody>
            <a:bodyPr/>
            <a:lstStyle/>
            <a:p/>
          </p:txBody>
        </p:sp>
        <p:sp>
          <p:nvSpPr>
            <p:cNvPr id="59" name="rc59"/>
            <p:cNvSpPr/>
            <p:nvPr/>
          </p:nvSpPr>
          <p:spPr>
            <a:xfrm>
              <a:off x="3590094" y="3640366"/>
              <a:ext cx="203168" cy="1045020"/>
            </a:xfrm>
            <a:prstGeom prst="rect">
              <a:avLst/>
            </a:prstGeom>
            <a:solidFill>
              <a:srgbClr val="80BD41">
                <a:alpha val="100000"/>
              </a:srgbClr>
            </a:solidFill>
          </p:spPr>
          <p:txBody>
            <a:bodyPr/>
            <a:lstStyle/>
            <a:p/>
          </p:txBody>
        </p:sp>
        <p:sp>
          <p:nvSpPr>
            <p:cNvPr id="60" name="rc60"/>
            <p:cNvSpPr/>
            <p:nvPr/>
          </p:nvSpPr>
          <p:spPr>
            <a:xfrm>
              <a:off x="3590094" y="3470246"/>
              <a:ext cx="203168" cy="60757"/>
            </a:xfrm>
            <a:prstGeom prst="rect">
              <a:avLst/>
            </a:prstGeom>
            <a:solidFill>
              <a:srgbClr val="0058AB">
                <a:alpha val="100000"/>
              </a:srgbClr>
            </a:solidFill>
          </p:spPr>
          <p:txBody>
            <a:bodyPr/>
            <a:lstStyle/>
            <a:p/>
          </p:txBody>
        </p:sp>
        <p:sp>
          <p:nvSpPr>
            <p:cNvPr id="61" name="rc61"/>
            <p:cNvSpPr/>
            <p:nvPr/>
          </p:nvSpPr>
          <p:spPr>
            <a:xfrm>
              <a:off x="3590094" y="3531003"/>
              <a:ext cx="203168" cy="109363"/>
            </a:xfrm>
            <a:prstGeom prst="rect">
              <a:avLst/>
            </a:prstGeom>
            <a:solidFill>
              <a:srgbClr val="1CABE2">
                <a:alpha val="100000"/>
              </a:srgbClr>
            </a:solidFill>
          </p:spPr>
          <p:txBody>
            <a:bodyPr/>
            <a:lstStyle/>
            <a:p/>
          </p:txBody>
        </p:sp>
        <p:sp>
          <p:nvSpPr>
            <p:cNvPr id="62" name="rc62"/>
            <p:cNvSpPr/>
            <p:nvPr/>
          </p:nvSpPr>
          <p:spPr>
            <a:xfrm>
              <a:off x="3815836" y="3589251"/>
              <a:ext cx="203168" cy="1096136"/>
            </a:xfrm>
            <a:prstGeom prst="rect">
              <a:avLst/>
            </a:prstGeom>
            <a:solidFill>
              <a:srgbClr val="80BD41">
                <a:alpha val="100000"/>
              </a:srgbClr>
            </a:solidFill>
          </p:spPr>
          <p:txBody>
            <a:bodyPr/>
            <a:lstStyle/>
            <a:p/>
          </p:txBody>
        </p:sp>
        <p:sp>
          <p:nvSpPr>
            <p:cNvPr id="63" name="rc63"/>
            <p:cNvSpPr/>
            <p:nvPr/>
          </p:nvSpPr>
          <p:spPr>
            <a:xfrm>
              <a:off x="3815836" y="3453775"/>
              <a:ext cx="203168" cy="36948"/>
            </a:xfrm>
            <a:prstGeom prst="rect">
              <a:avLst/>
            </a:prstGeom>
            <a:solidFill>
              <a:srgbClr val="0058AB">
                <a:alpha val="100000"/>
              </a:srgbClr>
            </a:solidFill>
          </p:spPr>
          <p:txBody>
            <a:bodyPr/>
            <a:lstStyle/>
            <a:p/>
          </p:txBody>
        </p:sp>
        <p:sp>
          <p:nvSpPr>
            <p:cNvPr id="64" name="rc64"/>
            <p:cNvSpPr/>
            <p:nvPr/>
          </p:nvSpPr>
          <p:spPr>
            <a:xfrm>
              <a:off x="3815836" y="3490723"/>
              <a:ext cx="203168" cy="98527"/>
            </a:xfrm>
            <a:prstGeom prst="rect">
              <a:avLst/>
            </a:prstGeom>
            <a:solidFill>
              <a:srgbClr val="1CABE2">
                <a:alpha val="100000"/>
              </a:srgbClr>
            </a:solidFill>
          </p:spPr>
          <p:txBody>
            <a:bodyPr/>
            <a:lstStyle/>
            <a:p/>
          </p:txBody>
        </p:sp>
        <p:sp>
          <p:nvSpPr>
            <p:cNvPr id="65" name="rc65"/>
            <p:cNvSpPr/>
            <p:nvPr/>
          </p:nvSpPr>
          <p:spPr>
            <a:xfrm>
              <a:off x="4041579" y="3555087"/>
              <a:ext cx="203168" cy="1130299"/>
            </a:xfrm>
            <a:prstGeom prst="rect">
              <a:avLst/>
            </a:prstGeom>
            <a:solidFill>
              <a:srgbClr val="80BD41">
                <a:alpha val="100000"/>
              </a:srgbClr>
            </a:solidFill>
          </p:spPr>
          <p:txBody>
            <a:bodyPr/>
            <a:lstStyle/>
            <a:p/>
          </p:txBody>
        </p:sp>
        <p:sp>
          <p:nvSpPr>
            <p:cNvPr id="66" name="rc66"/>
            <p:cNvSpPr/>
            <p:nvPr/>
          </p:nvSpPr>
          <p:spPr>
            <a:xfrm>
              <a:off x="4041579" y="3443301"/>
              <a:ext cx="203168" cy="24841"/>
            </a:xfrm>
            <a:prstGeom prst="rect">
              <a:avLst/>
            </a:prstGeom>
            <a:solidFill>
              <a:srgbClr val="0058AB">
                <a:alpha val="100000"/>
              </a:srgbClr>
            </a:solidFill>
          </p:spPr>
          <p:txBody>
            <a:bodyPr/>
            <a:lstStyle/>
            <a:p/>
          </p:txBody>
        </p:sp>
        <p:sp>
          <p:nvSpPr>
            <p:cNvPr id="67" name="rc67"/>
            <p:cNvSpPr/>
            <p:nvPr/>
          </p:nvSpPr>
          <p:spPr>
            <a:xfrm>
              <a:off x="4041579" y="3468142"/>
              <a:ext cx="203168" cy="86944"/>
            </a:xfrm>
            <a:prstGeom prst="rect">
              <a:avLst/>
            </a:prstGeom>
            <a:solidFill>
              <a:srgbClr val="1CABE2">
                <a:alpha val="100000"/>
              </a:srgbClr>
            </a:solidFill>
          </p:spPr>
          <p:txBody>
            <a:bodyPr/>
            <a:lstStyle/>
            <a:p/>
          </p:txBody>
        </p:sp>
        <p:sp>
          <p:nvSpPr>
            <p:cNvPr id="68" name="rc68"/>
            <p:cNvSpPr/>
            <p:nvPr/>
          </p:nvSpPr>
          <p:spPr>
            <a:xfrm>
              <a:off x="4267321" y="3547625"/>
              <a:ext cx="203168" cy="1137761"/>
            </a:xfrm>
            <a:prstGeom prst="rect">
              <a:avLst/>
            </a:prstGeom>
            <a:solidFill>
              <a:srgbClr val="80BD41">
                <a:alpha val="100000"/>
              </a:srgbClr>
            </a:solidFill>
          </p:spPr>
          <p:txBody>
            <a:bodyPr/>
            <a:lstStyle/>
            <a:p/>
          </p:txBody>
        </p:sp>
        <p:sp>
          <p:nvSpPr>
            <p:cNvPr id="69" name="rc69"/>
            <p:cNvSpPr/>
            <p:nvPr/>
          </p:nvSpPr>
          <p:spPr>
            <a:xfrm>
              <a:off x="4267321" y="3448692"/>
              <a:ext cx="203168" cy="24733"/>
            </a:xfrm>
            <a:prstGeom prst="rect">
              <a:avLst/>
            </a:prstGeom>
            <a:solidFill>
              <a:srgbClr val="0058AB">
                <a:alpha val="100000"/>
              </a:srgbClr>
            </a:solidFill>
          </p:spPr>
          <p:txBody>
            <a:bodyPr/>
            <a:lstStyle/>
            <a:p/>
          </p:txBody>
        </p:sp>
        <p:sp>
          <p:nvSpPr>
            <p:cNvPr id="70" name="rc70"/>
            <p:cNvSpPr/>
            <p:nvPr/>
          </p:nvSpPr>
          <p:spPr>
            <a:xfrm>
              <a:off x="4267321" y="3473425"/>
              <a:ext cx="203168" cy="74199"/>
            </a:xfrm>
            <a:prstGeom prst="rect">
              <a:avLst/>
            </a:prstGeom>
            <a:solidFill>
              <a:srgbClr val="1CABE2">
                <a:alpha val="100000"/>
              </a:srgbClr>
            </a:solidFill>
          </p:spPr>
          <p:txBody>
            <a:bodyPr/>
            <a:lstStyle/>
            <a:p/>
          </p:txBody>
        </p:sp>
        <p:sp>
          <p:nvSpPr>
            <p:cNvPr id="71" name="rc71"/>
            <p:cNvSpPr/>
            <p:nvPr/>
          </p:nvSpPr>
          <p:spPr>
            <a:xfrm>
              <a:off x="4493063" y="3660314"/>
              <a:ext cx="203168" cy="1025072"/>
            </a:xfrm>
            <a:prstGeom prst="rect">
              <a:avLst/>
            </a:prstGeom>
            <a:solidFill>
              <a:srgbClr val="80BD41">
                <a:alpha val="100000"/>
              </a:srgbClr>
            </a:solidFill>
          </p:spPr>
          <p:txBody>
            <a:bodyPr/>
            <a:lstStyle/>
            <a:p/>
          </p:txBody>
        </p:sp>
        <p:sp>
          <p:nvSpPr>
            <p:cNvPr id="72" name="rc72"/>
            <p:cNvSpPr/>
            <p:nvPr/>
          </p:nvSpPr>
          <p:spPr>
            <a:xfrm>
              <a:off x="4493063" y="3450357"/>
              <a:ext cx="203168" cy="148204"/>
            </a:xfrm>
            <a:prstGeom prst="rect">
              <a:avLst/>
            </a:prstGeom>
            <a:solidFill>
              <a:srgbClr val="0058AB">
                <a:alpha val="100000"/>
              </a:srgbClr>
            </a:solidFill>
          </p:spPr>
          <p:txBody>
            <a:bodyPr/>
            <a:lstStyle/>
            <a:p/>
          </p:txBody>
        </p:sp>
        <p:sp>
          <p:nvSpPr>
            <p:cNvPr id="73" name="rc73"/>
            <p:cNvSpPr/>
            <p:nvPr/>
          </p:nvSpPr>
          <p:spPr>
            <a:xfrm>
              <a:off x="4493063" y="3598562"/>
              <a:ext cx="203168" cy="61752"/>
            </a:xfrm>
            <a:prstGeom prst="rect">
              <a:avLst/>
            </a:prstGeom>
            <a:solidFill>
              <a:srgbClr val="1CABE2">
                <a:alpha val="100000"/>
              </a:srgbClr>
            </a:solidFill>
          </p:spPr>
          <p:txBody>
            <a:bodyPr/>
            <a:lstStyle/>
            <a:p/>
          </p:txBody>
        </p:sp>
        <p:sp>
          <p:nvSpPr>
            <p:cNvPr id="74" name="rc74"/>
            <p:cNvSpPr/>
            <p:nvPr/>
          </p:nvSpPr>
          <p:spPr>
            <a:xfrm>
              <a:off x="4718806" y="3625101"/>
              <a:ext cx="203168" cy="1060285"/>
            </a:xfrm>
            <a:prstGeom prst="rect">
              <a:avLst/>
            </a:prstGeom>
            <a:solidFill>
              <a:srgbClr val="80BD41">
                <a:alpha val="100000"/>
              </a:srgbClr>
            </a:solidFill>
          </p:spPr>
          <p:txBody>
            <a:bodyPr/>
            <a:lstStyle/>
            <a:p/>
          </p:txBody>
        </p:sp>
        <p:sp>
          <p:nvSpPr>
            <p:cNvPr id="75" name="rc75"/>
            <p:cNvSpPr/>
            <p:nvPr/>
          </p:nvSpPr>
          <p:spPr>
            <a:xfrm>
              <a:off x="4718806" y="3452499"/>
              <a:ext cx="203168" cy="61643"/>
            </a:xfrm>
            <a:prstGeom prst="rect">
              <a:avLst/>
            </a:prstGeom>
            <a:solidFill>
              <a:srgbClr val="0058AB">
                <a:alpha val="100000"/>
              </a:srgbClr>
            </a:solidFill>
          </p:spPr>
          <p:txBody>
            <a:bodyPr/>
            <a:lstStyle/>
            <a:p/>
          </p:txBody>
        </p:sp>
        <p:sp>
          <p:nvSpPr>
            <p:cNvPr id="76" name="rc76"/>
            <p:cNvSpPr/>
            <p:nvPr/>
          </p:nvSpPr>
          <p:spPr>
            <a:xfrm>
              <a:off x="4718806" y="3514142"/>
              <a:ext cx="203168" cy="110958"/>
            </a:xfrm>
            <a:prstGeom prst="rect">
              <a:avLst/>
            </a:prstGeom>
            <a:solidFill>
              <a:srgbClr val="1CABE2">
                <a:alpha val="100000"/>
              </a:srgbClr>
            </a:solidFill>
          </p:spPr>
          <p:txBody>
            <a:bodyPr/>
            <a:lstStyle/>
            <a:p/>
          </p:txBody>
        </p:sp>
        <p:sp>
          <p:nvSpPr>
            <p:cNvPr id="77" name="rc77"/>
            <p:cNvSpPr/>
            <p:nvPr/>
          </p:nvSpPr>
          <p:spPr>
            <a:xfrm>
              <a:off x="4944548" y="3636441"/>
              <a:ext cx="203168" cy="1048946"/>
            </a:xfrm>
            <a:prstGeom prst="rect">
              <a:avLst/>
            </a:prstGeom>
            <a:solidFill>
              <a:srgbClr val="80BD41">
                <a:alpha val="100000"/>
              </a:srgbClr>
            </a:solidFill>
          </p:spPr>
          <p:txBody>
            <a:bodyPr/>
            <a:lstStyle/>
            <a:p/>
          </p:txBody>
        </p:sp>
        <p:sp>
          <p:nvSpPr>
            <p:cNvPr id="78" name="rc78"/>
            <p:cNvSpPr/>
            <p:nvPr/>
          </p:nvSpPr>
          <p:spPr>
            <a:xfrm>
              <a:off x="4944548" y="3436644"/>
              <a:ext cx="203168" cy="37462"/>
            </a:xfrm>
            <a:prstGeom prst="rect">
              <a:avLst/>
            </a:prstGeom>
            <a:solidFill>
              <a:srgbClr val="0058AB">
                <a:alpha val="100000"/>
              </a:srgbClr>
            </a:solidFill>
          </p:spPr>
          <p:txBody>
            <a:bodyPr/>
            <a:lstStyle/>
            <a:p/>
          </p:txBody>
        </p:sp>
        <p:sp>
          <p:nvSpPr>
            <p:cNvPr id="79" name="rc79"/>
            <p:cNvSpPr/>
            <p:nvPr/>
          </p:nvSpPr>
          <p:spPr>
            <a:xfrm>
              <a:off x="4944548" y="3474106"/>
              <a:ext cx="203168" cy="162334"/>
            </a:xfrm>
            <a:prstGeom prst="rect">
              <a:avLst/>
            </a:prstGeom>
            <a:solidFill>
              <a:srgbClr val="1CABE2">
                <a:alpha val="100000"/>
              </a:srgbClr>
            </a:solidFill>
          </p:spPr>
          <p:txBody>
            <a:bodyPr/>
            <a:lstStyle/>
            <a:p/>
          </p:txBody>
        </p:sp>
        <p:sp>
          <p:nvSpPr>
            <p:cNvPr id="80" name="rc80"/>
            <p:cNvSpPr/>
            <p:nvPr/>
          </p:nvSpPr>
          <p:spPr>
            <a:xfrm>
              <a:off x="5170291" y="3545256"/>
              <a:ext cx="203168" cy="1140130"/>
            </a:xfrm>
            <a:prstGeom prst="rect">
              <a:avLst/>
            </a:prstGeom>
            <a:solidFill>
              <a:srgbClr val="80BD41">
                <a:alpha val="100000"/>
              </a:srgbClr>
            </a:solidFill>
          </p:spPr>
          <p:txBody>
            <a:bodyPr/>
            <a:lstStyle/>
            <a:p/>
          </p:txBody>
        </p:sp>
        <p:sp>
          <p:nvSpPr>
            <p:cNvPr id="81" name="rc81"/>
            <p:cNvSpPr/>
            <p:nvPr/>
          </p:nvSpPr>
          <p:spPr>
            <a:xfrm>
              <a:off x="5170291" y="3418573"/>
              <a:ext cx="203168" cy="25338"/>
            </a:xfrm>
            <a:prstGeom prst="rect">
              <a:avLst/>
            </a:prstGeom>
            <a:solidFill>
              <a:srgbClr val="0058AB">
                <a:alpha val="100000"/>
              </a:srgbClr>
            </a:solidFill>
          </p:spPr>
          <p:txBody>
            <a:bodyPr/>
            <a:lstStyle/>
            <a:p/>
          </p:txBody>
        </p:sp>
        <p:sp>
          <p:nvSpPr>
            <p:cNvPr id="82" name="rc82"/>
            <p:cNvSpPr/>
            <p:nvPr/>
          </p:nvSpPr>
          <p:spPr>
            <a:xfrm>
              <a:off x="5170291" y="3443912"/>
              <a:ext cx="203168" cy="101344"/>
            </a:xfrm>
            <a:prstGeom prst="rect">
              <a:avLst/>
            </a:prstGeom>
            <a:solidFill>
              <a:srgbClr val="1CABE2">
                <a:alpha val="100000"/>
              </a:srgbClr>
            </a:solidFill>
          </p:spPr>
          <p:txBody>
            <a:bodyPr/>
            <a:lstStyle/>
            <a:p/>
          </p:txBody>
        </p:sp>
        <p:sp>
          <p:nvSpPr>
            <p:cNvPr id="83" name="rc83"/>
            <p:cNvSpPr/>
            <p:nvPr/>
          </p:nvSpPr>
          <p:spPr>
            <a:xfrm>
              <a:off x="5396033" y="3493243"/>
              <a:ext cx="203168" cy="1192143"/>
            </a:xfrm>
            <a:prstGeom prst="rect">
              <a:avLst/>
            </a:prstGeom>
            <a:solidFill>
              <a:srgbClr val="80BD41">
                <a:alpha val="100000"/>
              </a:srgbClr>
            </a:solidFill>
          </p:spPr>
          <p:txBody>
            <a:bodyPr/>
            <a:lstStyle/>
            <a:p/>
          </p:txBody>
        </p:sp>
        <p:sp>
          <p:nvSpPr>
            <p:cNvPr id="84" name="rc84"/>
            <p:cNvSpPr/>
            <p:nvPr/>
          </p:nvSpPr>
          <p:spPr>
            <a:xfrm>
              <a:off x="5396033" y="3403513"/>
              <a:ext cx="203168" cy="38457"/>
            </a:xfrm>
            <a:prstGeom prst="rect">
              <a:avLst/>
            </a:prstGeom>
            <a:solidFill>
              <a:srgbClr val="0058AB">
                <a:alpha val="100000"/>
              </a:srgbClr>
            </a:solidFill>
          </p:spPr>
          <p:txBody>
            <a:bodyPr/>
            <a:lstStyle/>
            <a:p/>
          </p:txBody>
        </p:sp>
        <p:sp>
          <p:nvSpPr>
            <p:cNvPr id="85" name="rc85"/>
            <p:cNvSpPr/>
            <p:nvPr/>
          </p:nvSpPr>
          <p:spPr>
            <a:xfrm>
              <a:off x="5396033" y="3441970"/>
              <a:ext cx="203168" cy="51272"/>
            </a:xfrm>
            <a:prstGeom prst="rect">
              <a:avLst/>
            </a:prstGeom>
            <a:solidFill>
              <a:srgbClr val="1CABE2">
                <a:alpha val="100000"/>
              </a:srgbClr>
            </a:solidFill>
          </p:spPr>
          <p:txBody>
            <a:bodyPr/>
            <a:lstStyle/>
            <a:p/>
          </p:txBody>
        </p:sp>
        <p:sp>
          <p:nvSpPr>
            <p:cNvPr id="86" name="rc86"/>
            <p:cNvSpPr/>
            <p:nvPr/>
          </p:nvSpPr>
          <p:spPr>
            <a:xfrm>
              <a:off x="5621775" y="3456484"/>
              <a:ext cx="203168" cy="1228902"/>
            </a:xfrm>
            <a:prstGeom prst="rect">
              <a:avLst/>
            </a:prstGeom>
            <a:solidFill>
              <a:srgbClr val="80BD41">
                <a:alpha val="100000"/>
              </a:srgbClr>
            </a:solidFill>
          </p:spPr>
          <p:txBody>
            <a:bodyPr/>
            <a:lstStyle/>
            <a:p/>
          </p:txBody>
        </p:sp>
        <p:sp>
          <p:nvSpPr>
            <p:cNvPr id="87" name="rc87"/>
            <p:cNvSpPr/>
            <p:nvPr/>
          </p:nvSpPr>
          <p:spPr>
            <a:xfrm>
              <a:off x="5621775" y="3391806"/>
              <a:ext cx="203168" cy="64677"/>
            </a:xfrm>
            <a:prstGeom prst="rect">
              <a:avLst/>
            </a:prstGeom>
            <a:solidFill>
              <a:srgbClr val="0058AB">
                <a:alpha val="100000"/>
              </a:srgbClr>
            </a:solidFill>
          </p:spPr>
          <p:txBody>
            <a:bodyPr/>
            <a:lstStyle/>
            <a:p/>
          </p:txBody>
        </p:sp>
        <p:sp>
          <p:nvSpPr>
            <p:cNvPr id="88" name="rc88"/>
            <p:cNvSpPr/>
            <p:nvPr/>
          </p:nvSpPr>
          <p:spPr>
            <a:xfrm>
              <a:off x="5621775" y="3456484"/>
              <a:ext cx="203168" cy="0"/>
            </a:xfrm>
            <a:prstGeom prst="rect">
              <a:avLst/>
            </a:prstGeom>
            <a:solidFill>
              <a:srgbClr val="1CABE2">
                <a:alpha val="100000"/>
              </a:srgbClr>
            </a:solidFill>
          </p:spPr>
          <p:txBody>
            <a:bodyPr/>
            <a:lstStyle/>
            <a:p/>
          </p:txBody>
        </p:sp>
        <p:sp>
          <p:nvSpPr>
            <p:cNvPr id="89" name="rc89"/>
            <p:cNvSpPr/>
            <p:nvPr/>
          </p:nvSpPr>
          <p:spPr>
            <a:xfrm>
              <a:off x="5847518" y="3501008"/>
              <a:ext cx="203168" cy="1184378"/>
            </a:xfrm>
            <a:prstGeom prst="rect">
              <a:avLst/>
            </a:prstGeom>
            <a:solidFill>
              <a:srgbClr val="80BD41">
                <a:alpha val="100000"/>
              </a:srgbClr>
            </a:solidFill>
          </p:spPr>
          <p:txBody>
            <a:bodyPr/>
            <a:lstStyle/>
            <a:p/>
          </p:txBody>
        </p:sp>
        <p:sp>
          <p:nvSpPr>
            <p:cNvPr id="90" name="rc90"/>
            <p:cNvSpPr/>
            <p:nvPr/>
          </p:nvSpPr>
          <p:spPr>
            <a:xfrm>
              <a:off x="5847518" y="3383874"/>
              <a:ext cx="203168" cy="91108"/>
            </a:xfrm>
            <a:prstGeom prst="rect">
              <a:avLst/>
            </a:prstGeom>
            <a:solidFill>
              <a:srgbClr val="0058AB">
                <a:alpha val="100000"/>
              </a:srgbClr>
            </a:solidFill>
          </p:spPr>
          <p:txBody>
            <a:bodyPr/>
            <a:lstStyle/>
            <a:p/>
          </p:txBody>
        </p:sp>
        <p:sp>
          <p:nvSpPr>
            <p:cNvPr id="91" name="rc91"/>
            <p:cNvSpPr/>
            <p:nvPr/>
          </p:nvSpPr>
          <p:spPr>
            <a:xfrm>
              <a:off x="5847518" y="3474982"/>
              <a:ext cx="203168" cy="26025"/>
            </a:xfrm>
            <a:prstGeom prst="rect">
              <a:avLst/>
            </a:prstGeom>
            <a:solidFill>
              <a:srgbClr val="1CABE2">
                <a:alpha val="100000"/>
              </a:srgbClr>
            </a:solidFill>
          </p:spPr>
          <p:txBody>
            <a:bodyPr/>
            <a:lstStyle/>
            <a:p/>
          </p:txBody>
        </p:sp>
        <p:sp>
          <p:nvSpPr>
            <p:cNvPr id="92" name="rc92"/>
            <p:cNvSpPr/>
            <p:nvPr/>
          </p:nvSpPr>
          <p:spPr>
            <a:xfrm>
              <a:off x="6073260" y="3480033"/>
              <a:ext cx="203168" cy="1205353"/>
            </a:xfrm>
            <a:prstGeom prst="rect">
              <a:avLst/>
            </a:prstGeom>
            <a:solidFill>
              <a:srgbClr val="80BD41">
                <a:alpha val="100000"/>
              </a:srgbClr>
            </a:solidFill>
          </p:spPr>
          <p:txBody>
            <a:bodyPr/>
            <a:lstStyle/>
            <a:p/>
          </p:txBody>
        </p:sp>
        <p:sp>
          <p:nvSpPr>
            <p:cNvPr id="93" name="rc93"/>
            <p:cNvSpPr/>
            <p:nvPr/>
          </p:nvSpPr>
          <p:spPr>
            <a:xfrm>
              <a:off x="6073260" y="3375222"/>
              <a:ext cx="203168" cy="78612"/>
            </a:xfrm>
            <a:prstGeom prst="rect">
              <a:avLst/>
            </a:prstGeom>
            <a:solidFill>
              <a:srgbClr val="0058AB">
                <a:alpha val="100000"/>
              </a:srgbClr>
            </a:solidFill>
          </p:spPr>
          <p:txBody>
            <a:bodyPr/>
            <a:lstStyle/>
            <a:p/>
          </p:txBody>
        </p:sp>
        <p:sp>
          <p:nvSpPr>
            <p:cNvPr id="94" name="rc94"/>
            <p:cNvSpPr/>
            <p:nvPr/>
          </p:nvSpPr>
          <p:spPr>
            <a:xfrm>
              <a:off x="6073260" y="3453834"/>
              <a:ext cx="203168" cy="26198"/>
            </a:xfrm>
            <a:prstGeom prst="rect">
              <a:avLst/>
            </a:prstGeom>
            <a:solidFill>
              <a:srgbClr val="1CABE2">
                <a:alpha val="100000"/>
              </a:srgbClr>
            </a:solidFill>
          </p:spPr>
          <p:txBody>
            <a:bodyPr/>
            <a:lstStyle/>
            <a:p/>
          </p:txBody>
        </p:sp>
        <p:sp>
          <p:nvSpPr>
            <p:cNvPr id="95" name="rc95"/>
            <p:cNvSpPr/>
            <p:nvPr/>
          </p:nvSpPr>
          <p:spPr>
            <a:xfrm>
              <a:off x="6299002" y="3487046"/>
              <a:ext cx="203168" cy="1198340"/>
            </a:xfrm>
            <a:prstGeom prst="rect">
              <a:avLst/>
            </a:prstGeom>
            <a:solidFill>
              <a:srgbClr val="80BD41">
                <a:alpha val="100000"/>
              </a:srgbClr>
            </a:solidFill>
          </p:spPr>
          <p:txBody>
            <a:bodyPr/>
            <a:lstStyle/>
            <a:p/>
          </p:txBody>
        </p:sp>
        <p:sp>
          <p:nvSpPr>
            <p:cNvPr id="96" name="rc96"/>
            <p:cNvSpPr/>
            <p:nvPr/>
          </p:nvSpPr>
          <p:spPr>
            <a:xfrm>
              <a:off x="6299002" y="3368528"/>
              <a:ext cx="203168" cy="105346"/>
            </a:xfrm>
            <a:prstGeom prst="rect">
              <a:avLst/>
            </a:prstGeom>
            <a:solidFill>
              <a:srgbClr val="0058AB">
                <a:alpha val="100000"/>
              </a:srgbClr>
            </a:solidFill>
          </p:spPr>
          <p:txBody>
            <a:bodyPr/>
            <a:lstStyle/>
            <a:p/>
          </p:txBody>
        </p:sp>
        <p:sp>
          <p:nvSpPr>
            <p:cNvPr id="97" name="rc97"/>
            <p:cNvSpPr/>
            <p:nvPr/>
          </p:nvSpPr>
          <p:spPr>
            <a:xfrm>
              <a:off x="6299002" y="3473874"/>
              <a:ext cx="203168" cy="13172"/>
            </a:xfrm>
            <a:prstGeom prst="rect">
              <a:avLst/>
            </a:prstGeom>
            <a:solidFill>
              <a:srgbClr val="1CABE2">
                <a:alpha val="100000"/>
              </a:srgbClr>
            </a:solidFill>
          </p:spPr>
          <p:txBody>
            <a:bodyPr/>
            <a:lstStyle/>
            <a:p/>
          </p:txBody>
        </p:sp>
        <p:sp>
          <p:nvSpPr>
            <p:cNvPr id="98" name="rc98"/>
            <p:cNvSpPr/>
            <p:nvPr/>
          </p:nvSpPr>
          <p:spPr>
            <a:xfrm>
              <a:off x="6524745" y="3477589"/>
              <a:ext cx="203168" cy="1207798"/>
            </a:xfrm>
            <a:prstGeom prst="rect">
              <a:avLst/>
            </a:prstGeom>
            <a:solidFill>
              <a:srgbClr val="80BD41">
                <a:alpha val="100000"/>
              </a:srgbClr>
            </a:solidFill>
          </p:spPr>
          <p:txBody>
            <a:bodyPr/>
            <a:lstStyle/>
            <a:p/>
          </p:txBody>
        </p:sp>
        <p:sp>
          <p:nvSpPr>
            <p:cNvPr id="99" name="rc99"/>
            <p:cNvSpPr/>
            <p:nvPr/>
          </p:nvSpPr>
          <p:spPr>
            <a:xfrm>
              <a:off x="6524745" y="3358135"/>
              <a:ext cx="203168" cy="106178"/>
            </a:xfrm>
            <a:prstGeom prst="rect">
              <a:avLst/>
            </a:prstGeom>
            <a:solidFill>
              <a:srgbClr val="0058AB">
                <a:alpha val="100000"/>
              </a:srgbClr>
            </a:solidFill>
          </p:spPr>
          <p:txBody>
            <a:bodyPr/>
            <a:lstStyle/>
            <a:p/>
          </p:txBody>
        </p:sp>
        <p:sp>
          <p:nvSpPr>
            <p:cNvPr id="100" name="rc100"/>
            <p:cNvSpPr/>
            <p:nvPr/>
          </p:nvSpPr>
          <p:spPr>
            <a:xfrm>
              <a:off x="6524745" y="3464314"/>
              <a:ext cx="203168" cy="13275"/>
            </a:xfrm>
            <a:prstGeom prst="rect">
              <a:avLst/>
            </a:prstGeom>
            <a:solidFill>
              <a:srgbClr val="1CABE2">
                <a:alpha val="100000"/>
              </a:srgbClr>
            </a:solidFill>
          </p:spPr>
          <p:txBody>
            <a:bodyPr/>
            <a:lstStyle/>
            <a:p/>
          </p:txBody>
        </p:sp>
        <p:sp>
          <p:nvSpPr>
            <p:cNvPr id="101" name="rc101"/>
            <p:cNvSpPr/>
            <p:nvPr/>
          </p:nvSpPr>
          <p:spPr>
            <a:xfrm>
              <a:off x="6750487" y="3470911"/>
              <a:ext cx="203168" cy="1214476"/>
            </a:xfrm>
            <a:prstGeom prst="rect">
              <a:avLst/>
            </a:prstGeom>
            <a:solidFill>
              <a:srgbClr val="80BD41">
                <a:alpha val="100000"/>
              </a:srgbClr>
            </a:solidFill>
          </p:spPr>
          <p:txBody>
            <a:bodyPr/>
            <a:lstStyle/>
            <a:p/>
          </p:txBody>
        </p:sp>
        <p:sp>
          <p:nvSpPr>
            <p:cNvPr id="102" name="rc102"/>
            <p:cNvSpPr/>
            <p:nvPr/>
          </p:nvSpPr>
          <p:spPr>
            <a:xfrm>
              <a:off x="6750487" y="3350797"/>
              <a:ext cx="203168" cy="106768"/>
            </a:xfrm>
            <a:prstGeom prst="rect">
              <a:avLst/>
            </a:prstGeom>
            <a:solidFill>
              <a:srgbClr val="0058AB">
                <a:alpha val="100000"/>
              </a:srgbClr>
            </a:solidFill>
          </p:spPr>
          <p:txBody>
            <a:bodyPr/>
            <a:lstStyle/>
            <a:p/>
          </p:txBody>
        </p:sp>
        <p:sp>
          <p:nvSpPr>
            <p:cNvPr id="103" name="rc103"/>
            <p:cNvSpPr/>
            <p:nvPr/>
          </p:nvSpPr>
          <p:spPr>
            <a:xfrm>
              <a:off x="6750487" y="3457565"/>
              <a:ext cx="203168" cy="13345"/>
            </a:xfrm>
            <a:prstGeom prst="rect">
              <a:avLst/>
            </a:prstGeom>
            <a:solidFill>
              <a:srgbClr val="1CABE2">
                <a:alpha val="100000"/>
              </a:srgbClr>
            </a:solidFill>
          </p:spPr>
          <p:txBody>
            <a:bodyPr/>
            <a:lstStyle/>
            <a:p/>
          </p:txBody>
        </p:sp>
        <p:sp>
          <p:nvSpPr>
            <p:cNvPr id="104" name="rc104"/>
            <p:cNvSpPr/>
            <p:nvPr/>
          </p:nvSpPr>
          <p:spPr>
            <a:xfrm>
              <a:off x="6976229" y="3469705"/>
              <a:ext cx="203168" cy="1215681"/>
            </a:xfrm>
            <a:prstGeom prst="rect">
              <a:avLst/>
            </a:prstGeom>
            <a:solidFill>
              <a:srgbClr val="80BD41">
                <a:alpha val="100000"/>
              </a:srgbClr>
            </a:solidFill>
          </p:spPr>
          <p:txBody>
            <a:bodyPr/>
            <a:lstStyle/>
            <a:p/>
          </p:txBody>
        </p:sp>
        <p:sp>
          <p:nvSpPr>
            <p:cNvPr id="105" name="rc105"/>
            <p:cNvSpPr/>
            <p:nvPr/>
          </p:nvSpPr>
          <p:spPr>
            <a:xfrm>
              <a:off x="6976229" y="3349472"/>
              <a:ext cx="203168" cy="106870"/>
            </a:xfrm>
            <a:prstGeom prst="rect">
              <a:avLst/>
            </a:prstGeom>
            <a:solidFill>
              <a:srgbClr val="0058AB">
                <a:alpha val="100000"/>
              </a:srgbClr>
            </a:solidFill>
          </p:spPr>
          <p:txBody>
            <a:bodyPr/>
            <a:lstStyle/>
            <a:p/>
          </p:txBody>
        </p:sp>
        <p:sp>
          <p:nvSpPr>
            <p:cNvPr id="106" name="rc106"/>
            <p:cNvSpPr/>
            <p:nvPr/>
          </p:nvSpPr>
          <p:spPr>
            <a:xfrm>
              <a:off x="6976229" y="3456343"/>
              <a:ext cx="203168" cy="13361"/>
            </a:xfrm>
            <a:prstGeom prst="rect">
              <a:avLst/>
            </a:prstGeom>
            <a:solidFill>
              <a:srgbClr val="1CABE2">
                <a:alpha val="100000"/>
              </a:srgbClr>
            </a:solidFill>
          </p:spPr>
          <p:txBody>
            <a:bodyPr/>
            <a:lstStyle/>
            <a:p/>
          </p:txBody>
        </p:sp>
        <p:sp>
          <p:nvSpPr>
            <p:cNvPr id="107" name="rc107"/>
            <p:cNvSpPr/>
            <p:nvPr/>
          </p:nvSpPr>
          <p:spPr>
            <a:xfrm>
              <a:off x="7201972" y="3343302"/>
              <a:ext cx="203168" cy="84145"/>
            </a:xfrm>
            <a:prstGeom prst="rect">
              <a:avLst/>
            </a:prstGeom>
            <a:solidFill>
              <a:srgbClr val="F26A21">
                <a:alpha val="100000"/>
              </a:srgbClr>
            </a:solidFill>
          </p:spPr>
          <p:txBody>
            <a:bodyPr/>
            <a:lstStyle/>
            <a:p/>
          </p:txBody>
        </p:sp>
        <p:sp>
          <p:nvSpPr>
            <p:cNvPr id="108" name="rc108"/>
            <p:cNvSpPr/>
            <p:nvPr/>
          </p:nvSpPr>
          <p:spPr>
            <a:xfrm>
              <a:off x="7201972" y="3427448"/>
              <a:ext cx="203168" cy="1257938"/>
            </a:xfrm>
            <a:prstGeom prst="rect">
              <a:avLst/>
            </a:prstGeom>
            <a:solidFill>
              <a:srgbClr val="FFC20E">
                <a:alpha val="100000"/>
              </a:srgbClr>
            </a:solidFill>
          </p:spPr>
          <p:txBody>
            <a:bodyPr/>
            <a:lstStyle/>
            <a:p/>
          </p:txBody>
        </p:sp>
        <p:sp>
          <p:nvSpPr>
            <p:cNvPr id="109" name="rc109"/>
            <p:cNvSpPr/>
            <p:nvPr/>
          </p:nvSpPr>
          <p:spPr>
            <a:xfrm>
              <a:off x="7427714" y="3334602"/>
              <a:ext cx="203168" cy="66252"/>
            </a:xfrm>
            <a:prstGeom prst="rect">
              <a:avLst/>
            </a:prstGeom>
            <a:solidFill>
              <a:srgbClr val="F26A21">
                <a:alpha val="100000"/>
              </a:srgbClr>
            </a:solidFill>
          </p:spPr>
          <p:txBody>
            <a:bodyPr/>
            <a:lstStyle/>
            <a:p/>
          </p:txBody>
        </p:sp>
        <p:sp>
          <p:nvSpPr>
            <p:cNvPr id="110" name="rc110"/>
            <p:cNvSpPr/>
            <p:nvPr/>
          </p:nvSpPr>
          <p:spPr>
            <a:xfrm>
              <a:off x="7427714" y="3400855"/>
              <a:ext cx="203168" cy="1284531"/>
            </a:xfrm>
            <a:prstGeom prst="rect">
              <a:avLst/>
            </a:prstGeom>
            <a:solidFill>
              <a:srgbClr val="FFC20E">
                <a:alpha val="100000"/>
              </a:srgbClr>
            </a:solidFill>
          </p:spPr>
          <p:txBody>
            <a:bodyPr/>
            <a:lstStyle/>
            <a:p/>
          </p:txBody>
        </p:sp>
        <p:sp>
          <p:nvSpPr>
            <p:cNvPr id="111" name="rc111"/>
            <p:cNvSpPr/>
            <p:nvPr/>
          </p:nvSpPr>
          <p:spPr>
            <a:xfrm>
              <a:off x="7653457" y="3337219"/>
              <a:ext cx="203168" cy="52164"/>
            </a:xfrm>
            <a:prstGeom prst="rect">
              <a:avLst/>
            </a:prstGeom>
            <a:solidFill>
              <a:srgbClr val="F26A21">
                <a:alpha val="100000"/>
              </a:srgbClr>
            </a:solidFill>
          </p:spPr>
          <p:txBody>
            <a:bodyPr/>
            <a:lstStyle/>
            <a:p/>
          </p:txBody>
        </p:sp>
        <p:sp>
          <p:nvSpPr>
            <p:cNvPr id="112" name="rc112"/>
            <p:cNvSpPr/>
            <p:nvPr/>
          </p:nvSpPr>
          <p:spPr>
            <a:xfrm>
              <a:off x="7653457" y="3389384"/>
              <a:ext cx="203168" cy="1296002"/>
            </a:xfrm>
            <a:prstGeom prst="rect">
              <a:avLst/>
            </a:prstGeom>
            <a:solidFill>
              <a:srgbClr val="FFC20E">
                <a:alpha val="100000"/>
              </a:srgbClr>
            </a:solidFill>
          </p:spPr>
          <p:txBody>
            <a:bodyPr/>
            <a:lstStyle/>
            <a:p/>
          </p:txBody>
        </p:sp>
        <p:sp>
          <p:nvSpPr>
            <p:cNvPr id="113" name="rc113"/>
            <p:cNvSpPr/>
            <p:nvPr/>
          </p:nvSpPr>
          <p:spPr>
            <a:xfrm>
              <a:off x="7879199" y="3336868"/>
              <a:ext cx="203168" cy="41072"/>
            </a:xfrm>
            <a:prstGeom prst="rect">
              <a:avLst/>
            </a:prstGeom>
            <a:solidFill>
              <a:srgbClr val="F26A21">
                <a:alpha val="100000"/>
              </a:srgbClr>
            </a:solidFill>
          </p:spPr>
          <p:txBody>
            <a:bodyPr/>
            <a:lstStyle/>
            <a:p/>
          </p:txBody>
        </p:sp>
        <p:sp>
          <p:nvSpPr>
            <p:cNvPr id="114" name="rc114"/>
            <p:cNvSpPr/>
            <p:nvPr/>
          </p:nvSpPr>
          <p:spPr>
            <a:xfrm>
              <a:off x="7879199" y="3377940"/>
              <a:ext cx="203168" cy="1307446"/>
            </a:xfrm>
            <a:prstGeom prst="rect">
              <a:avLst/>
            </a:prstGeom>
            <a:solidFill>
              <a:srgbClr val="FFC20E">
                <a:alpha val="100000"/>
              </a:srgbClr>
            </a:solidFill>
          </p:spPr>
          <p:txBody>
            <a:bodyPr/>
            <a:lstStyle/>
            <a:p/>
          </p:txBody>
        </p:sp>
        <p:sp>
          <p:nvSpPr>
            <p:cNvPr id="115" name="rc115"/>
            <p:cNvSpPr/>
            <p:nvPr/>
          </p:nvSpPr>
          <p:spPr>
            <a:xfrm>
              <a:off x="8104941" y="3332672"/>
              <a:ext cx="203168" cy="32338"/>
            </a:xfrm>
            <a:prstGeom prst="rect">
              <a:avLst/>
            </a:prstGeom>
            <a:solidFill>
              <a:srgbClr val="F26A21">
                <a:alpha val="100000"/>
              </a:srgbClr>
            </a:solidFill>
          </p:spPr>
          <p:txBody>
            <a:bodyPr/>
            <a:lstStyle/>
            <a:p/>
          </p:txBody>
        </p:sp>
        <p:sp>
          <p:nvSpPr>
            <p:cNvPr id="116" name="rc116"/>
            <p:cNvSpPr/>
            <p:nvPr/>
          </p:nvSpPr>
          <p:spPr>
            <a:xfrm>
              <a:off x="8104941" y="3365010"/>
              <a:ext cx="203168" cy="1320376"/>
            </a:xfrm>
            <a:prstGeom prst="rect">
              <a:avLst/>
            </a:prstGeom>
            <a:solidFill>
              <a:srgbClr val="FFC20E">
                <a:alpha val="100000"/>
              </a:srgbClr>
            </a:solidFill>
          </p:spPr>
          <p:txBody>
            <a:bodyPr/>
            <a:lstStyle/>
            <a:p/>
          </p:txBody>
        </p:sp>
        <p:sp>
          <p:nvSpPr>
            <p:cNvPr id="117" name="pl117"/>
            <p:cNvSpPr/>
            <p:nvPr/>
          </p:nvSpPr>
          <p:spPr>
            <a:xfrm>
              <a:off x="1434255" y="2097449"/>
              <a:ext cx="5643558" cy="1056301"/>
            </a:xfrm>
            <a:custGeom>
              <a:avLst/>
              <a:pathLst>
                <a:path w="5643558" h="1056301">
                  <a:moveTo>
                    <a:pt x="0" y="897855"/>
                  </a:moveTo>
                  <a:lnTo>
                    <a:pt x="225742" y="1056301"/>
                  </a:lnTo>
                  <a:lnTo>
                    <a:pt x="451484" y="237667"/>
                  </a:lnTo>
                  <a:lnTo>
                    <a:pt x="677227" y="211260"/>
                  </a:lnTo>
                  <a:lnTo>
                    <a:pt x="902969" y="422520"/>
                  </a:lnTo>
                  <a:lnTo>
                    <a:pt x="1128711" y="475335"/>
                  </a:lnTo>
                  <a:lnTo>
                    <a:pt x="1354454" y="501743"/>
                  </a:lnTo>
                  <a:lnTo>
                    <a:pt x="1580196" y="554558"/>
                  </a:lnTo>
                  <a:lnTo>
                    <a:pt x="1805938" y="369705"/>
                  </a:lnTo>
                  <a:lnTo>
                    <a:pt x="2031681" y="105630"/>
                  </a:lnTo>
                  <a:lnTo>
                    <a:pt x="2257423" y="79222"/>
                  </a:lnTo>
                  <a:lnTo>
                    <a:pt x="2483165" y="26407"/>
                  </a:lnTo>
                  <a:lnTo>
                    <a:pt x="2708908" y="0"/>
                  </a:lnTo>
                  <a:lnTo>
                    <a:pt x="2934650" y="0"/>
                  </a:lnTo>
                  <a:lnTo>
                    <a:pt x="3160393" y="264075"/>
                  </a:lnTo>
                  <a:lnTo>
                    <a:pt x="3386135" y="79222"/>
                  </a:lnTo>
                  <a:lnTo>
                    <a:pt x="3611877" y="26407"/>
                  </a:lnTo>
                  <a:lnTo>
                    <a:pt x="3837620" y="0"/>
                  </a:lnTo>
                  <a:lnTo>
                    <a:pt x="4063362" y="26407"/>
                  </a:lnTo>
                  <a:lnTo>
                    <a:pt x="4289104" y="79222"/>
                  </a:lnTo>
                  <a:lnTo>
                    <a:pt x="4514847" y="132037"/>
                  </a:lnTo>
                  <a:lnTo>
                    <a:pt x="4740589" y="105630"/>
                  </a:lnTo>
                  <a:lnTo>
                    <a:pt x="4966331" y="158445"/>
                  </a:lnTo>
                  <a:lnTo>
                    <a:pt x="5192074" y="158445"/>
                  </a:lnTo>
                  <a:lnTo>
                    <a:pt x="5417816" y="158445"/>
                  </a:lnTo>
                  <a:lnTo>
                    <a:pt x="5643558" y="158445"/>
                  </a:lnTo>
                </a:path>
              </a:pathLst>
            </a:custGeom>
            <a:ln w="27101" cap="flat">
              <a:solidFill>
                <a:srgbClr val="0058AB">
                  <a:alpha val="100000"/>
                </a:srgbClr>
              </a:solidFill>
              <a:prstDash val="solid"/>
              <a:round/>
            </a:ln>
          </p:spPr>
          <p:txBody>
            <a:bodyPr/>
            <a:lstStyle/>
            <a:p/>
          </p:txBody>
        </p:sp>
        <p:sp>
          <p:nvSpPr>
            <p:cNvPr id="118" name="pl118"/>
            <p:cNvSpPr/>
            <p:nvPr/>
          </p:nvSpPr>
          <p:spPr>
            <a:xfrm>
              <a:off x="1434255" y="2176671"/>
              <a:ext cx="5643558" cy="1505229"/>
            </a:xfrm>
            <a:custGeom>
              <a:avLst/>
              <a:pathLst>
                <a:path w="5643558" h="1505229">
                  <a:moveTo>
                    <a:pt x="0" y="1346783"/>
                  </a:moveTo>
                  <a:lnTo>
                    <a:pt x="225742" y="1505229"/>
                  </a:lnTo>
                  <a:lnTo>
                    <a:pt x="451484" y="1109116"/>
                  </a:lnTo>
                  <a:lnTo>
                    <a:pt x="677227" y="580965"/>
                  </a:lnTo>
                  <a:lnTo>
                    <a:pt x="902969" y="792225"/>
                  </a:lnTo>
                  <a:lnTo>
                    <a:pt x="1128711" y="792225"/>
                  </a:lnTo>
                  <a:lnTo>
                    <a:pt x="1354454" y="818633"/>
                  </a:lnTo>
                  <a:lnTo>
                    <a:pt x="1580196" y="818633"/>
                  </a:lnTo>
                  <a:lnTo>
                    <a:pt x="1805938" y="475335"/>
                  </a:lnTo>
                  <a:lnTo>
                    <a:pt x="2031681" y="290482"/>
                  </a:lnTo>
                  <a:lnTo>
                    <a:pt x="2257423" y="237667"/>
                  </a:lnTo>
                  <a:lnTo>
                    <a:pt x="2483165" y="158445"/>
                  </a:lnTo>
                  <a:lnTo>
                    <a:pt x="2708908" y="105630"/>
                  </a:lnTo>
                  <a:lnTo>
                    <a:pt x="2934650" y="79222"/>
                  </a:lnTo>
                  <a:lnTo>
                    <a:pt x="3160393" y="316890"/>
                  </a:lnTo>
                  <a:lnTo>
                    <a:pt x="3386135" y="237667"/>
                  </a:lnTo>
                  <a:lnTo>
                    <a:pt x="3611877" y="290482"/>
                  </a:lnTo>
                  <a:lnTo>
                    <a:pt x="3837620" y="132037"/>
                  </a:lnTo>
                  <a:lnTo>
                    <a:pt x="4063362" y="52815"/>
                  </a:lnTo>
                  <a:lnTo>
                    <a:pt x="4289104" y="0"/>
                  </a:lnTo>
                  <a:lnTo>
                    <a:pt x="4514847" y="105630"/>
                  </a:lnTo>
                  <a:lnTo>
                    <a:pt x="4740589" y="79222"/>
                  </a:lnTo>
                  <a:lnTo>
                    <a:pt x="4966331" y="105630"/>
                  </a:lnTo>
                  <a:lnTo>
                    <a:pt x="5192074" y="105630"/>
                  </a:lnTo>
                  <a:lnTo>
                    <a:pt x="5417816" y="105630"/>
                  </a:lnTo>
                  <a:lnTo>
                    <a:pt x="5643558" y="105630"/>
                  </a:lnTo>
                </a:path>
              </a:pathLst>
            </a:custGeom>
            <a:ln w="27101" cap="flat">
              <a:solidFill>
                <a:srgbClr val="80BD41">
                  <a:alpha val="100000"/>
                </a:srgbClr>
              </a:solidFill>
              <a:prstDash val="solid"/>
              <a:round/>
            </a:ln>
          </p:spPr>
          <p:txBody>
            <a:bodyPr/>
            <a:lstStyle/>
            <a:p/>
          </p:txBody>
        </p:sp>
        <p:sp>
          <p:nvSpPr>
            <p:cNvPr id="119" name="tx119"/>
            <p:cNvSpPr/>
            <p:nvPr/>
          </p:nvSpPr>
          <p:spPr>
            <a:xfrm>
              <a:off x="1365926" y="279117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64</a:t>
              </a:r>
            </a:p>
          </p:txBody>
        </p:sp>
        <p:sp>
          <p:nvSpPr>
            <p:cNvPr id="120" name="tx120"/>
            <p:cNvSpPr/>
            <p:nvPr/>
          </p:nvSpPr>
          <p:spPr>
            <a:xfrm>
              <a:off x="2494638" y="2368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21" name="tx121"/>
            <p:cNvSpPr/>
            <p:nvPr/>
          </p:nvSpPr>
          <p:spPr>
            <a:xfrm>
              <a:off x="3623350"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2" name="tx122"/>
            <p:cNvSpPr/>
            <p:nvPr/>
          </p:nvSpPr>
          <p:spPr>
            <a:xfrm>
              <a:off x="4752062"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3" name="tx123"/>
            <p:cNvSpPr/>
            <p:nvPr/>
          </p:nvSpPr>
          <p:spPr>
            <a:xfrm>
              <a:off x="5655031"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4" name="tx124"/>
            <p:cNvSpPr/>
            <p:nvPr/>
          </p:nvSpPr>
          <p:spPr>
            <a:xfrm>
              <a:off x="5880773"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5" name="tx125"/>
            <p:cNvSpPr/>
            <p:nvPr/>
          </p:nvSpPr>
          <p:spPr>
            <a:xfrm>
              <a:off x="6106516"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6" name="tx126"/>
            <p:cNvSpPr/>
            <p:nvPr/>
          </p:nvSpPr>
          <p:spPr>
            <a:xfrm>
              <a:off x="6332258"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7" name="tx127"/>
            <p:cNvSpPr/>
            <p:nvPr/>
          </p:nvSpPr>
          <p:spPr>
            <a:xfrm>
              <a:off x="6558000"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8" name="tx128"/>
            <p:cNvSpPr/>
            <p:nvPr/>
          </p:nvSpPr>
          <p:spPr>
            <a:xfrm>
              <a:off x="6783743"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9" name="tx129"/>
            <p:cNvSpPr/>
            <p:nvPr/>
          </p:nvSpPr>
          <p:spPr>
            <a:xfrm>
              <a:off x="7009485"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30" name="tx130"/>
            <p:cNvSpPr/>
            <p:nvPr/>
          </p:nvSpPr>
          <p:spPr>
            <a:xfrm>
              <a:off x="1365926" y="3593811"/>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44</a:t>
              </a:r>
            </a:p>
          </p:txBody>
        </p:sp>
        <p:sp>
          <p:nvSpPr>
            <p:cNvPr id="131" name="tx131"/>
            <p:cNvSpPr/>
            <p:nvPr/>
          </p:nvSpPr>
          <p:spPr>
            <a:xfrm>
              <a:off x="2494638" y="303739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65</a:t>
              </a:r>
            </a:p>
          </p:txBody>
        </p:sp>
        <p:sp>
          <p:nvSpPr>
            <p:cNvPr id="132" name="tx132"/>
            <p:cNvSpPr/>
            <p:nvPr/>
          </p:nvSpPr>
          <p:spPr>
            <a:xfrm>
              <a:off x="3623350"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3" name="tx133"/>
            <p:cNvSpPr/>
            <p:nvPr/>
          </p:nvSpPr>
          <p:spPr>
            <a:xfrm>
              <a:off x="4752062"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4" name="tx134"/>
            <p:cNvSpPr/>
            <p:nvPr/>
          </p:nvSpPr>
          <p:spPr>
            <a:xfrm>
              <a:off x="5655031"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5" name="tx135"/>
            <p:cNvSpPr/>
            <p:nvPr/>
          </p:nvSpPr>
          <p:spPr>
            <a:xfrm>
              <a:off x="5880773"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6" name="tx136"/>
            <p:cNvSpPr/>
            <p:nvPr/>
          </p:nvSpPr>
          <p:spPr>
            <a:xfrm>
              <a:off x="6106516"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7" name="tx137"/>
            <p:cNvSpPr/>
            <p:nvPr/>
          </p:nvSpPr>
          <p:spPr>
            <a:xfrm>
              <a:off x="6332258"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8" name="tx138"/>
            <p:cNvSpPr/>
            <p:nvPr/>
          </p:nvSpPr>
          <p:spPr>
            <a:xfrm>
              <a:off x="6558000"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9" name="tx139"/>
            <p:cNvSpPr/>
            <p:nvPr/>
          </p:nvSpPr>
          <p:spPr>
            <a:xfrm>
              <a:off x="6783743"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40" name="tx140"/>
            <p:cNvSpPr/>
            <p:nvPr/>
          </p:nvSpPr>
          <p:spPr>
            <a:xfrm>
              <a:off x="7009485"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41" name="tx141"/>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508103" y="408722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3" name="tx143"/>
            <p:cNvSpPr/>
            <p:nvPr/>
          </p:nvSpPr>
          <p:spPr>
            <a:xfrm>
              <a:off x="508103" y="354648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4" name="tx144"/>
            <p:cNvSpPr/>
            <p:nvPr/>
          </p:nvSpPr>
          <p:spPr>
            <a:xfrm>
              <a:off x="508103" y="300575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5" name="tx145"/>
            <p:cNvSpPr/>
            <p:nvPr/>
          </p:nvSpPr>
          <p:spPr>
            <a:xfrm>
              <a:off x="508103" y="246501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6" name="tx146"/>
            <p:cNvSpPr/>
            <p:nvPr/>
          </p:nvSpPr>
          <p:spPr>
            <a:xfrm>
              <a:off x="508103" y="192427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7" name="tx147"/>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8" name="tx148"/>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9" name="tx149"/>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50" name="tx150"/>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51" name="tx151"/>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2" name="tx152"/>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3" name="tx153"/>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4" name="tx154"/>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5" name="tx155"/>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6" name="tx156"/>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9" name="tx159"/>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0" name="tx160"/>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1" name="tx161"/>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2" name="tx162"/>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3" name="tx163"/>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4" name="tx164"/>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5" name="tx165"/>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6" name="tx166"/>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7" name="tx167"/>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8" name="rc168"/>
            <p:cNvSpPr/>
            <p:nvPr/>
          </p:nvSpPr>
          <p:spPr>
            <a:xfrm>
              <a:off x="1715824" y="5522891"/>
              <a:ext cx="201455" cy="201456"/>
            </a:xfrm>
            <a:prstGeom prst="rect">
              <a:avLst/>
            </a:prstGeom>
            <a:solidFill>
              <a:srgbClr val="80BD41">
                <a:alpha val="100000"/>
              </a:srgbClr>
            </a:solidFill>
          </p:spPr>
          <p:txBody>
            <a:bodyPr/>
            <a:lstStyle/>
            <a:p/>
          </p:txBody>
        </p:sp>
        <p:sp>
          <p:nvSpPr>
            <p:cNvPr id="169" name="rc169"/>
            <p:cNvSpPr/>
            <p:nvPr/>
          </p:nvSpPr>
          <p:spPr>
            <a:xfrm>
              <a:off x="2617773" y="5522891"/>
              <a:ext cx="201456" cy="201456"/>
            </a:xfrm>
            <a:prstGeom prst="rect">
              <a:avLst/>
            </a:prstGeom>
            <a:solidFill>
              <a:srgbClr val="1CABE2">
                <a:alpha val="100000"/>
              </a:srgbClr>
            </a:solidFill>
          </p:spPr>
          <p:txBody>
            <a:bodyPr/>
            <a:lstStyle/>
            <a:p/>
          </p:txBody>
        </p:sp>
        <p:sp>
          <p:nvSpPr>
            <p:cNvPr id="170" name="rc170"/>
            <p:cNvSpPr/>
            <p:nvPr/>
          </p:nvSpPr>
          <p:spPr>
            <a:xfrm>
              <a:off x="3690596" y="5522891"/>
              <a:ext cx="201456" cy="201456"/>
            </a:xfrm>
            <a:prstGeom prst="rect">
              <a:avLst/>
            </a:prstGeom>
            <a:solidFill>
              <a:srgbClr val="0058AB">
                <a:alpha val="100000"/>
              </a:srgbClr>
            </a:solidFill>
          </p:spPr>
          <p:txBody>
            <a:bodyPr/>
            <a:lstStyle/>
            <a:p/>
          </p:txBody>
        </p:sp>
        <p:sp>
          <p:nvSpPr>
            <p:cNvPr id="171" name="rc171"/>
            <p:cNvSpPr/>
            <p:nvPr/>
          </p:nvSpPr>
          <p:spPr>
            <a:xfrm>
              <a:off x="4685930" y="5522891"/>
              <a:ext cx="201456" cy="201456"/>
            </a:xfrm>
            <a:prstGeom prst="rect">
              <a:avLst/>
            </a:prstGeom>
            <a:solidFill>
              <a:srgbClr val="FFC20E">
                <a:alpha val="100000"/>
              </a:srgbClr>
            </a:solidFill>
          </p:spPr>
          <p:txBody>
            <a:bodyPr/>
            <a:lstStyle/>
            <a:p/>
          </p:txBody>
        </p:sp>
        <p:sp>
          <p:nvSpPr>
            <p:cNvPr id="172" name="rc172"/>
            <p:cNvSpPr/>
            <p:nvPr/>
          </p:nvSpPr>
          <p:spPr>
            <a:xfrm>
              <a:off x="6590063" y="5522891"/>
              <a:ext cx="201456" cy="201456"/>
            </a:xfrm>
            <a:prstGeom prst="rect">
              <a:avLst/>
            </a:prstGeom>
            <a:solidFill>
              <a:srgbClr val="F26A21">
                <a:alpha val="100000"/>
              </a:srgbClr>
            </a:solidFill>
          </p:spPr>
          <p:txBody>
            <a:bodyPr/>
            <a:lstStyle/>
            <a:p/>
          </p:txBody>
        </p:sp>
        <p:sp>
          <p:nvSpPr>
            <p:cNvPr id="173" name="tx173"/>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4" name="tx174"/>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5" name="tx175"/>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6" name="tx176"/>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7" name="tx177"/>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8" name="pl178"/>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9" name="pl179"/>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80" name="tx180"/>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81" name="tx181"/>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82" name="tx182"/>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3" name="tx183"/>
            <p:cNvSpPr/>
            <p:nvPr/>
          </p:nvSpPr>
          <p:spPr>
            <a:xfrm>
              <a:off x="983899" y="1511762"/>
              <a:ext cx="463203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Sierra Leone</a:t>
              </a:r>
            </a:p>
          </p:txBody>
        </p:sp>
        <p:sp>
          <p:nvSpPr>
            <p:cNvPr id="184" name="tx184"/>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5" name="tx185"/>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6" name="tx186"/>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Sierra Leone is projected to have a  small increase (&lt;10,000) in the number of surviving infants by 2030. Therefore, to achieve the IA2030 ZD target, more (~1.44%) children need to be vaccinated with DTP1 each year.</a:t>
            </a:r>
          </a:p>
        </p:txBody>
      </p:sp>
      <p:sp>
        <p:nvSpPr>
          <p:cNvPr id="1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9" name=""/>
          <p:cNvGrpSpPr/>
          <p:nvPr/>
        </p:nvGrpSpPr>
        <p:grpSpPr>
          <a:xfrm>
            <a:off x="292608" y="1051560"/>
            <a:ext cx="8595360" cy="28575"/>
            <a:chOff x="292608" y="1051560"/>
            <a:chExt cx="8595360" cy="28575"/>
          </a:xfrm>
        </p:grpSpPr>
        <p:sp>
          <p:nvSpPr>
            <p:cNvPr id="19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63001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78880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94760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210640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420940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36820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52700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168580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290970" y="2333571"/>
              <a:ext cx="215906" cy="2717040"/>
            </a:xfrm>
            <a:prstGeom prst="rect">
              <a:avLst/>
            </a:prstGeom>
            <a:solidFill>
              <a:srgbClr val="0058AB">
                <a:alpha val="100000"/>
              </a:srgbClr>
            </a:solidFill>
          </p:spPr>
          <p:txBody>
            <a:bodyPr/>
            <a:lstStyle/>
            <a:p/>
          </p:txBody>
        </p:sp>
        <p:sp>
          <p:nvSpPr>
            <p:cNvPr id="42" name="rc42"/>
            <p:cNvSpPr/>
            <p:nvPr/>
          </p:nvSpPr>
          <p:spPr>
            <a:xfrm>
              <a:off x="1530867" y="1757558"/>
              <a:ext cx="215906" cy="3293053"/>
            </a:xfrm>
            <a:prstGeom prst="rect">
              <a:avLst/>
            </a:prstGeom>
            <a:solidFill>
              <a:srgbClr val="0058AB">
                <a:alpha val="100000"/>
              </a:srgbClr>
            </a:solidFill>
          </p:spPr>
          <p:txBody>
            <a:bodyPr/>
            <a:lstStyle/>
            <a:p/>
          </p:txBody>
        </p:sp>
        <p:sp>
          <p:nvSpPr>
            <p:cNvPr id="43" name="rc43"/>
            <p:cNvSpPr/>
            <p:nvPr/>
          </p:nvSpPr>
          <p:spPr>
            <a:xfrm>
              <a:off x="1770763" y="4129453"/>
              <a:ext cx="215906" cy="921158"/>
            </a:xfrm>
            <a:prstGeom prst="rect">
              <a:avLst/>
            </a:prstGeom>
            <a:solidFill>
              <a:srgbClr val="0058AB">
                <a:alpha val="100000"/>
              </a:srgbClr>
            </a:solidFill>
          </p:spPr>
          <p:txBody>
            <a:bodyPr/>
            <a:lstStyle/>
            <a:p/>
          </p:txBody>
        </p:sp>
        <p:sp>
          <p:nvSpPr>
            <p:cNvPr id="44" name="rc44"/>
            <p:cNvSpPr/>
            <p:nvPr/>
          </p:nvSpPr>
          <p:spPr>
            <a:xfrm>
              <a:off x="2010660" y="4192501"/>
              <a:ext cx="215906" cy="858110"/>
            </a:xfrm>
            <a:prstGeom prst="rect">
              <a:avLst/>
            </a:prstGeom>
            <a:solidFill>
              <a:srgbClr val="0058AB">
                <a:alpha val="100000"/>
              </a:srgbClr>
            </a:solidFill>
          </p:spPr>
          <p:txBody>
            <a:bodyPr/>
            <a:lstStyle/>
            <a:p/>
          </p:txBody>
        </p:sp>
        <p:sp>
          <p:nvSpPr>
            <p:cNvPr id="45" name="rc45"/>
            <p:cNvSpPr/>
            <p:nvPr/>
          </p:nvSpPr>
          <p:spPr>
            <a:xfrm>
              <a:off x="2250556" y="3486354"/>
              <a:ext cx="215906" cy="1564257"/>
            </a:xfrm>
            <a:prstGeom prst="rect">
              <a:avLst/>
            </a:prstGeom>
            <a:solidFill>
              <a:srgbClr val="0058AB">
                <a:alpha val="100000"/>
              </a:srgbClr>
            </a:solidFill>
          </p:spPr>
          <p:txBody>
            <a:bodyPr/>
            <a:lstStyle/>
            <a:p/>
          </p:txBody>
        </p:sp>
        <p:sp>
          <p:nvSpPr>
            <p:cNvPr id="46" name="rc46"/>
            <p:cNvSpPr/>
            <p:nvPr/>
          </p:nvSpPr>
          <p:spPr>
            <a:xfrm>
              <a:off x="2490453" y="3281648"/>
              <a:ext cx="215906" cy="1768963"/>
            </a:xfrm>
            <a:prstGeom prst="rect">
              <a:avLst/>
            </a:prstGeom>
            <a:solidFill>
              <a:srgbClr val="0058AB">
                <a:alpha val="100000"/>
              </a:srgbClr>
            </a:solidFill>
          </p:spPr>
          <p:txBody>
            <a:bodyPr/>
            <a:lstStyle/>
            <a:p/>
          </p:txBody>
        </p:sp>
        <p:sp>
          <p:nvSpPr>
            <p:cNvPr id="47" name="rc47"/>
            <p:cNvSpPr/>
            <p:nvPr/>
          </p:nvSpPr>
          <p:spPr>
            <a:xfrm>
              <a:off x="2730349" y="3154290"/>
              <a:ext cx="215906" cy="1896321"/>
            </a:xfrm>
            <a:prstGeom prst="rect">
              <a:avLst/>
            </a:prstGeom>
            <a:solidFill>
              <a:srgbClr val="0058AB">
                <a:alpha val="100000"/>
              </a:srgbClr>
            </a:solidFill>
          </p:spPr>
          <p:txBody>
            <a:bodyPr/>
            <a:lstStyle/>
            <a:p/>
          </p:txBody>
        </p:sp>
        <p:sp>
          <p:nvSpPr>
            <p:cNvPr id="48" name="rc48"/>
            <p:cNvSpPr/>
            <p:nvPr/>
          </p:nvSpPr>
          <p:spPr>
            <a:xfrm>
              <a:off x="2970245" y="2960014"/>
              <a:ext cx="215906" cy="2090597"/>
            </a:xfrm>
            <a:prstGeom prst="rect">
              <a:avLst/>
            </a:prstGeom>
            <a:solidFill>
              <a:srgbClr val="0058AB">
                <a:alpha val="100000"/>
              </a:srgbClr>
            </a:solidFill>
          </p:spPr>
          <p:txBody>
            <a:bodyPr/>
            <a:lstStyle/>
            <a:p/>
          </p:txBody>
        </p:sp>
        <p:sp>
          <p:nvSpPr>
            <p:cNvPr id="49" name="rc49"/>
            <p:cNvSpPr/>
            <p:nvPr/>
          </p:nvSpPr>
          <p:spPr>
            <a:xfrm>
              <a:off x="3210142" y="3572409"/>
              <a:ext cx="215906" cy="1478202"/>
            </a:xfrm>
            <a:prstGeom prst="rect">
              <a:avLst/>
            </a:prstGeom>
            <a:solidFill>
              <a:srgbClr val="0058AB">
                <a:alpha val="100000"/>
              </a:srgbClr>
            </a:solidFill>
          </p:spPr>
          <p:txBody>
            <a:bodyPr/>
            <a:lstStyle/>
            <a:p/>
          </p:txBody>
        </p:sp>
        <p:sp>
          <p:nvSpPr>
            <p:cNvPr id="50" name="rc50"/>
            <p:cNvSpPr/>
            <p:nvPr/>
          </p:nvSpPr>
          <p:spPr>
            <a:xfrm>
              <a:off x="3450038" y="4489950"/>
              <a:ext cx="215906" cy="560661"/>
            </a:xfrm>
            <a:prstGeom prst="rect">
              <a:avLst/>
            </a:prstGeom>
            <a:solidFill>
              <a:srgbClr val="0058AB">
                <a:alpha val="100000"/>
              </a:srgbClr>
            </a:solidFill>
          </p:spPr>
          <p:txBody>
            <a:bodyPr/>
            <a:lstStyle/>
            <a:p/>
          </p:txBody>
        </p:sp>
        <p:sp>
          <p:nvSpPr>
            <p:cNvPr id="51" name="rc51"/>
            <p:cNvSpPr/>
            <p:nvPr/>
          </p:nvSpPr>
          <p:spPr>
            <a:xfrm>
              <a:off x="3689935" y="4578024"/>
              <a:ext cx="215906" cy="472587"/>
            </a:xfrm>
            <a:prstGeom prst="rect">
              <a:avLst/>
            </a:prstGeom>
            <a:solidFill>
              <a:srgbClr val="0058AB">
                <a:alpha val="100000"/>
              </a:srgbClr>
            </a:solidFill>
          </p:spPr>
          <p:txBody>
            <a:bodyPr/>
            <a:lstStyle/>
            <a:p/>
          </p:txBody>
        </p:sp>
        <p:sp>
          <p:nvSpPr>
            <p:cNvPr id="52" name="rc52"/>
            <p:cNvSpPr/>
            <p:nvPr/>
          </p:nvSpPr>
          <p:spPr>
            <a:xfrm>
              <a:off x="3929831" y="4763215"/>
              <a:ext cx="215906" cy="287396"/>
            </a:xfrm>
            <a:prstGeom prst="rect">
              <a:avLst/>
            </a:prstGeom>
            <a:solidFill>
              <a:srgbClr val="0058AB">
                <a:alpha val="100000"/>
              </a:srgbClr>
            </a:solidFill>
          </p:spPr>
          <p:txBody>
            <a:bodyPr/>
            <a:lstStyle/>
            <a:p/>
          </p:txBody>
        </p:sp>
        <p:sp>
          <p:nvSpPr>
            <p:cNvPr id="53" name="rc53"/>
            <p:cNvSpPr/>
            <p:nvPr/>
          </p:nvSpPr>
          <p:spPr>
            <a:xfrm>
              <a:off x="4169728" y="4857387"/>
              <a:ext cx="215906" cy="193224"/>
            </a:xfrm>
            <a:prstGeom prst="rect">
              <a:avLst/>
            </a:prstGeom>
            <a:solidFill>
              <a:srgbClr val="0058AB">
                <a:alpha val="100000"/>
              </a:srgbClr>
            </a:solidFill>
          </p:spPr>
          <p:txBody>
            <a:bodyPr/>
            <a:lstStyle/>
            <a:p/>
          </p:txBody>
        </p:sp>
        <p:sp>
          <p:nvSpPr>
            <p:cNvPr id="54" name="rc54"/>
            <p:cNvSpPr/>
            <p:nvPr/>
          </p:nvSpPr>
          <p:spPr>
            <a:xfrm>
              <a:off x="4409624" y="4858228"/>
              <a:ext cx="215906" cy="192382"/>
            </a:xfrm>
            <a:prstGeom prst="rect">
              <a:avLst/>
            </a:prstGeom>
            <a:solidFill>
              <a:srgbClr val="0058AB">
                <a:alpha val="100000"/>
              </a:srgbClr>
            </a:solidFill>
          </p:spPr>
          <p:txBody>
            <a:bodyPr/>
            <a:lstStyle/>
            <a:p/>
          </p:txBody>
        </p:sp>
        <p:sp>
          <p:nvSpPr>
            <p:cNvPr id="55" name="rc55"/>
            <p:cNvSpPr/>
            <p:nvPr/>
          </p:nvSpPr>
          <p:spPr>
            <a:xfrm>
              <a:off x="4649521" y="3897828"/>
              <a:ext cx="215906" cy="1152783"/>
            </a:xfrm>
            <a:prstGeom prst="rect">
              <a:avLst/>
            </a:prstGeom>
            <a:solidFill>
              <a:srgbClr val="0058AB">
                <a:alpha val="100000"/>
              </a:srgbClr>
            </a:solidFill>
          </p:spPr>
          <p:txBody>
            <a:bodyPr/>
            <a:lstStyle/>
            <a:p/>
          </p:txBody>
        </p:sp>
        <p:sp>
          <p:nvSpPr>
            <p:cNvPr id="56" name="rc56"/>
            <p:cNvSpPr/>
            <p:nvPr/>
          </p:nvSpPr>
          <p:spPr>
            <a:xfrm>
              <a:off x="4889417" y="4571126"/>
              <a:ext cx="215906" cy="479485"/>
            </a:xfrm>
            <a:prstGeom prst="rect">
              <a:avLst/>
            </a:prstGeom>
            <a:solidFill>
              <a:srgbClr val="0058AB">
                <a:alpha val="100000"/>
              </a:srgbClr>
            </a:solidFill>
          </p:spPr>
          <p:txBody>
            <a:bodyPr/>
            <a:lstStyle/>
            <a:p/>
          </p:txBody>
        </p:sp>
        <p:sp>
          <p:nvSpPr>
            <p:cNvPr id="57" name="rc57"/>
            <p:cNvSpPr/>
            <p:nvPr/>
          </p:nvSpPr>
          <p:spPr>
            <a:xfrm>
              <a:off x="5129313" y="4759219"/>
              <a:ext cx="215906" cy="291392"/>
            </a:xfrm>
            <a:prstGeom prst="rect">
              <a:avLst/>
            </a:prstGeom>
            <a:solidFill>
              <a:srgbClr val="0058AB">
                <a:alpha val="100000"/>
              </a:srgbClr>
            </a:solidFill>
          </p:spPr>
          <p:txBody>
            <a:bodyPr/>
            <a:lstStyle/>
            <a:p/>
          </p:txBody>
        </p:sp>
        <p:sp>
          <p:nvSpPr>
            <p:cNvPr id="58" name="rc58"/>
            <p:cNvSpPr/>
            <p:nvPr/>
          </p:nvSpPr>
          <p:spPr>
            <a:xfrm>
              <a:off x="5369210" y="4853518"/>
              <a:ext cx="215906" cy="197093"/>
            </a:xfrm>
            <a:prstGeom prst="rect">
              <a:avLst/>
            </a:prstGeom>
            <a:solidFill>
              <a:srgbClr val="0058AB">
                <a:alpha val="100000"/>
              </a:srgbClr>
            </a:solidFill>
          </p:spPr>
          <p:txBody>
            <a:bodyPr/>
            <a:lstStyle/>
            <a:p/>
          </p:txBody>
        </p:sp>
        <p:sp>
          <p:nvSpPr>
            <p:cNvPr id="59" name="rc59"/>
            <p:cNvSpPr/>
            <p:nvPr/>
          </p:nvSpPr>
          <p:spPr>
            <a:xfrm>
              <a:off x="5609106" y="4751480"/>
              <a:ext cx="215906" cy="299131"/>
            </a:xfrm>
            <a:prstGeom prst="rect">
              <a:avLst/>
            </a:prstGeom>
            <a:solidFill>
              <a:srgbClr val="0058AB">
                <a:alpha val="100000"/>
              </a:srgbClr>
            </a:solidFill>
          </p:spPr>
          <p:txBody>
            <a:bodyPr/>
            <a:lstStyle/>
            <a:p/>
          </p:txBody>
        </p:sp>
        <p:sp>
          <p:nvSpPr>
            <p:cNvPr id="60" name="rc60"/>
            <p:cNvSpPr/>
            <p:nvPr/>
          </p:nvSpPr>
          <p:spPr>
            <a:xfrm>
              <a:off x="5849003" y="4547530"/>
              <a:ext cx="215906" cy="503080"/>
            </a:xfrm>
            <a:prstGeom prst="rect">
              <a:avLst/>
            </a:prstGeom>
            <a:solidFill>
              <a:srgbClr val="0058AB">
                <a:alpha val="100000"/>
              </a:srgbClr>
            </a:solidFill>
          </p:spPr>
          <p:txBody>
            <a:bodyPr/>
            <a:lstStyle/>
            <a:p/>
          </p:txBody>
        </p:sp>
        <p:sp>
          <p:nvSpPr>
            <p:cNvPr id="61" name="rc61"/>
            <p:cNvSpPr/>
            <p:nvPr/>
          </p:nvSpPr>
          <p:spPr>
            <a:xfrm>
              <a:off x="6088899" y="4341941"/>
              <a:ext cx="215906" cy="708670"/>
            </a:xfrm>
            <a:prstGeom prst="rect">
              <a:avLst/>
            </a:prstGeom>
            <a:solidFill>
              <a:srgbClr val="0058AB">
                <a:alpha val="100000"/>
              </a:srgbClr>
            </a:solidFill>
          </p:spPr>
          <p:txBody>
            <a:bodyPr/>
            <a:lstStyle/>
            <a:p/>
          </p:txBody>
        </p:sp>
        <p:sp>
          <p:nvSpPr>
            <p:cNvPr id="62" name="rc62"/>
            <p:cNvSpPr/>
            <p:nvPr/>
          </p:nvSpPr>
          <p:spPr>
            <a:xfrm>
              <a:off x="6328796" y="4439142"/>
              <a:ext cx="215906" cy="611469"/>
            </a:xfrm>
            <a:prstGeom prst="rect">
              <a:avLst/>
            </a:prstGeom>
            <a:solidFill>
              <a:srgbClr val="0058AB">
                <a:alpha val="100000"/>
              </a:srgbClr>
            </a:solidFill>
          </p:spPr>
          <p:txBody>
            <a:bodyPr/>
            <a:lstStyle/>
            <a:p/>
          </p:txBody>
        </p:sp>
        <p:sp>
          <p:nvSpPr>
            <p:cNvPr id="63" name="rc63"/>
            <p:cNvSpPr/>
            <p:nvPr/>
          </p:nvSpPr>
          <p:spPr>
            <a:xfrm>
              <a:off x="6568692" y="4231196"/>
              <a:ext cx="215906" cy="819414"/>
            </a:xfrm>
            <a:prstGeom prst="rect">
              <a:avLst/>
            </a:prstGeom>
            <a:solidFill>
              <a:srgbClr val="0058AB">
                <a:alpha val="100000"/>
              </a:srgbClr>
            </a:solidFill>
          </p:spPr>
          <p:txBody>
            <a:bodyPr/>
            <a:lstStyle/>
            <a:p/>
          </p:txBody>
        </p:sp>
        <p:sp>
          <p:nvSpPr>
            <p:cNvPr id="64" name="rc64"/>
            <p:cNvSpPr/>
            <p:nvPr/>
          </p:nvSpPr>
          <p:spPr>
            <a:xfrm>
              <a:off x="6808589" y="4224719"/>
              <a:ext cx="215906" cy="825892"/>
            </a:xfrm>
            <a:prstGeom prst="rect">
              <a:avLst/>
            </a:prstGeom>
            <a:solidFill>
              <a:srgbClr val="0058AB">
                <a:alpha val="100000"/>
              </a:srgbClr>
            </a:solidFill>
          </p:spPr>
          <p:txBody>
            <a:bodyPr/>
            <a:lstStyle/>
            <a:p/>
          </p:txBody>
        </p:sp>
        <p:sp>
          <p:nvSpPr>
            <p:cNvPr id="65" name="rc65"/>
            <p:cNvSpPr/>
            <p:nvPr/>
          </p:nvSpPr>
          <p:spPr>
            <a:xfrm>
              <a:off x="7048485" y="4220135"/>
              <a:ext cx="215906" cy="830476"/>
            </a:xfrm>
            <a:prstGeom prst="rect">
              <a:avLst/>
            </a:prstGeom>
            <a:solidFill>
              <a:srgbClr val="0058AB">
                <a:alpha val="100000"/>
              </a:srgbClr>
            </a:solidFill>
          </p:spPr>
          <p:txBody>
            <a:bodyPr/>
            <a:lstStyle/>
            <a:p/>
          </p:txBody>
        </p:sp>
        <p:sp>
          <p:nvSpPr>
            <p:cNvPr id="66" name="rc66"/>
            <p:cNvSpPr/>
            <p:nvPr/>
          </p:nvSpPr>
          <p:spPr>
            <a:xfrm>
              <a:off x="7288381" y="4219335"/>
              <a:ext cx="215906" cy="831275"/>
            </a:xfrm>
            <a:prstGeom prst="rect">
              <a:avLst/>
            </a:prstGeom>
            <a:solidFill>
              <a:srgbClr val="0058AB">
                <a:alpha val="100000"/>
              </a:srgbClr>
            </a:solidFill>
          </p:spPr>
          <p:txBody>
            <a:bodyPr/>
            <a:lstStyle/>
            <a:p/>
          </p:txBody>
        </p:sp>
        <p:sp>
          <p:nvSpPr>
            <p:cNvPr id="67" name="rc67"/>
            <p:cNvSpPr/>
            <p:nvPr/>
          </p:nvSpPr>
          <p:spPr>
            <a:xfrm>
              <a:off x="8487864" y="4799092"/>
              <a:ext cx="215906" cy="251519"/>
            </a:xfrm>
            <a:prstGeom prst="rect">
              <a:avLst/>
            </a:prstGeom>
            <a:solidFill>
              <a:srgbClr val="69DBFF">
                <a:alpha val="100000"/>
              </a:srgbClr>
            </a:solidFill>
          </p:spPr>
          <p:txBody>
            <a:bodyPr/>
            <a:lstStyle/>
            <a:p/>
          </p:txBody>
        </p:sp>
        <p:sp>
          <p:nvSpPr>
            <p:cNvPr id="68" name="pl68"/>
            <p:cNvSpPr/>
            <p:nvPr/>
          </p:nvSpPr>
          <p:spPr>
            <a:xfrm>
              <a:off x="6196853" y="4547530"/>
              <a:ext cx="2398964" cy="251540"/>
            </a:xfrm>
            <a:custGeom>
              <a:avLst/>
              <a:pathLst>
                <a:path w="2398964" h="251540">
                  <a:moveTo>
                    <a:pt x="0" y="0"/>
                  </a:moveTo>
                  <a:lnTo>
                    <a:pt x="239896" y="25154"/>
                  </a:lnTo>
                  <a:lnTo>
                    <a:pt x="479792" y="50308"/>
                  </a:lnTo>
                  <a:lnTo>
                    <a:pt x="719689" y="75462"/>
                  </a:lnTo>
                  <a:lnTo>
                    <a:pt x="959585" y="100616"/>
                  </a:lnTo>
                  <a:lnTo>
                    <a:pt x="1199482" y="125770"/>
                  </a:lnTo>
                  <a:lnTo>
                    <a:pt x="1439378" y="150924"/>
                  </a:lnTo>
                  <a:lnTo>
                    <a:pt x="1679275" y="176078"/>
                  </a:lnTo>
                  <a:lnTo>
                    <a:pt x="1919171" y="201232"/>
                  </a:lnTo>
                  <a:lnTo>
                    <a:pt x="2159067" y="226386"/>
                  </a:lnTo>
                  <a:lnTo>
                    <a:pt x="2398964" y="251540"/>
                  </a:lnTo>
                </a:path>
              </a:pathLst>
            </a:custGeom>
            <a:ln w="13550" cap="flat">
              <a:solidFill>
                <a:srgbClr val="000000">
                  <a:alpha val="100000"/>
                </a:srgbClr>
              </a:solidFill>
              <a:prstDash val="solid"/>
              <a:round/>
            </a:ln>
          </p:spPr>
          <p:txBody>
            <a:bodyPr/>
            <a:lstStyle/>
            <a:p/>
          </p:txBody>
        </p:sp>
        <p:sp>
          <p:nvSpPr>
            <p:cNvPr id="69" name="pt69"/>
            <p:cNvSpPr/>
            <p:nvPr/>
          </p:nvSpPr>
          <p:spPr>
            <a:xfrm>
              <a:off x="6172027" y="45227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411923" y="45478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51820" y="457301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91716" y="45981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31612" y="46233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71509" y="46484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11405" y="467362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51302" y="46987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91198" y="47239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31095" y="47490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70991" y="47742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08103" y="415198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2" name="tx82"/>
            <p:cNvSpPr/>
            <p:nvPr/>
          </p:nvSpPr>
          <p:spPr>
            <a:xfrm>
              <a:off x="508103" y="331077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3" name="tx83"/>
            <p:cNvSpPr/>
            <p:nvPr/>
          </p:nvSpPr>
          <p:spPr>
            <a:xfrm>
              <a:off x="508103" y="246957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4" name="tx84"/>
            <p:cNvSpPr/>
            <p:nvPr/>
          </p:nvSpPr>
          <p:spPr>
            <a:xfrm>
              <a:off x="508103" y="162837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80,000</a:t>
              </a:r>
            </a:p>
          </p:txBody>
        </p:sp>
        <p:sp>
          <p:nvSpPr>
            <p:cNvPr id="85" name="tx85"/>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61384" y="5900002"/>
              <a:ext cx="201456" cy="201456"/>
            </a:xfrm>
            <a:prstGeom prst="rect">
              <a:avLst/>
            </a:prstGeom>
            <a:solidFill>
              <a:srgbClr val="0058AB">
                <a:alpha val="100000"/>
              </a:srgbClr>
            </a:solidFill>
          </p:spPr>
          <p:txBody>
            <a:bodyPr/>
            <a:lstStyle/>
            <a:p/>
          </p:txBody>
        </p:sp>
        <p:sp>
          <p:nvSpPr>
            <p:cNvPr id="115" name="rc115"/>
            <p:cNvSpPr/>
            <p:nvPr/>
          </p:nvSpPr>
          <p:spPr>
            <a:xfrm>
              <a:off x="4563470" y="5900002"/>
              <a:ext cx="201456" cy="201456"/>
            </a:xfrm>
            <a:prstGeom prst="rect">
              <a:avLst/>
            </a:prstGeom>
            <a:solidFill>
              <a:srgbClr val="69DBFF">
                <a:alpha val="100000"/>
              </a:srgbClr>
            </a:solidFill>
          </p:spPr>
          <p:txBody>
            <a:bodyPr/>
            <a:lstStyle/>
            <a:p/>
          </p:txBody>
        </p:sp>
        <p:sp>
          <p:nvSpPr>
            <p:cNvPr id="116" name="tx116"/>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814871" y="1330710"/>
              <a:ext cx="636499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Sierra Leone</a:t>
              </a:r>
            </a:p>
          </p:txBody>
        </p:sp>
        <p:sp>
          <p:nvSpPr>
            <p:cNvPr id="119" name="tx119"/>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2" name="tx122"/>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120% higher than the annual number proposed to reach the target, based on a linear trajectory of decline.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120% above the annual IA2030 goal, putting the 2030 goal at serious risk without accelerated action.</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Sierra Leone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365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937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508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4079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8650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651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222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6793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1365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684578"/>
              <a:ext cx="239888" cy="623442"/>
            </a:xfrm>
            <a:prstGeom prst="rect">
              <a:avLst/>
            </a:prstGeom>
            <a:solidFill>
              <a:srgbClr val="80BD41">
                <a:alpha val="100000"/>
              </a:srgbClr>
            </a:solidFill>
          </p:spPr>
          <p:txBody>
            <a:bodyPr/>
            <a:lstStyle/>
            <a:p/>
          </p:txBody>
        </p:sp>
        <p:sp>
          <p:nvSpPr>
            <p:cNvPr id="27" name="rc27"/>
            <p:cNvSpPr/>
            <p:nvPr/>
          </p:nvSpPr>
          <p:spPr>
            <a:xfrm>
              <a:off x="1296273" y="3333878"/>
              <a:ext cx="239888" cy="350700"/>
            </a:xfrm>
            <a:prstGeom prst="rect">
              <a:avLst/>
            </a:prstGeom>
            <a:solidFill>
              <a:srgbClr val="1CABE2">
                <a:alpha val="100000"/>
              </a:srgbClr>
            </a:solidFill>
          </p:spPr>
          <p:txBody>
            <a:bodyPr/>
            <a:lstStyle/>
            <a:p/>
          </p:txBody>
        </p:sp>
        <p:sp>
          <p:nvSpPr>
            <p:cNvPr id="28" name="rc28"/>
            <p:cNvSpPr/>
            <p:nvPr/>
          </p:nvSpPr>
          <p:spPr>
            <a:xfrm>
              <a:off x="1562816" y="3721060"/>
              <a:ext cx="239888" cy="586961"/>
            </a:xfrm>
            <a:prstGeom prst="rect">
              <a:avLst/>
            </a:prstGeom>
            <a:solidFill>
              <a:srgbClr val="80BD41">
                <a:alpha val="100000"/>
              </a:srgbClr>
            </a:solidFill>
          </p:spPr>
          <p:txBody>
            <a:bodyPr/>
            <a:lstStyle/>
            <a:p/>
          </p:txBody>
        </p:sp>
        <p:sp>
          <p:nvSpPr>
            <p:cNvPr id="29" name="rc29"/>
            <p:cNvSpPr/>
            <p:nvPr/>
          </p:nvSpPr>
          <p:spPr>
            <a:xfrm>
              <a:off x="1562816" y="3296039"/>
              <a:ext cx="239888" cy="425020"/>
            </a:xfrm>
            <a:prstGeom prst="rect">
              <a:avLst/>
            </a:prstGeom>
            <a:solidFill>
              <a:srgbClr val="1CABE2">
                <a:alpha val="100000"/>
              </a:srgbClr>
            </a:solidFill>
          </p:spPr>
          <p:txBody>
            <a:bodyPr/>
            <a:lstStyle/>
            <a:p/>
          </p:txBody>
        </p:sp>
        <p:sp>
          <p:nvSpPr>
            <p:cNvPr id="30" name="rc30"/>
            <p:cNvSpPr/>
            <p:nvPr/>
          </p:nvSpPr>
          <p:spPr>
            <a:xfrm>
              <a:off x="1829360" y="3346039"/>
              <a:ext cx="239888" cy="961982"/>
            </a:xfrm>
            <a:prstGeom prst="rect">
              <a:avLst/>
            </a:prstGeom>
            <a:solidFill>
              <a:srgbClr val="80BD41">
                <a:alpha val="100000"/>
              </a:srgbClr>
            </a:solidFill>
          </p:spPr>
          <p:txBody>
            <a:bodyPr/>
            <a:lstStyle/>
            <a:p/>
          </p:txBody>
        </p:sp>
        <p:sp>
          <p:nvSpPr>
            <p:cNvPr id="31" name="rc31"/>
            <p:cNvSpPr/>
            <p:nvPr/>
          </p:nvSpPr>
          <p:spPr>
            <a:xfrm>
              <a:off x="1829360" y="3227148"/>
              <a:ext cx="239888" cy="118890"/>
            </a:xfrm>
            <a:prstGeom prst="rect">
              <a:avLst/>
            </a:prstGeom>
            <a:solidFill>
              <a:srgbClr val="1CABE2">
                <a:alpha val="100000"/>
              </a:srgbClr>
            </a:solidFill>
          </p:spPr>
          <p:txBody>
            <a:bodyPr/>
            <a:lstStyle/>
            <a:p/>
          </p:txBody>
        </p:sp>
        <p:sp>
          <p:nvSpPr>
            <p:cNvPr id="32" name="rc32"/>
            <p:cNvSpPr/>
            <p:nvPr/>
          </p:nvSpPr>
          <p:spPr>
            <a:xfrm>
              <a:off x="2095903" y="3311186"/>
              <a:ext cx="239888" cy="996835"/>
            </a:xfrm>
            <a:prstGeom prst="rect">
              <a:avLst/>
            </a:prstGeom>
            <a:solidFill>
              <a:srgbClr val="80BD41">
                <a:alpha val="100000"/>
              </a:srgbClr>
            </a:solidFill>
          </p:spPr>
          <p:txBody>
            <a:bodyPr/>
            <a:lstStyle/>
            <a:p/>
          </p:txBody>
        </p:sp>
        <p:sp>
          <p:nvSpPr>
            <p:cNvPr id="33" name="rc33"/>
            <p:cNvSpPr/>
            <p:nvPr/>
          </p:nvSpPr>
          <p:spPr>
            <a:xfrm>
              <a:off x="2095903" y="3200438"/>
              <a:ext cx="239888" cy="110747"/>
            </a:xfrm>
            <a:prstGeom prst="rect">
              <a:avLst/>
            </a:prstGeom>
            <a:solidFill>
              <a:srgbClr val="1CABE2">
                <a:alpha val="100000"/>
              </a:srgbClr>
            </a:solidFill>
          </p:spPr>
          <p:txBody>
            <a:bodyPr/>
            <a:lstStyle/>
            <a:p/>
          </p:txBody>
        </p:sp>
        <p:sp>
          <p:nvSpPr>
            <p:cNvPr id="34" name="rc34"/>
            <p:cNvSpPr/>
            <p:nvPr/>
          </p:nvSpPr>
          <p:spPr>
            <a:xfrm>
              <a:off x="2362446" y="3388275"/>
              <a:ext cx="239888" cy="919746"/>
            </a:xfrm>
            <a:prstGeom prst="rect">
              <a:avLst/>
            </a:prstGeom>
            <a:solidFill>
              <a:srgbClr val="80BD41">
                <a:alpha val="100000"/>
              </a:srgbClr>
            </a:solidFill>
          </p:spPr>
          <p:txBody>
            <a:bodyPr/>
            <a:lstStyle/>
            <a:p/>
          </p:txBody>
        </p:sp>
        <p:sp>
          <p:nvSpPr>
            <p:cNvPr id="35" name="rc35"/>
            <p:cNvSpPr/>
            <p:nvPr/>
          </p:nvSpPr>
          <p:spPr>
            <a:xfrm>
              <a:off x="2362446" y="3186378"/>
              <a:ext cx="239888" cy="201896"/>
            </a:xfrm>
            <a:prstGeom prst="rect">
              <a:avLst/>
            </a:prstGeom>
            <a:solidFill>
              <a:srgbClr val="1CABE2">
                <a:alpha val="100000"/>
              </a:srgbClr>
            </a:solidFill>
          </p:spPr>
          <p:txBody>
            <a:bodyPr/>
            <a:lstStyle/>
            <a:p/>
          </p:txBody>
        </p:sp>
        <p:sp>
          <p:nvSpPr>
            <p:cNvPr id="36" name="rc36"/>
            <p:cNvSpPr/>
            <p:nvPr/>
          </p:nvSpPr>
          <p:spPr>
            <a:xfrm>
              <a:off x="2628989" y="3394735"/>
              <a:ext cx="239888" cy="913286"/>
            </a:xfrm>
            <a:prstGeom prst="rect">
              <a:avLst/>
            </a:prstGeom>
            <a:solidFill>
              <a:srgbClr val="80BD41">
                <a:alpha val="100000"/>
              </a:srgbClr>
            </a:solidFill>
          </p:spPr>
          <p:txBody>
            <a:bodyPr/>
            <a:lstStyle/>
            <a:p/>
          </p:txBody>
        </p:sp>
        <p:sp>
          <p:nvSpPr>
            <p:cNvPr id="37" name="rc37"/>
            <p:cNvSpPr/>
            <p:nvPr/>
          </p:nvSpPr>
          <p:spPr>
            <a:xfrm>
              <a:off x="2628989" y="3166400"/>
              <a:ext cx="239888" cy="228335"/>
            </a:xfrm>
            <a:prstGeom prst="rect">
              <a:avLst/>
            </a:prstGeom>
            <a:solidFill>
              <a:srgbClr val="1CABE2">
                <a:alpha val="100000"/>
              </a:srgbClr>
            </a:solidFill>
          </p:spPr>
          <p:txBody>
            <a:bodyPr/>
            <a:lstStyle/>
            <a:p/>
          </p:txBody>
        </p:sp>
        <p:sp>
          <p:nvSpPr>
            <p:cNvPr id="38" name="rc38"/>
            <p:cNvSpPr/>
            <p:nvPr/>
          </p:nvSpPr>
          <p:spPr>
            <a:xfrm>
              <a:off x="2895532" y="3387243"/>
              <a:ext cx="239888" cy="920778"/>
            </a:xfrm>
            <a:prstGeom prst="rect">
              <a:avLst/>
            </a:prstGeom>
            <a:solidFill>
              <a:srgbClr val="80BD41">
                <a:alpha val="100000"/>
              </a:srgbClr>
            </a:solidFill>
          </p:spPr>
          <p:txBody>
            <a:bodyPr/>
            <a:lstStyle/>
            <a:p/>
          </p:txBody>
        </p:sp>
        <p:sp>
          <p:nvSpPr>
            <p:cNvPr id="39" name="rc39"/>
            <p:cNvSpPr/>
            <p:nvPr/>
          </p:nvSpPr>
          <p:spPr>
            <a:xfrm>
              <a:off x="2895532" y="3142459"/>
              <a:ext cx="239888" cy="244784"/>
            </a:xfrm>
            <a:prstGeom prst="rect">
              <a:avLst/>
            </a:prstGeom>
            <a:solidFill>
              <a:srgbClr val="1CABE2">
                <a:alpha val="100000"/>
              </a:srgbClr>
            </a:solidFill>
          </p:spPr>
          <p:txBody>
            <a:bodyPr/>
            <a:lstStyle/>
            <a:p/>
          </p:txBody>
        </p:sp>
        <p:sp>
          <p:nvSpPr>
            <p:cNvPr id="40" name="rc40"/>
            <p:cNvSpPr/>
            <p:nvPr/>
          </p:nvSpPr>
          <p:spPr>
            <a:xfrm>
              <a:off x="3162075" y="3404670"/>
              <a:ext cx="239888" cy="903351"/>
            </a:xfrm>
            <a:prstGeom prst="rect">
              <a:avLst/>
            </a:prstGeom>
            <a:solidFill>
              <a:srgbClr val="80BD41">
                <a:alpha val="100000"/>
              </a:srgbClr>
            </a:solidFill>
          </p:spPr>
          <p:txBody>
            <a:bodyPr/>
            <a:lstStyle/>
            <a:p/>
          </p:txBody>
        </p:sp>
        <p:sp>
          <p:nvSpPr>
            <p:cNvPr id="41" name="rc41"/>
            <p:cNvSpPr/>
            <p:nvPr/>
          </p:nvSpPr>
          <p:spPr>
            <a:xfrm>
              <a:off x="3162075" y="3134858"/>
              <a:ext cx="239888" cy="269811"/>
            </a:xfrm>
            <a:prstGeom prst="rect">
              <a:avLst/>
            </a:prstGeom>
            <a:solidFill>
              <a:srgbClr val="1CABE2">
                <a:alpha val="100000"/>
              </a:srgbClr>
            </a:solidFill>
          </p:spPr>
          <p:txBody>
            <a:bodyPr/>
            <a:lstStyle/>
            <a:p/>
          </p:txBody>
        </p:sp>
        <p:sp>
          <p:nvSpPr>
            <p:cNvPr id="42" name="rc42"/>
            <p:cNvSpPr/>
            <p:nvPr/>
          </p:nvSpPr>
          <p:spPr>
            <a:xfrm>
              <a:off x="3428618" y="3306354"/>
              <a:ext cx="239888" cy="1001667"/>
            </a:xfrm>
            <a:prstGeom prst="rect">
              <a:avLst/>
            </a:prstGeom>
            <a:solidFill>
              <a:srgbClr val="80BD41">
                <a:alpha val="100000"/>
              </a:srgbClr>
            </a:solidFill>
          </p:spPr>
          <p:txBody>
            <a:bodyPr/>
            <a:lstStyle/>
            <a:p/>
          </p:txBody>
        </p:sp>
        <p:sp>
          <p:nvSpPr>
            <p:cNvPr id="43" name="rc43"/>
            <p:cNvSpPr/>
            <p:nvPr/>
          </p:nvSpPr>
          <p:spPr>
            <a:xfrm>
              <a:off x="3428618" y="3115532"/>
              <a:ext cx="239888" cy="190822"/>
            </a:xfrm>
            <a:prstGeom prst="rect">
              <a:avLst/>
            </a:prstGeom>
            <a:solidFill>
              <a:srgbClr val="1CABE2">
                <a:alpha val="100000"/>
              </a:srgbClr>
            </a:solidFill>
          </p:spPr>
          <p:txBody>
            <a:bodyPr/>
            <a:lstStyle/>
            <a:p/>
          </p:txBody>
        </p:sp>
        <p:sp>
          <p:nvSpPr>
            <p:cNvPr id="44" name="rc44"/>
            <p:cNvSpPr/>
            <p:nvPr/>
          </p:nvSpPr>
          <p:spPr>
            <a:xfrm>
              <a:off x="3695161" y="3174326"/>
              <a:ext cx="239888" cy="1133695"/>
            </a:xfrm>
            <a:prstGeom prst="rect">
              <a:avLst/>
            </a:prstGeom>
            <a:solidFill>
              <a:srgbClr val="80BD41">
                <a:alpha val="100000"/>
              </a:srgbClr>
            </a:solidFill>
          </p:spPr>
          <p:txBody>
            <a:bodyPr/>
            <a:lstStyle/>
            <a:p/>
          </p:txBody>
        </p:sp>
        <p:sp>
          <p:nvSpPr>
            <p:cNvPr id="45" name="rc45"/>
            <p:cNvSpPr/>
            <p:nvPr/>
          </p:nvSpPr>
          <p:spPr>
            <a:xfrm>
              <a:off x="3695161" y="3101960"/>
              <a:ext cx="239888" cy="72365"/>
            </a:xfrm>
            <a:prstGeom prst="rect">
              <a:avLst/>
            </a:prstGeom>
            <a:solidFill>
              <a:srgbClr val="1CABE2">
                <a:alpha val="100000"/>
              </a:srgbClr>
            </a:solidFill>
          </p:spPr>
          <p:txBody>
            <a:bodyPr/>
            <a:lstStyle/>
            <a:p/>
          </p:txBody>
        </p:sp>
        <p:sp>
          <p:nvSpPr>
            <p:cNvPr id="46" name="rc46"/>
            <p:cNvSpPr/>
            <p:nvPr/>
          </p:nvSpPr>
          <p:spPr>
            <a:xfrm>
              <a:off x="3961705" y="3149082"/>
              <a:ext cx="239888" cy="1158939"/>
            </a:xfrm>
            <a:prstGeom prst="rect">
              <a:avLst/>
            </a:prstGeom>
            <a:solidFill>
              <a:srgbClr val="80BD41">
                <a:alpha val="100000"/>
              </a:srgbClr>
            </a:solidFill>
          </p:spPr>
          <p:txBody>
            <a:bodyPr/>
            <a:lstStyle/>
            <a:p/>
          </p:txBody>
        </p:sp>
        <p:sp>
          <p:nvSpPr>
            <p:cNvPr id="47" name="rc47"/>
            <p:cNvSpPr/>
            <p:nvPr/>
          </p:nvSpPr>
          <p:spPr>
            <a:xfrm>
              <a:off x="3961705" y="3088062"/>
              <a:ext cx="239888" cy="61019"/>
            </a:xfrm>
            <a:prstGeom prst="rect">
              <a:avLst/>
            </a:prstGeom>
            <a:solidFill>
              <a:srgbClr val="1CABE2">
                <a:alpha val="100000"/>
              </a:srgbClr>
            </a:solidFill>
          </p:spPr>
          <p:txBody>
            <a:bodyPr/>
            <a:lstStyle/>
            <a:p/>
          </p:txBody>
        </p:sp>
        <p:sp>
          <p:nvSpPr>
            <p:cNvPr id="48" name="rc48"/>
            <p:cNvSpPr/>
            <p:nvPr/>
          </p:nvSpPr>
          <p:spPr>
            <a:xfrm>
              <a:off x="4228248" y="3108637"/>
              <a:ext cx="239888" cy="1199383"/>
            </a:xfrm>
            <a:prstGeom prst="rect">
              <a:avLst/>
            </a:prstGeom>
            <a:solidFill>
              <a:srgbClr val="80BD41">
                <a:alpha val="100000"/>
              </a:srgbClr>
            </a:solidFill>
          </p:spPr>
          <p:txBody>
            <a:bodyPr/>
            <a:lstStyle/>
            <a:p/>
          </p:txBody>
        </p:sp>
        <p:sp>
          <p:nvSpPr>
            <p:cNvPr id="49" name="rc49"/>
            <p:cNvSpPr/>
            <p:nvPr/>
          </p:nvSpPr>
          <p:spPr>
            <a:xfrm>
              <a:off x="4228248" y="3071559"/>
              <a:ext cx="239888" cy="37078"/>
            </a:xfrm>
            <a:prstGeom prst="rect">
              <a:avLst/>
            </a:prstGeom>
            <a:solidFill>
              <a:srgbClr val="1CABE2">
                <a:alpha val="100000"/>
              </a:srgbClr>
            </a:solidFill>
          </p:spPr>
          <p:txBody>
            <a:bodyPr/>
            <a:lstStyle/>
            <a:p/>
          </p:txBody>
        </p:sp>
        <p:sp>
          <p:nvSpPr>
            <p:cNvPr id="50" name="rc50"/>
            <p:cNvSpPr/>
            <p:nvPr/>
          </p:nvSpPr>
          <p:spPr>
            <a:xfrm>
              <a:off x="4494791" y="3085945"/>
              <a:ext cx="239888" cy="1222076"/>
            </a:xfrm>
            <a:prstGeom prst="rect">
              <a:avLst/>
            </a:prstGeom>
            <a:solidFill>
              <a:srgbClr val="80BD41">
                <a:alpha val="100000"/>
              </a:srgbClr>
            </a:solidFill>
          </p:spPr>
          <p:txBody>
            <a:bodyPr/>
            <a:lstStyle/>
            <a:p/>
          </p:txBody>
        </p:sp>
        <p:sp>
          <p:nvSpPr>
            <p:cNvPr id="51" name="rc51"/>
            <p:cNvSpPr/>
            <p:nvPr/>
          </p:nvSpPr>
          <p:spPr>
            <a:xfrm>
              <a:off x="4494791" y="3061027"/>
              <a:ext cx="239888" cy="24918"/>
            </a:xfrm>
            <a:prstGeom prst="rect">
              <a:avLst/>
            </a:prstGeom>
            <a:solidFill>
              <a:srgbClr val="1CABE2">
                <a:alpha val="100000"/>
              </a:srgbClr>
            </a:solidFill>
          </p:spPr>
          <p:txBody>
            <a:bodyPr/>
            <a:lstStyle/>
            <a:p/>
          </p:txBody>
        </p:sp>
        <p:sp>
          <p:nvSpPr>
            <p:cNvPr id="52" name="rc52"/>
            <p:cNvSpPr/>
            <p:nvPr/>
          </p:nvSpPr>
          <p:spPr>
            <a:xfrm>
              <a:off x="4761334" y="3091265"/>
              <a:ext cx="239888" cy="1216756"/>
            </a:xfrm>
            <a:prstGeom prst="rect">
              <a:avLst/>
            </a:prstGeom>
            <a:solidFill>
              <a:srgbClr val="80BD41">
                <a:alpha val="100000"/>
              </a:srgbClr>
            </a:solidFill>
          </p:spPr>
          <p:txBody>
            <a:bodyPr/>
            <a:lstStyle/>
            <a:p/>
          </p:txBody>
        </p:sp>
        <p:sp>
          <p:nvSpPr>
            <p:cNvPr id="53" name="rc53"/>
            <p:cNvSpPr/>
            <p:nvPr/>
          </p:nvSpPr>
          <p:spPr>
            <a:xfrm>
              <a:off x="4761334" y="3066456"/>
              <a:ext cx="239888" cy="24809"/>
            </a:xfrm>
            <a:prstGeom prst="rect">
              <a:avLst/>
            </a:prstGeom>
            <a:solidFill>
              <a:srgbClr val="1CABE2">
                <a:alpha val="100000"/>
              </a:srgbClr>
            </a:solidFill>
          </p:spPr>
          <p:txBody>
            <a:bodyPr/>
            <a:lstStyle/>
            <a:p/>
          </p:txBody>
        </p:sp>
        <p:sp>
          <p:nvSpPr>
            <p:cNvPr id="54" name="rc54"/>
            <p:cNvSpPr/>
            <p:nvPr/>
          </p:nvSpPr>
          <p:spPr>
            <a:xfrm>
              <a:off x="5027877" y="3216887"/>
              <a:ext cx="239888" cy="1091133"/>
            </a:xfrm>
            <a:prstGeom prst="rect">
              <a:avLst/>
            </a:prstGeom>
            <a:solidFill>
              <a:srgbClr val="80BD41">
                <a:alpha val="100000"/>
              </a:srgbClr>
            </a:solidFill>
          </p:spPr>
          <p:txBody>
            <a:bodyPr/>
            <a:lstStyle/>
            <a:p/>
          </p:txBody>
        </p:sp>
        <p:sp>
          <p:nvSpPr>
            <p:cNvPr id="55" name="rc55"/>
            <p:cNvSpPr/>
            <p:nvPr/>
          </p:nvSpPr>
          <p:spPr>
            <a:xfrm>
              <a:off x="5027877" y="3068084"/>
              <a:ext cx="239888" cy="148803"/>
            </a:xfrm>
            <a:prstGeom prst="rect">
              <a:avLst/>
            </a:prstGeom>
            <a:solidFill>
              <a:srgbClr val="1CABE2">
                <a:alpha val="100000"/>
              </a:srgbClr>
            </a:solidFill>
          </p:spPr>
          <p:txBody>
            <a:bodyPr/>
            <a:lstStyle/>
            <a:p/>
          </p:txBody>
        </p:sp>
        <p:sp>
          <p:nvSpPr>
            <p:cNvPr id="56" name="rc56"/>
            <p:cNvSpPr/>
            <p:nvPr/>
          </p:nvSpPr>
          <p:spPr>
            <a:xfrm>
              <a:off x="5294420" y="3132144"/>
              <a:ext cx="239888" cy="1175877"/>
            </a:xfrm>
            <a:prstGeom prst="rect">
              <a:avLst/>
            </a:prstGeom>
            <a:solidFill>
              <a:srgbClr val="80BD41">
                <a:alpha val="100000"/>
              </a:srgbClr>
            </a:solidFill>
          </p:spPr>
          <p:txBody>
            <a:bodyPr/>
            <a:lstStyle/>
            <a:p/>
          </p:txBody>
        </p:sp>
        <p:sp>
          <p:nvSpPr>
            <p:cNvPr id="57" name="rc57"/>
            <p:cNvSpPr/>
            <p:nvPr/>
          </p:nvSpPr>
          <p:spPr>
            <a:xfrm>
              <a:off x="5294420" y="3070256"/>
              <a:ext cx="239888" cy="61888"/>
            </a:xfrm>
            <a:prstGeom prst="rect">
              <a:avLst/>
            </a:prstGeom>
            <a:solidFill>
              <a:srgbClr val="1CABE2">
                <a:alpha val="100000"/>
              </a:srgbClr>
            </a:solidFill>
          </p:spPr>
          <p:txBody>
            <a:bodyPr/>
            <a:lstStyle/>
            <a:p/>
          </p:txBody>
        </p:sp>
        <p:sp>
          <p:nvSpPr>
            <p:cNvPr id="58" name="rc58"/>
            <p:cNvSpPr/>
            <p:nvPr/>
          </p:nvSpPr>
          <p:spPr>
            <a:xfrm>
              <a:off x="5560963" y="3091917"/>
              <a:ext cx="239888" cy="1216104"/>
            </a:xfrm>
            <a:prstGeom prst="rect">
              <a:avLst/>
            </a:prstGeom>
            <a:solidFill>
              <a:srgbClr val="80BD41">
                <a:alpha val="100000"/>
              </a:srgbClr>
            </a:solidFill>
          </p:spPr>
          <p:txBody>
            <a:bodyPr/>
            <a:lstStyle/>
            <a:p/>
          </p:txBody>
        </p:sp>
        <p:sp>
          <p:nvSpPr>
            <p:cNvPr id="59" name="rc59"/>
            <p:cNvSpPr/>
            <p:nvPr/>
          </p:nvSpPr>
          <p:spPr>
            <a:xfrm>
              <a:off x="5560963" y="3054295"/>
              <a:ext cx="239888" cy="37621"/>
            </a:xfrm>
            <a:prstGeom prst="rect">
              <a:avLst/>
            </a:prstGeom>
            <a:solidFill>
              <a:srgbClr val="1CABE2">
                <a:alpha val="100000"/>
              </a:srgbClr>
            </a:solidFill>
          </p:spPr>
          <p:txBody>
            <a:bodyPr/>
            <a:lstStyle/>
            <a:p/>
          </p:txBody>
        </p:sp>
        <p:sp>
          <p:nvSpPr>
            <p:cNvPr id="60" name="rc60"/>
            <p:cNvSpPr/>
            <p:nvPr/>
          </p:nvSpPr>
          <p:spPr>
            <a:xfrm>
              <a:off x="5827506" y="3061624"/>
              <a:ext cx="239888" cy="1246397"/>
            </a:xfrm>
            <a:prstGeom prst="rect">
              <a:avLst/>
            </a:prstGeom>
            <a:solidFill>
              <a:srgbClr val="80BD41">
                <a:alpha val="100000"/>
              </a:srgbClr>
            </a:solidFill>
          </p:spPr>
          <p:txBody>
            <a:bodyPr/>
            <a:lstStyle/>
            <a:p/>
          </p:txBody>
        </p:sp>
        <p:sp>
          <p:nvSpPr>
            <p:cNvPr id="61" name="rc61"/>
            <p:cNvSpPr/>
            <p:nvPr/>
          </p:nvSpPr>
          <p:spPr>
            <a:xfrm>
              <a:off x="5827506" y="3036163"/>
              <a:ext cx="239888" cy="25461"/>
            </a:xfrm>
            <a:prstGeom prst="rect">
              <a:avLst/>
            </a:prstGeom>
            <a:solidFill>
              <a:srgbClr val="1CABE2">
                <a:alpha val="100000"/>
              </a:srgbClr>
            </a:solidFill>
          </p:spPr>
          <p:txBody>
            <a:bodyPr/>
            <a:lstStyle/>
            <a:p/>
          </p:txBody>
        </p:sp>
        <p:sp>
          <p:nvSpPr>
            <p:cNvPr id="62" name="rc62"/>
            <p:cNvSpPr/>
            <p:nvPr/>
          </p:nvSpPr>
          <p:spPr>
            <a:xfrm>
              <a:off x="6094049" y="3059670"/>
              <a:ext cx="239888" cy="1248351"/>
            </a:xfrm>
            <a:prstGeom prst="rect">
              <a:avLst/>
            </a:prstGeom>
            <a:solidFill>
              <a:srgbClr val="80BD41">
                <a:alpha val="100000"/>
              </a:srgbClr>
            </a:solidFill>
          </p:spPr>
          <p:txBody>
            <a:bodyPr/>
            <a:lstStyle/>
            <a:p/>
          </p:txBody>
        </p:sp>
        <p:sp>
          <p:nvSpPr>
            <p:cNvPr id="63" name="rc63"/>
            <p:cNvSpPr/>
            <p:nvPr/>
          </p:nvSpPr>
          <p:spPr>
            <a:xfrm>
              <a:off x="6094049" y="3021071"/>
              <a:ext cx="239888" cy="38598"/>
            </a:xfrm>
            <a:prstGeom prst="rect">
              <a:avLst/>
            </a:prstGeom>
            <a:solidFill>
              <a:srgbClr val="1CABE2">
                <a:alpha val="100000"/>
              </a:srgbClr>
            </a:solidFill>
          </p:spPr>
          <p:txBody>
            <a:bodyPr/>
            <a:lstStyle/>
            <a:p/>
          </p:txBody>
        </p:sp>
        <p:sp>
          <p:nvSpPr>
            <p:cNvPr id="64" name="rc64"/>
            <p:cNvSpPr/>
            <p:nvPr/>
          </p:nvSpPr>
          <p:spPr>
            <a:xfrm>
              <a:off x="6360593" y="3074273"/>
              <a:ext cx="239888" cy="1233748"/>
            </a:xfrm>
            <a:prstGeom prst="rect">
              <a:avLst/>
            </a:prstGeom>
            <a:solidFill>
              <a:srgbClr val="80BD41">
                <a:alpha val="100000"/>
              </a:srgbClr>
            </a:solidFill>
          </p:spPr>
          <p:txBody>
            <a:bodyPr/>
            <a:lstStyle/>
            <a:p/>
          </p:txBody>
        </p:sp>
        <p:sp>
          <p:nvSpPr>
            <p:cNvPr id="65" name="rc65"/>
            <p:cNvSpPr/>
            <p:nvPr/>
          </p:nvSpPr>
          <p:spPr>
            <a:xfrm>
              <a:off x="6360593" y="3009345"/>
              <a:ext cx="239888" cy="64928"/>
            </a:xfrm>
            <a:prstGeom prst="rect">
              <a:avLst/>
            </a:prstGeom>
            <a:solidFill>
              <a:srgbClr val="1CABE2">
                <a:alpha val="100000"/>
              </a:srgbClr>
            </a:solidFill>
          </p:spPr>
          <p:txBody>
            <a:bodyPr/>
            <a:lstStyle/>
            <a:p/>
          </p:txBody>
        </p:sp>
        <p:sp>
          <p:nvSpPr>
            <p:cNvPr id="66" name="rc66"/>
            <p:cNvSpPr/>
            <p:nvPr/>
          </p:nvSpPr>
          <p:spPr>
            <a:xfrm>
              <a:off x="6627136" y="3092839"/>
              <a:ext cx="239888" cy="1215181"/>
            </a:xfrm>
            <a:prstGeom prst="rect">
              <a:avLst/>
            </a:prstGeom>
            <a:solidFill>
              <a:srgbClr val="80BD41">
                <a:alpha val="100000"/>
              </a:srgbClr>
            </a:solidFill>
          </p:spPr>
          <p:txBody>
            <a:bodyPr/>
            <a:lstStyle/>
            <a:p/>
          </p:txBody>
        </p:sp>
        <p:sp>
          <p:nvSpPr>
            <p:cNvPr id="67" name="rc67"/>
            <p:cNvSpPr/>
            <p:nvPr/>
          </p:nvSpPr>
          <p:spPr>
            <a:xfrm>
              <a:off x="6627136" y="3001364"/>
              <a:ext cx="239888" cy="91475"/>
            </a:xfrm>
            <a:prstGeom prst="rect">
              <a:avLst/>
            </a:prstGeom>
            <a:solidFill>
              <a:srgbClr val="1CABE2">
                <a:alpha val="100000"/>
              </a:srgbClr>
            </a:solidFill>
          </p:spPr>
          <p:txBody>
            <a:bodyPr/>
            <a:lstStyle/>
            <a:p/>
          </p:txBody>
        </p:sp>
        <p:sp>
          <p:nvSpPr>
            <p:cNvPr id="68" name="rc68"/>
            <p:cNvSpPr/>
            <p:nvPr/>
          </p:nvSpPr>
          <p:spPr>
            <a:xfrm>
              <a:off x="6893679" y="3071559"/>
              <a:ext cx="239888" cy="1236462"/>
            </a:xfrm>
            <a:prstGeom prst="rect">
              <a:avLst/>
            </a:prstGeom>
            <a:solidFill>
              <a:srgbClr val="80BD41">
                <a:alpha val="100000"/>
              </a:srgbClr>
            </a:solidFill>
          </p:spPr>
          <p:txBody>
            <a:bodyPr/>
            <a:lstStyle/>
            <a:p/>
          </p:txBody>
        </p:sp>
        <p:sp>
          <p:nvSpPr>
            <p:cNvPr id="69" name="rc69"/>
            <p:cNvSpPr/>
            <p:nvPr/>
          </p:nvSpPr>
          <p:spPr>
            <a:xfrm>
              <a:off x="6893679" y="2992624"/>
              <a:ext cx="239888" cy="78934"/>
            </a:xfrm>
            <a:prstGeom prst="rect">
              <a:avLst/>
            </a:prstGeom>
            <a:solidFill>
              <a:srgbClr val="1CABE2">
                <a:alpha val="100000"/>
              </a:srgbClr>
            </a:solidFill>
          </p:spPr>
          <p:txBody>
            <a:bodyPr/>
            <a:lstStyle/>
            <a:p/>
          </p:txBody>
        </p:sp>
        <p:sp>
          <p:nvSpPr>
            <p:cNvPr id="70" name="rc70"/>
            <p:cNvSpPr/>
            <p:nvPr/>
          </p:nvSpPr>
          <p:spPr>
            <a:xfrm>
              <a:off x="7160222" y="3091699"/>
              <a:ext cx="239888" cy="1216321"/>
            </a:xfrm>
            <a:prstGeom prst="rect">
              <a:avLst/>
            </a:prstGeom>
            <a:solidFill>
              <a:srgbClr val="80BD41">
                <a:alpha val="100000"/>
              </a:srgbClr>
            </a:solidFill>
          </p:spPr>
          <p:txBody>
            <a:bodyPr/>
            <a:lstStyle/>
            <a:p/>
          </p:txBody>
        </p:sp>
        <p:sp>
          <p:nvSpPr>
            <p:cNvPr id="71" name="rc71"/>
            <p:cNvSpPr/>
            <p:nvPr/>
          </p:nvSpPr>
          <p:spPr>
            <a:xfrm>
              <a:off x="7160222" y="2985947"/>
              <a:ext cx="239888" cy="105752"/>
            </a:xfrm>
            <a:prstGeom prst="rect">
              <a:avLst/>
            </a:prstGeom>
            <a:solidFill>
              <a:srgbClr val="1CABE2">
                <a:alpha val="100000"/>
              </a:srgbClr>
            </a:solidFill>
          </p:spPr>
          <p:txBody>
            <a:bodyPr/>
            <a:lstStyle/>
            <a:p/>
          </p:txBody>
        </p:sp>
        <p:sp>
          <p:nvSpPr>
            <p:cNvPr id="72" name="rc72"/>
            <p:cNvSpPr/>
            <p:nvPr/>
          </p:nvSpPr>
          <p:spPr>
            <a:xfrm>
              <a:off x="7426765" y="3082090"/>
              <a:ext cx="239888" cy="1225930"/>
            </a:xfrm>
            <a:prstGeom prst="rect">
              <a:avLst/>
            </a:prstGeom>
            <a:solidFill>
              <a:srgbClr val="80BD41">
                <a:alpha val="100000"/>
              </a:srgbClr>
            </a:solidFill>
          </p:spPr>
          <p:txBody>
            <a:bodyPr/>
            <a:lstStyle/>
            <a:p/>
          </p:txBody>
        </p:sp>
        <p:sp>
          <p:nvSpPr>
            <p:cNvPr id="73" name="rc73"/>
            <p:cNvSpPr/>
            <p:nvPr/>
          </p:nvSpPr>
          <p:spPr>
            <a:xfrm>
              <a:off x="7426765" y="2975469"/>
              <a:ext cx="239888" cy="106621"/>
            </a:xfrm>
            <a:prstGeom prst="rect">
              <a:avLst/>
            </a:prstGeom>
            <a:solidFill>
              <a:srgbClr val="1CABE2">
                <a:alpha val="100000"/>
              </a:srgbClr>
            </a:solidFill>
          </p:spPr>
          <p:txBody>
            <a:bodyPr/>
            <a:lstStyle/>
            <a:p/>
          </p:txBody>
        </p:sp>
        <p:sp>
          <p:nvSpPr>
            <p:cNvPr id="74" name="rc74"/>
            <p:cNvSpPr/>
            <p:nvPr/>
          </p:nvSpPr>
          <p:spPr>
            <a:xfrm>
              <a:off x="7693308" y="3075359"/>
              <a:ext cx="239888" cy="1232662"/>
            </a:xfrm>
            <a:prstGeom prst="rect">
              <a:avLst/>
            </a:prstGeom>
            <a:solidFill>
              <a:srgbClr val="80BD41">
                <a:alpha val="100000"/>
              </a:srgbClr>
            </a:solidFill>
          </p:spPr>
          <p:txBody>
            <a:bodyPr/>
            <a:lstStyle/>
            <a:p/>
          </p:txBody>
        </p:sp>
        <p:sp>
          <p:nvSpPr>
            <p:cNvPr id="75" name="rc75"/>
            <p:cNvSpPr/>
            <p:nvPr/>
          </p:nvSpPr>
          <p:spPr>
            <a:xfrm>
              <a:off x="7693308" y="2968140"/>
              <a:ext cx="239888" cy="107218"/>
            </a:xfrm>
            <a:prstGeom prst="rect">
              <a:avLst/>
            </a:prstGeom>
            <a:solidFill>
              <a:srgbClr val="1CABE2">
                <a:alpha val="100000"/>
              </a:srgbClr>
            </a:solidFill>
          </p:spPr>
          <p:txBody>
            <a:bodyPr/>
            <a:lstStyle/>
            <a:p/>
          </p:txBody>
        </p:sp>
        <p:sp>
          <p:nvSpPr>
            <p:cNvPr id="76" name="rc76"/>
            <p:cNvSpPr/>
            <p:nvPr/>
          </p:nvSpPr>
          <p:spPr>
            <a:xfrm>
              <a:off x="7959851" y="3074110"/>
              <a:ext cx="239888" cy="1233911"/>
            </a:xfrm>
            <a:prstGeom prst="rect">
              <a:avLst/>
            </a:prstGeom>
            <a:solidFill>
              <a:srgbClr val="80BD41">
                <a:alpha val="100000"/>
              </a:srgbClr>
            </a:solidFill>
          </p:spPr>
          <p:txBody>
            <a:bodyPr/>
            <a:lstStyle/>
            <a:p/>
          </p:txBody>
        </p:sp>
        <p:sp>
          <p:nvSpPr>
            <p:cNvPr id="77" name="rc77"/>
            <p:cNvSpPr/>
            <p:nvPr/>
          </p:nvSpPr>
          <p:spPr>
            <a:xfrm>
              <a:off x="7959851" y="2966837"/>
              <a:ext cx="239888" cy="107273"/>
            </a:xfrm>
            <a:prstGeom prst="rect">
              <a:avLst/>
            </a:prstGeom>
            <a:solidFill>
              <a:srgbClr val="1CABE2">
                <a:alpha val="100000"/>
              </a:srgbClr>
            </a:solidFill>
          </p:spPr>
          <p:txBody>
            <a:bodyPr/>
            <a:lstStyle/>
            <a:p/>
          </p:txBody>
        </p:sp>
        <p:sp>
          <p:nvSpPr>
            <p:cNvPr id="78" name="pl78"/>
            <p:cNvSpPr/>
            <p:nvPr/>
          </p:nvSpPr>
          <p:spPr>
            <a:xfrm>
              <a:off x="1416218" y="2117376"/>
              <a:ext cx="6663577" cy="894140"/>
            </a:xfrm>
            <a:custGeom>
              <a:avLst/>
              <a:pathLst>
                <a:path w="6663577" h="894140">
                  <a:moveTo>
                    <a:pt x="0" y="760019"/>
                  </a:moveTo>
                  <a:lnTo>
                    <a:pt x="266543" y="894140"/>
                  </a:lnTo>
                  <a:lnTo>
                    <a:pt x="533086" y="201181"/>
                  </a:lnTo>
                  <a:lnTo>
                    <a:pt x="799629" y="178828"/>
                  </a:lnTo>
                  <a:lnTo>
                    <a:pt x="1066172" y="357656"/>
                  </a:lnTo>
                  <a:lnTo>
                    <a:pt x="1332715" y="402363"/>
                  </a:lnTo>
                  <a:lnTo>
                    <a:pt x="1599258" y="424716"/>
                  </a:lnTo>
                  <a:lnTo>
                    <a:pt x="1865801" y="469423"/>
                  </a:lnTo>
                  <a:lnTo>
                    <a:pt x="2132344" y="312949"/>
                  </a:lnTo>
                  <a:lnTo>
                    <a:pt x="2398888" y="89414"/>
                  </a:lnTo>
                  <a:lnTo>
                    <a:pt x="2665431" y="67060"/>
                  </a:lnTo>
                  <a:lnTo>
                    <a:pt x="2931974" y="22353"/>
                  </a:lnTo>
                  <a:lnTo>
                    <a:pt x="3198517" y="0"/>
                  </a:lnTo>
                  <a:lnTo>
                    <a:pt x="3465060" y="0"/>
                  </a:lnTo>
                  <a:lnTo>
                    <a:pt x="3731603" y="223535"/>
                  </a:lnTo>
                  <a:lnTo>
                    <a:pt x="3998146" y="67060"/>
                  </a:lnTo>
                  <a:lnTo>
                    <a:pt x="4264689" y="22353"/>
                  </a:lnTo>
                  <a:lnTo>
                    <a:pt x="4531233" y="0"/>
                  </a:lnTo>
                  <a:lnTo>
                    <a:pt x="4797776" y="22353"/>
                  </a:lnTo>
                  <a:lnTo>
                    <a:pt x="5064319" y="67060"/>
                  </a:lnTo>
                  <a:lnTo>
                    <a:pt x="5330862" y="111767"/>
                  </a:lnTo>
                  <a:lnTo>
                    <a:pt x="5597405" y="89414"/>
                  </a:lnTo>
                  <a:lnTo>
                    <a:pt x="5863948" y="134121"/>
                  </a:lnTo>
                  <a:lnTo>
                    <a:pt x="6130491" y="134121"/>
                  </a:lnTo>
                  <a:lnTo>
                    <a:pt x="6397034" y="134121"/>
                  </a:lnTo>
                  <a:lnTo>
                    <a:pt x="6663577" y="134121"/>
                  </a:lnTo>
                </a:path>
              </a:pathLst>
            </a:custGeom>
            <a:ln w="27101" cap="flat">
              <a:solidFill>
                <a:srgbClr val="0058AB">
                  <a:alpha val="100000"/>
                </a:srgbClr>
              </a:solidFill>
              <a:prstDash val="solid"/>
              <a:round/>
            </a:ln>
          </p:spPr>
          <p:txBody>
            <a:bodyPr/>
            <a:lstStyle/>
            <a:p/>
          </p:txBody>
        </p:sp>
        <p:sp>
          <p:nvSpPr>
            <p:cNvPr id="79" name="tx79"/>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0" name="tx80"/>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1" name="tx81"/>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668679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6" name="tx86"/>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7" name="tx87"/>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8" name="tx88"/>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9" name="tx89"/>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90" name="tx90"/>
            <p:cNvSpPr/>
            <p:nvPr/>
          </p:nvSpPr>
          <p:spPr>
            <a:xfrm>
              <a:off x="1298664" y="319795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179.4</a:t>
              </a:r>
            </a:p>
          </p:txBody>
        </p:sp>
        <p:sp>
          <p:nvSpPr>
            <p:cNvPr id="91" name="tx91"/>
            <p:cNvSpPr/>
            <p:nvPr/>
          </p:nvSpPr>
          <p:spPr>
            <a:xfrm>
              <a:off x="2631380" y="30304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210.3</a:t>
              </a:r>
            </a:p>
          </p:txBody>
        </p:sp>
        <p:sp>
          <p:nvSpPr>
            <p:cNvPr id="92" name="tx92"/>
            <p:cNvSpPr/>
            <p:nvPr/>
          </p:nvSpPr>
          <p:spPr>
            <a:xfrm>
              <a:off x="3964096" y="295328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224.7</a:t>
              </a:r>
            </a:p>
          </p:txBody>
        </p:sp>
        <p:sp>
          <p:nvSpPr>
            <p:cNvPr id="93" name="tx93"/>
            <p:cNvSpPr/>
            <p:nvPr/>
          </p:nvSpPr>
          <p:spPr>
            <a:xfrm>
              <a:off x="5335988" y="293433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228</a:t>
              </a:r>
            </a:p>
          </p:txBody>
        </p:sp>
        <p:sp>
          <p:nvSpPr>
            <p:cNvPr id="94" name="tx94"/>
            <p:cNvSpPr/>
            <p:nvPr/>
          </p:nvSpPr>
          <p:spPr>
            <a:xfrm>
              <a:off x="6362984" y="28733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239.2</a:t>
              </a:r>
            </a:p>
          </p:txBody>
        </p:sp>
        <p:sp>
          <p:nvSpPr>
            <p:cNvPr id="95" name="tx95"/>
            <p:cNvSpPr/>
            <p:nvPr/>
          </p:nvSpPr>
          <p:spPr>
            <a:xfrm>
              <a:off x="6629527" y="28654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240.7</a:t>
              </a:r>
            </a:p>
          </p:txBody>
        </p:sp>
        <p:sp>
          <p:nvSpPr>
            <p:cNvPr id="96" name="tx96"/>
            <p:cNvSpPr/>
            <p:nvPr/>
          </p:nvSpPr>
          <p:spPr>
            <a:xfrm>
              <a:off x="6896070" y="285670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242.3</a:t>
              </a:r>
            </a:p>
          </p:txBody>
        </p:sp>
        <p:sp>
          <p:nvSpPr>
            <p:cNvPr id="97" name="tx97"/>
            <p:cNvSpPr/>
            <p:nvPr/>
          </p:nvSpPr>
          <p:spPr>
            <a:xfrm>
              <a:off x="7162613" y="28499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243.5</a:t>
              </a:r>
            </a:p>
          </p:txBody>
        </p:sp>
        <p:sp>
          <p:nvSpPr>
            <p:cNvPr id="98" name="tx98"/>
            <p:cNvSpPr/>
            <p:nvPr/>
          </p:nvSpPr>
          <p:spPr>
            <a:xfrm>
              <a:off x="7429156" y="28395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245.4</a:t>
              </a:r>
            </a:p>
          </p:txBody>
        </p:sp>
        <p:sp>
          <p:nvSpPr>
            <p:cNvPr id="99" name="tx99"/>
            <p:cNvSpPr/>
            <p:nvPr/>
          </p:nvSpPr>
          <p:spPr>
            <a:xfrm>
              <a:off x="7695699" y="28322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246.8</a:t>
              </a:r>
            </a:p>
          </p:txBody>
        </p:sp>
        <p:sp>
          <p:nvSpPr>
            <p:cNvPr id="100" name="tx100"/>
            <p:cNvSpPr/>
            <p:nvPr/>
          </p:nvSpPr>
          <p:spPr>
            <a:xfrm>
              <a:off x="7962242" y="283200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247.1</a:t>
              </a:r>
            </a:p>
          </p:txBody>
        </p:sp>
        <p:sp>
          <p:nvSpPr>
            <p:cNvPr id="101" name="pl101"/>
            <p:cNvSpPr/>
            <p:nvPr/>
          </p:nvSpPr>
          <p:spPr>
            <a:xfrm>
              <a:off x="1416218" y="2072669"/>
              <a:ext cx="0" cy="804726"/>
            </a:xfrm>
            <a:custGeom>
              <a:avLst/>
              <a:pathLst>
                <a:path w="0" h="804726">
                  <a:moveTo>
                    <a:pt x="0" y="80472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2748933"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408164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5414365"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480537"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747080"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013623"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280166"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546709"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813253"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8079796"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12" name="tx112"/>
            <p:cNvSpPr/>
            <p:nvPr/>
          </p:nvSpPr>
          <p:spPr>
            <a:xfrm>
              <a:off x="1298664" y="396125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114.8</a:t>
              </a:r>
            </a:p>
          </p:txBody>
        </p:sp>
        <p:sp>
          <p:nvSpPr>
            <p:cNvPr id="113" name="tx113"/>
            <p:cNvSpPr/>
            <p:nvPr/>
          </p:nvSpPr>
          <p:spPr>
            <a:xfrm>
              <a:off x="1324790" y="34741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64.6</a:t>
              </a:r>
            </a:p>
          </p:txBody>
        </p:sp>
        <p:sp>
          <p:nvSpPr>
            <p:cNvPr id="114" name="tx114"/>
            <p:cNvSpPr/>
            <p:nvPr/>
          </p:nvSpPr>
          <p:spPr>
            <a:xfrm>
              <a:off x="2631380" y="38163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168.2</a:t>
              </a:r>
            </a:p>
          </p:txBody>
        </p:sp>
        <p:sp>
          <p:nvSpPr>
            <p:cNvPr id="115" name="tx115"/>
            <p:cNvSpPr/>
            <p:nvPr/>
          </p:nvSpPr>
          <p:spPr>
            <a:xfrm>
              <a:off x="2657505" y="324666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42.1</a:t>
              </a:r>
            </a:p>
          </p:txBody>
        </p:sp>
        <p:sp>
          <p:nvSpPr>
            <p:cNvPr id="116" name="tx116"/>
            <p:cNvSpPr/>
            <p:nvPr/>
          </p:nvSpPr>
          <p:spPr>
            <a:xfrm>
              <a:off x="3964096" y="36934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213.5</a:t>
              </a:r>
            </a:p>
          </p:txBody>
        </p:sp>
        <p:sp>
          <p:nvSpPr>
            <p:cNvPr id="117" name="tx117"/>
            <p:cNvSpPr/>
            <p:nvPr/>
          </p:nvSpPr>
          <p:spPr>
            <a:xfrm>
              <a:off x="3990221" y="308467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a:t>
              </a:r>
            </a:p>
          </p:txBody>
        </p:sp>
        <p:sp>
          <p:nvSpPr>
            <p:cNvPr id="118" name="tx118"/>
            <p:cNvSpPr/>
            <p:nvPr/>
          </p:nvSpPr>
          <p:spPr>
            <a:xfrm>
              <a:off x="5296811" y="36850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216.6</a:t>
              </a:r>
            </a:p>
          </p:txBody>
        </p:sp>
        <p:sp>
          <p:nvSpPr>
            <p:cNvPr id="119" name="tx119"/>
            <p:cNvSpPr/>
            <p:nvPr/>
          </p:nvSpPr>
          <p:spPr>
            <a:xfrm>
              <a:off x="5322937" y="306729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a:t>
              </a:r>
            </a:p>
          </p:txBody>
        </p:sp>
        <p:sp>
          <p:nvSpPr>
            <p:cNvPr id="120" name="tx120"/>
            <p:cNvSpPr/>
            <p:nvPr/>
          </p:nvSpPr>
          <p:spPr>
            <a:xfrm>
              <a:off x="6362984" y="36560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227.3</a:t>
              </a:r>
            </a:p>
          </p:txBody>
        </p:sp>
        <p:sp>
          <p:nvSpPr>
            <p:cNvPr id="121" name="tx121"/>
            <p:cNvSpPr/>
            <p:nvPr/>
          </p:nvSpPr>
          <p:spPr>
            <a:xfrm>
              <a:off x="6428286" y="3007908"/>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2" name="tx122"/>
            <p:cNvSpPr/>
            <p:nvPr/>
          </p:nvSpPr>
          <p:spPr>
            <a:xfrm>
              <a:off x="6629527" y="366533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223.8</a:t>
              </a:r>
            </a:p>
          </p:txBody>
        </p:sp>
        <p:sp>
          <p:nvSpPr>
            <p:cNvPr id="123" name="tx123"/>
            <p:cNvSpPr/>
            <p:nvPr/>
          </p:nvSpPr>
          <p:spPr>
            <a:xfrm>
              <a:off x="6655652" y="30120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16.9</a:t>
              </a:r>
            </a:p>
          </p:txBody>
        </p:sp>
        <p:sp>
          <p:nvSpPr>
            <p:cNvPr id="124" name="tx124"/>
            <p:cNvSpPr/>
            <p:nvPr/>
          </p:nvSpPr>
          <p:spPr>
            <a:xfrm>
              <a:off x="6896070" y="36547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227.8</a:t>
              </a:r>
            </a:p>
          </p:txBody>
        </p:sp>
        <p:sp>
          <p:nvSpPr>
            <p:cNvPr id="125" name="tx125"/>
            <p:cNvSpPr/>
            <p:nvPr/>
          </p:nvSpPr>
          <p:spPr>
            <a:xfrm>
              <a:off x="6922195" y="29970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a:t>
              </a:r>
            </a:p>
          </p:txBody>
        </p:sp>
        <p:sp>
          <p:nvSpPr>
            <p:cNvPr id="126" name="tx126"/>
            <p:cNvSpPr/>
            <p:nvPr/>
          </p:nvSpPr>
          <p:spPr>
            <a:xfrm>
              <a:off x="7162613" y="366595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224.1</a:t>
              </a:r>
            </a:p>
          </p:txBody>
        </p:sp>
        <p:sp>
          <p:nvSpPr>
            <p:cNvPr id="127" name="tx127"/>
            <p:cNvSpPr/>
            <p:nvPr/>
          </p:nvSpPr>
          <p:spPr>
            <a:xfrm>
              <a:off x="7188738" y="30037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19.5</a:t>
              </a:r>
            </a:p>
          </p:txBody>
        </p:sp>
        <p:sp>
          <p:nvSpPr>
            <p:cNvPr id="128" name="tx128"/>
            <p:cNvSpPr/>
            <p:nvPr/>
          </p:nvSpPr>
          <p:spPr>
            <a:xfrm>
              <a:off x="7429156" y="36600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225.8</a:t>
              </a:r>
            </a:p>
          </p:txBody>
        </p:sp>
        <p:sp>
          <p:nvSpPr>
            <p:cNvPr id="129" name="tx129"/>
            <p:cNvSpPr/>
            <p:nvPr/>
          </p:nvSpPr>
          <p:spPr>
            <a:xfrm>
              <a:off x="7455282" y="29937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19.6</a:t>
              </a:r>
            </a:p>
          </p:txBody>
        </p:sp>
        <p:sp>
          <p:nvSpPr>
            <p:cNvPr id="130" name="tx130"/>
            <p:cNvSpPr/>
            <p:nvPr/>
          </p:nvSpPr>
          <p:spPr>
            <a:xfrm>
              <a:off x="7695699" y="365778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227.1</a:t>
              </a:r>
            </a:p>
          </p:txBody>
        </p:sp>
        <p:sp>
          <p:nvSpPr>
            <p:cNvPr id="131" name="tx131"/>
            <p:cNvSpPr/>
            <p:nvPr/>
          </p:nvSpPr>
          <p:spPr>
            <a:xfrm>
              <a:off x="7721825" y="29867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19.8</a:t>
              </a:r>
            </a:p>
          </p:txBody>
        </p:sp>
        <p:sp>
          <p:nvSpPr>
            <p:cNvPr id="132" name="tx132"/>
            <p:cNvSpPr/>
            <p:nvPr/>
          </p:nvSpPr>
          <p:spPr>
            <a:xfrm>
              <a:off x="7962242" y="365597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227.3</a:t>
              </a:r>
            </a:p>
          </p:txBody>
        </p:sp>
        <p:sp>
          <p:nvSpPr>
            <p:cNvPr id="133" name="tx133"/>
            <p:cNvSpPr/>
            <p:nvPr/>
          </p:nvSpPr>
          <p:spPr>
            <a:xfrm>
              <a:off x="7988368" y="29854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19.8</a:t>
              </a:r>
            </a:p>
          </p:txBody>
        </p:sp>
        <p:sp>
          <p:nvSpPr>
            <p:cNvPr id="134" name="tx134"/>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655386" y="37130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317014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7" name="tx137"/>
            <p:cNvSpPr/>
            <p:nvPr/>
          </p:nvSpPr>
          <p:spPr>
            <a:xfrm>
              <a:off x="655386" y="2627200"/>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8" name="tx138"/>
            <p:cNvSpPr/>
            <p:nvPr/>
          </p:nvSpPr>
          <p:spPr>
            <a:xfrm>
              <a:off x="655386" y="208438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9" name="tx139"/>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6" name="tx156"/>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pl157"/>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tx158"/>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9" name="rc159"/>
            <p:cNvSpPr/>
            <p:nvPr/>
          </p:nvSpPr>
          <p:spPr>
            <a:xfrm>
              <a:off x="4056806" y="5180747"/>
              <a:ext cx="201456" cy="201456"/>
            </a:xfrm>
            <a:prstGeom prst="rect">
              <a:avLst/>
            </a:prstGeom>
            <a:solidFill>
              <a:srgbClr val="1CABE2">
                <a:alpha val="100000"/>
              </a:srgbClr>
            </a:solidFill>
          </p:spPr>
          <p:txBody>
            <a:bodyPr/>
            <a:lstStyle/>
            <a:p/>
          </p:txBody>
        </p:sp>
        <p:sp>
          <p:nvSpPr>
            <p:cNvPr id="160" name="rc160"/>
            <p:cNvSpPr/>
            <p:nvPr/>
          </p:nvSpPr>
          <p:spPr>
            <a:xfrm>
              <a:off x="6014964" y="5180747"/>
              <a:ext cx="201456" cy="201456"/>
            </a:xfrm>
            <a:prstGeom prst="rect">
              <a:avLst/>
            </a:prstGeom>
            <a:solidFill>
              <a:srgbClr val="80BD41">
                <a:alpha val="100000"/>
              </a:srgbClr>
            </a:solidFill>
          </p:spPr>
          <p:txBody>
            <a:bodyPr/>
            <a:lstStyle/>
            <a:p/>
          </p:txBody>
        </p:sp>
        <p:sp>
          <p:nvSpPr>
            <p:cNvPr id="161" name="tx161"/>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2" name="tx162"/>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3" name="tx163"/>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4" name="tx164"/>
            <p:cNvSpPr/>
            <p:nvPr/>
          </p:nvSpPr>
          <p:spPr>
            <a:xfrm>
              <a:off x="951100" y="1592892"/>
              <a:ext cx="185476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Sierra Leone, 2000-2025</a:t>
              </a:r>
            </a:p>
          </p:txBody>
        </p:sp>
        <p:sp>
          <p:nvSpPr>
            <p:cNvPr id="165" name="pl165"/>
            <p:cNvSpPr/>
            <p:nvPr/>
          </p:nvSpPr>
          <p:spPr>
            <a:xfrm>
              <a:off x="262686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28805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94924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95746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61864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954972"/>
              <a:ext cx="6047815" cy="129091"/>
            </a:xfrm>
            <a:prstGeom prst="rect">
              <a:avLst/>
            </a:prstGeom>
            <a:solidFill>
              <a:srgbClr val="80BD41">
                <a:alpha val="100000"/>
              </a:srgbClr>
            </a:solidFill>
          </p:spPr>
          <p:txBody>
            <a:bodyPr/>
            <a:lstStyle/>
            <a:p/>
          </p:txBody>
        </p:sp>
        <p:sp>
          <p:nvSpPr>
            <p:cNvPr id="175" name="rc175"/>
            <p:cNvSpPr/>
            <p:nvPr/>
          </p:nvSpPr>
          <p:spPr>
            <a:xfrm>
              <a:off x="7344088" y="5954972"/>
              <a:ext cx="318278" cy="129091"/>
            </a:xfrm>
            <a:prstGeom prst="rect">
              <a:avLst/>
            </a:prstGeom>
            <a:solidFill>
              <a:srgbClr val="1CABE2">
                <a:alpha val="100000"/>
              </a:srgbClr>
            </a:solidFill>
          </p:spPr>
          <p:txBody>
            <a:bodyPr/>
            <a:lstStyle/>
            <a:p/>
          </p:txBody>
        </p:sp>
        <p:sp>
          <p:nvSpPr>
            <p:cNvPr id="176" name="rc176"/>
            <p:cNvSpPr/>
            <p:nvPr/>
          </p:nvSpPr>
          <p:spPr>
            <a:xfrm>
              <a:off x="1296273" y="5793607"/>
              <a:ext cx="6042492" cy="129091"/>
            </a:xfrm>
            <a:prstGeom prst="rect">
              <a:avLst/>
            </a:prstGeom>
            <a:solidFill>
              <a:srgbClr val="80BD41">
                <a:alpha val="100000"/>
              </a:srgbClr>
            </a:solidFill>
          </p:spPr>
          <p:txBody>
            <a:bodyPr/>
            <a:lstStyle/>
            <a:p/>
          </p:txBody>
        </p:sp>
        <p:sp>
          <p:nvSpPr>
            <p:cNvPr id="177" name="rc177"/>
            <p:cNvSpPr/>
            <p:nvPr/>
          </p:nvSpPr>
          <p:spPr>
            <a:xfrm>
              <a:off x="7338766" y="5793607"/>
              <a:ext cx="525584" cy="129091"/>
            </a:xfrm>
            <a:prstGeom prst="rect">
              <a:avLst/>
            </a:prstGeom>
            <a:solidFill>
              <a:srgbClr val="1CABE2">
                <a:alpha val="100000"/>
              </a:srgbClr>
            </a:solidFill>
          </p:spPr>
          <p:txBody>
            <a:bodyPr/>
            <a:lstStyle/>
            <a:p/>
          </p:txBody>
        </p:sp>
        <p:sp>
          <p:nvSpPr>
            <p:cNvPr id="178" name="rc178"/>
            <p:cNvSpPr/>
            <p:nvPr/>
          </p:nvSpPr>
          <p:spPr>
            <a:xfrm>
              <a:off x="1296273" y="5632243"/>
              <a:ext cx="6048613" cy="129091"/>
            </a:xfrm>
            <a:prstGeom prst="rect">
              <a:avLst/>
            </a:prstGeom>
            <a:solidFill>
              <a:srgbClr val="80BD41">
                <a:alpha val="100000"/>
              </a:srgbClr>
            </a:solidFill>
          </p:spPr>
          <p:txBody>
            <a:bodyPr/>
            <a:lstStyle/>
            <a:p/>
          </p:txBody>
        </p:sp>
        <p:sp>
          <p:nvSpPr>
            <p:cNvPr id="179" name="rc179"/>
            <p:cNvSpPr/>
            <p:nvPr/>
          </p:nvSpPr>
          <p:spPr>
            <a:xfrm>
              <a:off x="7344887" y="5632243"/>
              <a:ext cx="525850" cy="129091"/>
            </a:xfrm>
            <a:prstGeom prst="rect">
              <a:avLst/>
            </a:prstGeom>
            <a:solidFill>
              <a:srgbClr val="1CABE2">
                <a:alpha val="100000"/>
              </a:srgbClr>
            </a:solidFill>
          </p:spPr>
          <p:txBody>
            <a:bodyPr/>
            <a:lstStyle/>
            <a:p/>
          </p:txBody>
        </p:sp>
        <p:sp>
          <p:nvSpPr>
            <p:cNvPr id="180" name="tx180"/>
            <p:cNvSpPr/>
            <p:nvPr/>
          </p:nvSpPr>
          <p:spPr>
            <a:xfrm>
              <a:off x="783626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239.2</a:t>
              </a:r>
            </a:p>
          </p:txBody>
        </p:sp>
        <p:sp>
          <p:nvSpPr>
            <p:cNvPr id="181" name="tx181"/>
            <p:cNvSpPr/>
            <p:nvPr/>
          </p:nvSpPr>
          <p:spPr>
            <a:xfrm>
              <a:off x="8048073"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246.8</a:t>
              </a:r>
            </a:p>
          </p:txBody>
        </p:sp>
        <p:sp>
          <p:nvSpPr>
            <p:cNvPr id="182" name="tx182"/>
            <p:cNvSpPr/>
            <p:nvPr/>
          </p:nvSpPr>
          <p:spPr>
            <a:xfrm>
              <a:off x="8055059" y="5655064"/>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247.1</a:t>
              </a:r>
            </a:p>
          </p:txBody>
        </p:sp>
        <p:sp>
          <p:nvSpPr>
            <p:cNvPr id="183" name="tx183"/>
            <p:cNvSpPr/>
            <p:nvPr/>
          </p:nvSpPr>
          <p:spPr>
            <a:xfrm>
              <a:off x="4184542"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227.3</a:t>
              </a:r>
            </a:p>
          </p:txBody>
        </p:sp>
        <p:sp>
          <p:nvSpPr>
            <p:cNvPr id="184" name="tx184"/>
            <p:cNvSpPr/>
            <p:nvPr/>
          </p:nvSpPr>
          <p:spPr>
            <a:xfrm>
              <a:off x="7442938" y="59804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85" name="tx185"/>
            <p:cNvSpPr/>
            <p:nvPr/>
          </p:nvSpPr>
          <p:spPr>
            <a:xfrm>
              <a:off x="4181881" y="5819036"/>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227.1</a:t>
              </a:r>
            </a:p>
          </p:txBody>
        </p:sp>
        <p:sp>
          <p:nvSpPr>
            <p:cNvPr id="186" name="tx186"/>
            <p:cNvSpPr/>
            <p:nvPr/>
          </p:nvSpPr>
          <p:spPr>
            <a:xfrm>
              <a:off x="7496065"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19.8</a:t>
              </a:r>
            </a:p>
          </p:txBody>
        </p:sp>
        <p:sp>
          <p:nvSpPr>
            <p:cNvPr id="187" name="tx187"/>
            <p:cNvSpPr/>
            <p:nvPr/>
          </p:nvSpPr>
          <p:spPr>
            <a:xfrm>
              <a:off x="4184942"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227.3</a:t>
              </a:r>
            </a:p>
          </p:txBody>
        </p:sp>
        <p:sp>
          <p:nvSpPr>
            <p:cNvPr id="188" name="tx188"/>
            <p:cNvSpPr/>
            <p:nvPr/>
          </p:nvSpPr>
          <p:spPr>
            <a:xfrm>
              <a:off x="7502318"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19.8</a:t>
              </a:r>
            </a:p>
          </p:txBody>
        </p:sp>
        <p:sp>
          <p:nvSpPr>
            <p:cNvPr id="189" name="tx189"/>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384091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4" name="tx194"/>
            <p:cNvSpPr/>
            <p:nvPr/>
          </p:nvSpPr>
          <p:spPr>
            <a:xfrm>
              <a:off x="650210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5" name="tx195"/>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6" name="tx196"/>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(92%) was lower than in 2019 (95%).
The number of children vaccinated with DTP1 remained constant 0% compared to in 2019.
The number of surviving infants increased approximately 3% compared to in 2019.
In 2025, approximately the same number of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9" name=""/>
          <p:cNvGrpSpPr/>
          <p:nvPr/>
        </p:nvGrpSpPr>
        <p:grpSpPr>
          <a:xfrm>
            <a:off x="292608" y="1051560"/>
            <a:ext cx="8595360" cy="28575"/>
            <a:chOff x="292608" y="1051560"/>
            <a:chExt cx="8595360" cy="28575"/>
          </a:xfrm>
        </p:grpSpPr>
        <p:sp>
          <p:nvSpPr>
            <p:cNvPr id="20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81916"/>
              <a:ext cx="3397293" cy="1246666"/>
            </a:xfrm>
            <a:custGeom>
              <a:avLst/>
              <a:pathLst>
                <a:path w="3397293" h="1246666">
                  <a:moveTo>
                    <a:pt x="0" y="1115438"/>
                  </a:moveTo>
                  <a:lnTo>
                    <a:pt x="135891" y="1246666"/>
                  </a:lnTo>
                  <a:lnTo>
                    <a:pt x="271783" y="918596"/>
                  </a:lnTo>
                  <a:lnTo>
                    <a:pt x="407675" y="481169"/>
                  </a:lnTo>
                  <a:lnTo>
                    <a:pt x="543566" y="656140"/>
                  </a:lnTo>
                  <a:lnTo>
                    <a:pt x="679458" y="656140"/>
                  </a:lnTo>
                  <a:lnTo>
                    <a:pt x="815350" y="678011"/>
                  </a:lnTo>
                  <a:lnTo>
                    <a:pt x="951242" y="678011"/>
                  </a:lnTo>
                  <a:lnTo>
                    <a:pt x="1087133" y="393684"/>
                  </a:lnTo>
                  <a:lnTo>
                    <a:pt x="1223025" y="240584"/>
                  </a:lnTo>
                  <a:lnTo>
                    <a:pt x="1358917" y="196842"/>
                  </a:lnTo>
                  <a:lnTo>
                    <a:pt x="1494809" y="131228"/>
                  </a:lnTo>
                  <a:lnTo>
                    <a:pt x="1630700" y="87485"/>
                  </a:lnTo>
                  <a:lnTo>
                    <a:pt x="1766592" y="65614"/>
                  </a:lnTo>
                  <a:lnTo>
                    <a:pt x="1902484" y="262456"/>
                  </a:lnTo>
                  <a:lnTo>
                    <a:pt x="2038375" y="196842"/>
                  </a:lnTo>
                  <a:lnTo>
                    <a:pt x="2174267" y="240584"/>
                  </a:lnTo>
                  <a:lnTo>
                    <a:pt x="2310159" y="109356"/>
                  </a:lnTo>
                  <a:lnTo>
                    <a:pt x="2446051" y="43742"/>
                  </a:lnTo>
                  <a:lnTo>
                    <a:pt x="2581942" y="0"/>
                  </a:lnTo>
                  <a:lnTo>
                    <a:pt x="2717834" y="87485"/>
                  </a:lnTo>
                  <a:lnTo>
                    <a:pt x="2853726" y="65614"/>
                  </a:lnTo>
                  <a:lnTo>
                    <a:pt x="2989618" y="87485"/>
                  </a:lnTo>
                  <a:lnTo>
                    <a:pt x="3125509" y="87485"/>
                  </a:lnTo>
                  <a:lnTo>
                    <a:pt x="3261401" y="87485"/>
                  </a:lnTo>
                  <a:lnTo>
                    <a:pt x="3397293" y="8748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484957"/>
              <a:ext cx="3397293" cy="699883"/>
            </a:xfrm>
            <a:custGeom>
              <a:avLst/>
              <a:pathLst>
                <a:path w="3397293" h="699883">
                  <a:moveTo>
                    <a:pt x="0" y="678011"/>
                  </a:moveTo>
                  <a:lnTo>
                    <a:pt x="135891" y="699883"/>
                  </a:lnTo>
                  <a:lnTo>
                    <a:pt x="271783" y="656140"/>
                  </a:lnTo>
                  <a:lnTo>
                    <a:pt x="407675" y="568655"/>
                  </a:lnTo>
                  <a:lnTo>
                    <a:pt x="543566" y="459298"/>
                  </a:lnTo>
                  <a:lnTo>
                    <a:pt x="679458" y="371812"/>
                  </a:lnTo>
                  <a:lnTo>
                    <a:pt x="815350" y="306198"/>
                  </a:lnTo>
                  <a:lnTo>
                    <a:pt x="951242" y="262456"/>
                  </a:lnTo>
                  <a:lnTo>
                    <a:pt x="1087133" y="153099"/>
                  </a:lnTo>
                  <a:lnTo>
                    <a:pt x="1223025" y="43742"/>
                  </a:lnTo>
                  <a:lnTo>
                    <a:pt x="1358917" y="131228"/>
                  </a:lnTo>
                  <a:lnTo>
                    <a:pt x="1494809" y="174970"/>
                  </a:lnTo>
                  <a:lnTo>
                    <a:pt x="1630700" y="218713"/>
                  </a:lnTo>
                  <a:lnTo>
                    <a:pt x="1766592" y="218713"/>
                  </a:lnTo>
                  <a:lnTo>
                    <a:pt x="1902484" y="196842"/>
                  </a:lnTo>
                  <a:lnTo>
                    <a:pt x="2038375" y="218713"/>
                  </a:lnTo>
                  <a:lnTo>
                    <a:pt x="2174267" y="109356"/>
                  </a:lnTo>
                  <a:lnTo>
                    <a:pt x="2310159" y="87485"/>
                  </a:lnTo>
                  <a:lnTo>
                    <a:pt x="2446051" y="43742"/>
                  </a:lnTo>
                  <a:lnTo>
                    <a:pt x="2581942" y="0"/>
                  </a:lnTo>
                  <a:lnTo>
                    <a:pt x="2717834" y="65614"/>
                  </a:lnTo>
                  <a:lnTo>
                    <a:pt x="2853726" y="153099"/>
                  </a:lnTo>
                  <a:lnTo>
                    <a:pt x="2989618" y="109356"/>
                  </a:lnTo>
                  <a:lnTo>
                    <a:pt x="3125509" y="43742"/>
                  </a:lnTo>
                  <a:lnTo>
                    <a:pt x="3261401" y="21871"/>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81916"/>
              <a:ext cx="3397293" cy="1246666"/>
            </a:xfrm>
            <a:custGeom>
              <a:avLst/>
              <a:pathLst>
                <a:path w="3397293" h="1246666">
                  <a:moveTo>
                    <a:pt x="0" y="1115438"/>
                  </a:moveTo>
                  <a:lnTo>
                    <a:pt x="135891" y="1246666"/>
                  </a:lnTo>
                  <a:lnTo>
                    <a:pt x="271783" y="918596"/>
                  </a:lnTo>
                  <a:lnTo>
                    <a:pt x="407675" y="481169"/>
                  </a:lnTo>
                  <a:lnTo>
                    <a:pt x="543566" y="656140"/>
                  </a:lnTo>
                  <a:lnTo>
                    <a:pt x="679458" y="656140"/>
                  </a:lnTo>
                  <a:lnTo>
                    <a:pt x="815350" y="678011"/>
                  </a:lnTo>
                  <a:lnTo>
                    <a:pt x="951242" y="678011"/>
                  </a:lnTo>
                  <a:lnTo>
                    <a:pt x="1087133" y="393684"/>
                  </a:lnTo>
                  <a:lnTo>
                    <a:pt x="1223025" y="240584"/>
                  </a:lnTo>
                  <a:lnTo>
                    <a:pt x="1358917" y="196842"/>
                  </a:lnTo>
                  <a:lnTo>
                    <a:pt x="1494809" y="131228"/>
                  </a:lnTo>
                  <a:lnTo>
                    <a:pt x="1630700" y="87485"/>
                  </a:lnTo>
                  <a:lnTo>
                    <a:pt x="1766592" y="65614"/>
                  </a:lnTo>
                  <a:lnTo>
                    <a:pt x="1902484" y="262456"/>
                  </a:lnTo>
                  <a:lnTo>
                    <a:pt x="2038375" y="196842"/>
                  </a:lnTo>
                  <a:lnTo>
                    <a:pt x="2174267" y="240584"/>
                  </a:lnTo>
                  <a:lnTo>
                    <a:pt x="2310159" y="109356"/>
                  </a:lnTo>
                  <a:lnTo>
                    <a:pt x="2446051" y="43742"/>
                  </a:lnTo>
                  <a:lnTo>
                    <a:pt x="2581942" y="0"/>
                  </a:lnTo>
                  <a:lnTo>
                    <a:pt x="2717834" y="87485"/>
                  </a:lnTo>
                  <a:lnTo>
                    <a:pt x="2853726" y="65614"/>
                  </a:lnTo>
                  <a:lnTo>
                    <a:pt x="2989618" y="87485"/>
                  </a:lnTo>
                  <a:lnTo>
                    <a:pt x="3125509" y="87485"/>
                  </a:lnTo>
                  <a:lnTo>
                    <a:pt x="3261401" y="87485"/>
                  </a:lnTo>
                  <a:lnTo>
                    <a:pt x="3397293" y="8748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268538"/>
            </a:xfrm>
            <a:custGeom>
              <a:avLst/>
              <a:pathLst>
                <a:path w="0" h="1268538">
                  <a:moveTo>
                    <a:pt x="0" y="0"/>
                  </a:moveTo>
                  <a:lnTo>
                    <a:pt x="0" y="126853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09239"/>
            </a:xfrm>
            <a:custGeom>
              <a:avLst/>
              <a:pathLst>
                <a:path w="0" h="809239">
                  <a:moveTo>
                    <a:pt x="0" y="0"/>
                  </a:moveTo>
                  <a:lnTo>
                    <a:pt x="0" y="80923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2" name="pl32"/>
            <p:cNvSpPr/>
            <p:nvPr/>
          </p:nvSpPr>
          <p:spPr>
            <a:xfrm>
              <a:off x="1120965" y="1981916"/>
              <a:ext cx="3397293" cy="1246666"/>
            </a:xfrm>
            <a:custGeom>
              <a:avLst/>
              <a:pathLst>
                <a:path w="3397293" h="1246666">
                  <a:moveTo>
                    <a:pt x="0" y="1115438"/>
                  </a:moveTo>
                  <a:lnTo>
                    <a:pt x="135891" y="1246666"/>
                  </a:lnTo>
                  <a:lnTo>
                    <a:pt x="271783" y="918596"/>
                  </a:lnTo>
                  <a:lnTo>
                    <a:pt x="407675" y="481169"/>
                  </a:lnTo>
                  <a:lnTo>
                    <a:pt x="543566" y="656140"/>
                  </a:lnTo>
                  <a:lnTo>
                    <a:pt x="679458" y="656140"/>
                  </a:lnTo>
                  <a:lnTo>
                    <a:pt x="815350" y="678011"/>
                  </a:lnTo>
                  <a:lnTo>
                    <a:pt x="951242" y="678011"/>
                  </a:lnTo>
                  <a:lnTo>
                    <a:pt x="1087133" y="393684"/>
                  </a:lnTo>
                  <a:lnTo>
                    <a:pt x="1223025" y="240584"/>
                  </a:lnTo>
                  <a:lnTo>
                    <a:pt x="1358917" y="196842"/>
                  </a:lnTo>
                  <a:lnTo>
                    <a:pt x="1494809" y="131228"/>
                  </a:lnTo>
                  <a:lnTo>
                    <a:pt x="1630700" y="87485"/>
                  </a:lnTo>
                  <a:lnTo>
                    <a:pt x="1766592" y="65614"/>
                  </a:lnTo>
                  <a:lnTo>
                    <a:pt x="1902484" y="262456"/>
                  </a:lnTo>
                  <a:lnTo>
                    <a:pt x="2038375" y="196842"/>
                  </a:lnTo>
                  <a:lnTo>
                    <a:pt x="2174267" y="240584"/>
                  </a:lnTo>
                  <a:lnTo>
                    <a:pt x="2310159" y="109356"/>
                  </a:lnTo>
                  <a:lnTo>
                    <a:pt x="2446051" y="43742"/>
                  </a:lnTo>
                  <a:lnTo>
                    <a:pt x="2581942" y="0"/>
                  </a:lnTo>
                  <a:lnTo>
                    <a:pt x="2717834" y="87485"/>
                  </a:lnTo>
                  <a:lnTo>
                    <a:pt x="2853726" y="65614"/>
                  </a:lnTo>
                  <a:lnTo>
                    <a:pt x="2989618" y="87485"/>
                  </a:lnTo>
                  <a:lnTo>
                    <a:pt x="3125509" y="87485"/>
                  </a:lnTo>
                  <a:lnTo>
                    <a:pt x="3261401" y="87485"/>
                  </a:lnTo>
                  <a:lnTo>
                    <a:pt x="3397293" y="8748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4677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2312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2312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8168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4414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90219" y="49889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Sierra Leone</a:t>
              </a:r>
            </a:p>
          </p:txBody>
        </p:sp>
        <p:sp>
          <p:nvSpPr>
            <p:cNvPr id="60" name="tx60"/>
            <p:cNvSpPr/>
            <p:nvPr/>
          </p:nvSpPr>
          <p:spPr>
            <a:xfrm>
              <a:off x="294878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11240"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404777" y="1403693"/>
              <a:ext cx="282966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Sierra Leone, 2000-2025</a:t>
              </a:r>
            </a:p>
          </p:txBody>
        </p:sp>
        <p:sp>
          <p:nvSpPr>
            <p:cNvPr id="63" name="pl63"/>
            <p:cNvSpPr/>
            <p:nvPr/>
          </p:nvSpPr>
          <p:spPr>
            <a:xfrm>
              <a:off x="5267799" y="38197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342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487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632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1625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4770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914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1059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105963"/>
              <a:ext cx="3397293" cy="1953731"/>
            </a:xfrm>
            <a:custGeom>
              <a:avLst/>
              <a:pathLst>
                <a:path w="3397293" h="1953731">
                  <a:moveTo>
                    <a:pt x="0" y="1748075"/>
                  </a:moveTo>
                  <a:lnTo>
                    <a:pt x="135891" y="1953731"/>
                  </a:lnTo>
                  <a:lnTo>
                    <a:pt x="271783" y="1439591"/>
                  </a:lnTo>
                  <a:lnTo>
                    <a:pt x="407675" y="754071"/>
                  </a:lnTo>
                  <a:lnTo>
                    <a:pt x="543566" y="1028279"/>
                  </a:lnTo>
                  <a:lnTo>
                    <a:pt x="679458" y="1028279"/>
                  </a:lnTo>
                  <a:lnTo>
                    <a:pt x="815350" y="1062555"/>
                  </a:lnTo>
                  <a:lnTo>
                    <a:pt x="951242" y="1062555"/>
                  </a:lnTo>
                  <a:lnTo>
                    <a:pt x="1087133" y="616967"/>
                  </a:lnTo>
                  <a:lnTo>
                    <a:pt x="1223025" y="377035"/>
                  </a:lnTo>
                  <a:lnTo>
                    <a:pt x="1358917" y="308483"/>
                  </a:lnTo>
                  <a:lnTo>
                    <a:pt x="1494809" y="205655"/>
                  </a:lnTo>
                  <a:lnTo>
                    <a:pt x="1630700" y="137103"/>
                  </a:lnTo>
                  <a:lnTo>
                    <a:pt x="1766592" y="102827"/>
                  </a:lnTo>
                  <a:lnTo>
                    <a:pt x="1902484" y="411311"/>
                  </a:lnTo>
                  <a:lnTo>
                    <a:pt x="2038375" y="308483"/>
                  </a:lnTo>
                  <a:lnTo>
                    <a:pt x="2174267" y="377035"/>
                  </a:lnTo>
                  <a:lnTo>
                    <a:pt x="2310159" y="171379"/>
                  </a:lnTo>
                  <a:lnTo>
                    <a:pt x="2446051" y="68551"/>
                  </a:lnTo>
                  <a:lnTo>
                    <a:pt x="2581942" y="0"/>
                  </a:lnTo>
                  <a:lnTo>
                    <a:pt x="2717834" y="137103"/>
                  </a:lnTo>
                  <a:lnTo>
                    <a:pt x="2853726" y="102827"/>
                  </a:lnTo>
                  <a:lnTo>
                    <a:pt x="2989618" y="137103"/>
                  </a:lnTo>
                  <a:lnTo>
                    <a:pt x="3125509" y="137103"/>
                  </a:lnTo>
                  <a:lnTo>
                    <a:pt x="3261401" y="137103"/>
                  </a:lnTo>
                  <a:lnTo>
                    <a:pt x="3397293" y="137103"/>
                  </a:lnTo>
                </a:path>
              </a:pathLst>
            </a:custGeom>
            <a:ln w="27101" cap="flat">
              <a:solidFill>
                <a:srgbClr val="0058AB">
                  <a:alpha val="100000"/>
                </a:srgbClr>
              </a:solidFill>
              <a:prstDash val="solid"/>
              <a:round/>
            </a:ln>
          </p:spPr>
          <p:txBody>
            <a:bodyPr/>
            <a:lstStyle/>
            <a:p/>
          </p:txBody>
        </p:sp>
        <p:sp>
          <p:nvSpPr>
            <p:cNvPr id="79" name="pl79"/>
            <p:cNvSpPr/>
            <p:nvPr/>
          </p:nvSpPr>
          <p:spPr>
            <a:xfrm>
              <a:off x="5437664" y="2105963"/>
              <a:ext cx="3397293" cy="479863"/>
            </a:xfrm>
            <a:custGeom>
              <a:avLst/>
              <a:pathLst>
                <a:path w="3397293" h="479863">
                  <a:moveTo>
                    <a:pt x="0" y="479863"/>
                  </a:moveTo>
                  <a:lnTo>
                    <a:pt x="135891" y="479863"/>
                  </a:lnTo>
                  <a:lnTo>
                    <a:pt x="271783" y="479863"/>
                  </a:lnTo>
                  <a:lnTo>
                    <a:pt x="407675" y="411311"/>
                  </a:lnTo>
                  <a:lnTo>
                    <a:pt x="543566" y="342759"/>
                  </a:lnTo>
                  <a:lnTo>
                    <a:pt x="679458" y="308483"/>
                  </a:lnTo>
                  <a:lnTo>
                    <a:pt x="815350" y="274207"/>
                  </a:lnTo>
                  <a:lnTo>
                    <a:pt x="951242" y="274207"/>
                  </a:lnTo>
                  <a:lnTo>
                    <a:pt x="1087133" y="171379"/>
                  </a:lnTo>
                  <a:lnTo>
                    <a:pt x="1223025" y="102827"/>
                  </a:lnTo>
                  <a:lnTo>
                    <a:pt x="1358917" y="102827"/>
                  </a:lnTo>
                  <a:lnTo>
                    <a:pt x="1494809" y="68551"/>
                  </a:lnTo>
                  <a:lnTo>
                    <a:pt x="1630700" y="68551"/>
                  </a:lnTo>
                  <a:lnTo>
                    <a:pt x="1766592" y="68551"/>
                  </a:lnTo>
                  <a:lnTo>
                    <a:pt x="1902484" y="68551"/>
                  </a:lnTo>
                  <a:lnTo>
                    <a:pt x="2038375" y="34275"/>
                  </a:lnTo>
                  <a:lnTo>
                    <a:pt x="2174267" y="0"/>
                  </a:lnTo>
                  <a:lnTo>
                    <a:pt x="2310159" y="0"/>
                  </a:lnTo>
                  <a:lnTo>
                    <a:pt x="2446051" y="0"/>
                  </a:lnTo>
                  <a:lnTo>
                    <a:pt x="2581942" y="0"/>
                  </a:lnTo>
                  <a:lnTo>
                    <a:pt x="2717834" y="102827"/>
                  </a:lnTo>
                  <a:lnTo>
                    <a:pt x="2853726" y="171379"/>
                  </a:lnTo>
                  <a:lnTo>
                    <a:pt x="2989618" y="34275"/>
                  </a:lnTo>
                  <a:lnTo>
                    <a:pt x="3125509" y="68551"/>
                  </a:lnTo>
                  <a:lnTo>
                    <a:pt x="3261401" y="68551"/>
                  </a:lnTo>
                  <a:lnTo>
                    <a:pt x="3397293" y="34275"/>
                  </a:lnTo>
                </a:path>
              </a:pathLst>
            </a:custGeom>
            <a:ln w="27101" cap="flat">
              <a:solidFill>
                <a:srgbClr val="80BD41">
                  <a:alpha val="100000"/>
                </a:srgbClr>
              </a:solidFill>
              <a:prstDash val="solid"/>
              <a:round/>
            </a:ln>
          </p:spPr>
          <p:txBody>
            <a:bodyPr/>
            <a:lstStyle/>
            <a:p/>
          </p:txBody>
        </p:sp>
        <p:sp>
          <p:nvSpPr>
            <p:cNvPr id="80" name="pl80"/>
            <p:cNvSpPr/>
            <p:nvPr/>
          </p:nvSpPr>
          <p:spPr>
            <a:xfrm>
              <a:off x="5437664" y="2105963"/>
              <a:ext cx="3397293" cy="1096831"/>
            </a:xfrm>
            <a:custGeom>
              <a:avLst/>
              <a:pathLst>
                <a:path w="3397293" h="1096831">
                  <a:moveTo>
                    <a:pt x="0" y="1062555"/>
                  </a:moveTo>
                  <a:lnTo>
                    <a:pt x="135891" y="1096831"/>
                  </a:lnTo>
                  <a:lnTo>
                    <a:pt x="271783" y="1028279"/>
                  </a:lnTo>
                  <a:lnTo>
                    <a:pt x="407675" y="891175"/>
                  </a:lnTo>
                  <a:lnTo>
                    <a:pt x="543566" y="719795"/>
                  </a:lnTo>
                  <a:lnTo>
                    <a:pt x="679458" y="582691"/>
                  </a:lnTo>
                  <a:lnTo>
                    <a:pt x="815350" y="479863"/>
                  </a:lnTo>
                  <a:lnTo>
                    <a:pt x="951242" y="411311"/>
                  </a:lnTo>
                  <a:lnTo>
                    <a:pt x="1087133" y="239931"/>
                  </a:lnTo>
                  <a:lnTo>
                    <a:pt x="1223025" y="68551"/>
                  </a:lnTo>
                  <a:lnTo>
                    <a:pt x="1358917" y="205655"/>
                  </a:lnTo>
                  <a:lnTo>
                    <a:pt x="1494809" y="274207"/>
                  </a:lnTo>
                  <a:lnTo>
                    <a:pt x="1630700" y="342759"/>
                  </a:lnTo>
                  <a:lnTo>
                    <a:pt x="1766592" y="342759"/>
                  </a:lnTo>
                  <a:lnTo>
                    <a:pt x="1902484" y="308483"/>
                  </a:lnTo>
                  <a:lnTo>
                    <a:pt x="2038375" y="342759"/>
                  </a:lnTo>
                  <a:lnTo>
                    <a:pt x="2174267" y="171379"/>
                  </a:lnTo>
                  <a:lnTo>
                    <a:pt x="2310159" y="137103"/>
                  </a:lnTo>
                  <a:lnTo>
                    <a:pt x="2446051" y="68551"/>
                  </a:lnTo>
                  <a:lnTo>
                    <a:pt x="2581942" y="0"/>
                  </a:lnTo>
                  <a:lnTo>
                    <a:pt x="2717834" y="102827"/>
                  </a:lnTo>
                  <a:lnTo>
                    <a:pt x="2853726" y="239931"/>
                  </a:lnTo>
                  <a:lnTo>
                    <a:pt x="2989618" y="171379"/>
                  </a:lnTo>
                  <a:lnTo>
                    <a:pt x="3125509" y="68551"/>
                  </a:lnTo>
                  <a:lnTo>
                    <a:pt x="3261401" y="34275"/>
                  </a:lnTo>
                  <a:lnTo>
                    <a:pt x="3397293" y="34275"/>
                  </a:lnTo>
                </a:path>
              </a:pathLst>
            </a:custGeom>
            <a:ln w="27101" cap="flat">
              <a:solidFill>
                <a:srgbClr val="961A49">
                  <a:alpha val="100000"/>
                </a:srgbClr>
              </a:solidFill>
              <a:prstDash val="solid"/>
              <a:round/>
            </a:ln>
          </p:spPr>
          <p:txBody>
            <a:bodyPr/>
            <a:lstStyle/>
            <a:p/>
          </p:txBody>
        </p:sp>
        <p:sp>
          <p:nvSpPr>
            <p:cNvPr id="81" name="pl81"/>
            <p:cNvSpPr/>
            <p:nvPr/>
          </p:nvSpPr>
          <p:spPr>
            <a:xfrm>
              <a:off x="5437664" y="210596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105963"/>
              <a:ext cx="3397293" cy="1953731"/>
            </a:xfrm>
            <a:custGeom>
              <a:avLst/>
              <a:pathLst>
                <a:path w="3397293" h="1953731">
                  <a:moveTo>
                    <a:pt x="0" y="1748075"/>
                  </a:moveTo>
                  <a:lnTo>
                    <a:pt x="135891" y="1953731"/>
                  </a:lnTo>
                  <a:lnTo>
                    <a:pt x="271783" y="1439591"/>
                  </a:lnTo>
                  <a:lnTo>
                    <a:pt x="407675" y="754071"/>
                  </a:lnTo>
                  <a:lnTo>
                    <a:pt x="543566" y="1028279"/>
                  </a:lnTo>
                  <a:lnTo>
                    <a:pt x="679458" y="1028279"/>
                  </a:lnTo>
                  <a:lnTo>
                    <a:pt x="815350" y="1062555"/>
                  </a:lnTo>
                  <a:lnTo>
                    <a:pt x="951242" y="1062555"/>
                  </a:lnTo>
                  <a:lnTo>
                    <a:pt x="1087133" y="616967"/>
                  </a:lnTo>
                  <a:lnTo>
                    <a:pt x="1223025" y="377035"/>
                  </a:lnTo>
                  <a:lnTo>
                    <a:pt x="1358917" y="308483"/>
                  </a:lnTo>
                  <a:lnTo>
                    <a:pt x="1494809" y="205655"/>
                  </a:lnTo>
                  <a:lnTo>
                    <a:pt x="1630700" y="137103"/>
                  </a:lnTo>
                  <a:lnTo>
                    <a:pt x="1766592" y="102827"/>
                  </a:lnTo>
                  <a:lnTo>
                    <a:pt x="1902484" y="411311"/>
                  </a:lnTo>
                  <a:lnTo>
                    <a:pt x="2038375" y="308483"/>
                  </a:lnTo>
                  <a:lnTo>
                    <a:pt x="2174267" y="377035"/>
                  </a:lnTo>
                  <a:lnTo>
                    <a:pt x="2310159" y="171379"/>
                  </a:lnTo>
                  <a:lnTo>
                    <a:pt x="2446051" y="68551"/>
                  </a:lnTo>
                  <a:lnTo>
                    <a:pt x="2581942" y="0"/>
                  </a:lnTo>
                  <a:lnTo>
                    <a:pt x="2717834" y="137103"/>
                  </a:lnTo>
                  <a:lnTo>
                    <a:pt x="2853726" y="102827"/>
                  </a:lnTo>
                  <a:lnTo>
                    <a:pt x="2989618" y="137103"/>
                  </a:lnTo>
                  <a:lnTo>
                    <a:pt x="3125509" y="137103"/>
                  </a:lnTo>
                  <a:lnTo>
                    <a:pt x="3261401" y="137103"/>
                  </a:lnTo>
                  <a:lnTo>
                    <a:pt x="3397293" y="137103"/>
                  </a:lnTo>
                </a:path>
              </a:pathLst>
            </a:custGeom>
            <a:ln w="43362" cap="flat">
              <a:solidFill>
                <a:srgbClr val="000000">
                  <a:alpha val="100000"/>
                </a:srgbClr>
              </a:solidFill>
              <a:prstDash val="solid"/>
              <a:round/>
            </a:ln>
          </p:spPr>
          <p:txBody>
            <a:bodyPr/>
            <a:lstStyle/>
            <a:p/>
          </p:txBody>
        </p:sp>
        <p:sp>
          <p:nvSpPr>
            <p:cNvPr id="83" name="pl83"/>
            <p:cNvSpPr/>
            <p:nvPr/>
          </p:nvSpPr>
          <p:spPr>
            <a:xfrm>
              <a:off x="5437664" y="1948293"/>
              <a:ext cx="0" cy="1905745"/>
            </a:xfrm>
            <a:custGeom>
              <a:avLst/>
              <a:pathLst>
                <a:path w="0" h="1905745">
                  <a:moveTo>
                    <a:pt x="0" y="190574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1948293"/>
              <a:ext cx="0" cy="1185949"/>
            </a:xfrm>
            <a:custGeom>
              <a:avLst/>
              <a:pathLst>
                <a:path w="0" h="1185949">
                  <a:moveTo>
                    <a:pt x="0" y="118594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1948293"/>
              <a:ext cx="0" cy="466153"/>
            </a:xfrm>
            <a:custGeom>
              <a:avLst/>
              <a:pathLst>
                <a:path w="0" h="466153">
                  <a:moveTo>
                    <a:pt x="0" y="46615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1948293"/>
              <a:ext cx="0" cy="466153"/>
            </a:xfrm>
            <a:custGeom>
              <a:avLst/>
              <a:pathLst>
                <a:path w="0" h="466153">
                  <a:moveTo>
                    <a:pt x="0" y="46615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1948293"/>
              <a:ext cx="0" cy="157669"/>
            </a:xfrm>
            <a:custGeom>
              <a:avLst/>
              <a:pathLst>
                <a:path w="0" h="157669">
                  <a:moveTo>
                    <a:pt x="0" y="15766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1948293"/>
              <a:ext cx="0" cy="294773"/>
            </a:xfrm>
            <a:custGeom>
              <a:avLst/>
              <a:pathLst>
                <a:path w="0" h="294773">
                  <a:moveTo>
                    <a:pt x="0" y="29477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948293"/>
              <a:ext cx="0" cy="294773"/>
            </a:xfrm>
            <a:custGeom>
              <a:avLst/>
              <a:pathLst>
                <a:path w="0" h="294773">
                  <a:moveTo>
                    <a:pt x="0" y="29477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105963"/>
              <a:ext cx="3397293" cy="1953731"/>
            </a:xfrm>
            <a:custGeom>
              <a:avLst/>
              <a:pathLst>
                <a:path w="3397293" h="1953731">
                  <a:moveTo>
                    <a:pt x="0" y="1748075"/>
                  </a:moveTo>
                  <a:lnTo>
                    <a:pt x="135891" y="1953731"/>
                  </a:lnTo>
                  <a:lnTo>
                    <a:pt x="271783" y="1439591"/>
                  </a:lnTo>
                  <a:lnTo>
                    <a:pt x="407675" y="754071"/>
                  </a:lnTo>
                  <a:lnTo>
                    <a:pt x="543566" y="1028279"/>
                  </a:lnTo>
                  <a:lnTo>
                    <a:pt x="679458" y="1028279"/>
                  </a:lnTo>
                  <a:lnTo>
                    <a:pt x="815350" y="1062555"/>
                  </a:lnTo>
                  <a:lnTo>
                    <a:pt x="951242" y="1062555"/>
                  </a:lnTo>
                  <a:lnTo>
                    <a:pt x="1087133" y="616967"/>
                  </a:lnTo>
                  <a:lnTo>
                    <a:pt x="1223025" y="377035"/>
                  </a:lnTo>
                  <a:lnTo>
                    <a:pt x="1358917" y="308483"/>
                  </a:lnTo>
                  <a:lnTo>
                    <a:pt x="1494809" y="205655"/>
                  </a:lnTo>
                  <a:lnTo>
                    <a:pt x="1630700" y="137103"/>
                  </a:lnTo>
                  <a:lnTo>
                    <a:pt x="1766592" y="102827"/>
                  </a:lnTo>
                  <a:lnTo>
                    <a:pt x="1902484" y="411311"/>
                  </a:lnTo>
                  <a:lnTo>
                    <a:pt x="2038375" y="308483"/>
                  </a:lnTo>
                  <a:lnTo>
                    <a:pt x="2174267" y="377035"/>
                  </a:lnTo>
                  <a:lnTo>
                    <a:pt x="2310159" y="171379"/>
                  </a:lnTo>
                  <a:lnTo>
                    <a:pt x="2446051" y="68551"/>
                  </a:lnTo>
                  <a:lnTo>
                    <a:pt x="2581942" y="0"/>
                  </a:lnTo>
                  <a:lnTo>
                    <a:pt x="2717834" y="137103"/>
                  </a:lnTo>
                  <a:lnTo>
                    <a:pt x="2853726" y="102827"/>
                  </a:lnTo>
                  <a:lnTo>
                    <a:pt x="2989618" y="137103"/>
                  </a:lnTo>
                  <a:lnTo>
                    <a:pt x="3125509" y="137103"/>
                  </a:lnTo>
                  <a:lnTo>
                    <a:pt x="3261401" y="137103"/>
                  </a:lnTo>
                  <a:lnTo>
                    <a:pt x="3397293" y="137103"/>
                  </a:lnTo>
                </a:path>
              </a:pathLst>
            </a:custGeom>
            <a:ln w="27101" cap="flat">
              <a:solidFill>
                <a:srgbClr val="0058AB">
                  <a:alpha val="100000"/>
                </a:srgbClr>
              </a:solidFill>
              <a:prstDash val="solid"/>
              <a:round/>
            </a:ln>
          </p:spPr>
          <p:txBody>
            <a:bodyPr/>
            <a:lstStyle/>
            <a:p/>
          </p:txBody>
        </p:sp>
        <p:sp>
          <p:nvSpPr>
            <p:cNvPr id="91" name="tx91"/>
            <p:cNvSpPr/>
            <p:nvPr/>
          </p:nvSpPr>
          <p:spPr>
            <a:xfrm>
              <a:off x="5359324" y="189414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92" name="tx92"/>
            <p:cNvSpPr/>
            <p:nvPr/>
          </p:nvSpPr>
          <p:spPr>
            <a:xfrm>
              <a:off x="6038783" y="1894090"/>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-30</a:t>
              </a:r>
            </a:p>
          </p:txBody>
        </p:sp>
        <p:sp>
          <p:nvSpPr>
            <p:cNvPr id="93" name="tx93"/>
            <p:cNvSpPr/>
            <p:nvPr/>
          </p:nvSpPr>
          <p:spPr>
            <a:xfrm>
              <a:off x="6748386" y="189414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4" name="tx94"/>
            <p:cNvSpPr/>
            <p:nvPr/>
          </p:nvSpPr>
          <p:spPr>
            <a:xfrm>
              <a:off x="7427845" y="189414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5" name="tx95"/>
            <p:cNvSpPr/>
            <p:nvPr/>
          </p:nvSpPr>
          <p:spPr>
            <a:xfrm>
              <a:off x="7989462" y="18941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1895783"/>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8786762" y="1895783"/>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902429" y="210112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210112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411040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01" name="tx101"/>
            <p:cNvSpPr/>
            <p:nvPr/>
          </p:nvSpPr>
          <p:spPr>
            <a:xfrm>
              <a:off x="5003259" y="342488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2" name="tx102"/>
            <p:cNvSpPr/>
            <p:nvPr/>
          </p:nvSpPr>
          <p:spPr>
            <a:xfrm>
              <a:off x="5003259" y="273936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127474" y="205384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83981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83981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9838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76084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106918" y="49889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Sierra Leone</a:t>
              </a:r>
            </a:p>
          </p:txBody>
        </p:sp>
        <p:sp>
          <p:nvSpPr>
            <p:cNvPr id="117" name="tx117"/>
            <p:cNvSpPr/>
            <p:nvPr/>
          </p:nvSpPr>
          <p:spPr>
            <a:xfrm>
              <a:off x="726548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8027939"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14038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78678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43319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07959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72600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96358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60998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25639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90280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3938531" cy="114824"/>
            </a:xfrm>
            <a:prstGeom prst="rect">
              <a:avLst/>
            </a:prstGeom>
            <a:solidFill>
              <a:srgbClr val="1CABE2">
                <a:alpha val="80000"/>
              </a:srgbClr>
            </a:solidFill>
          </p:spPr>
          <p:txBody>
            <a:bodyPr/>
            <a:lstStyle/>
            <a:p/>
          </p:txBody>
        </p:sp>
        <p:sp>
          <p:nvSpPr>
            <p:cNvPr id="134" name="rc134"/>
            <p:cNvSpPr/>
            <p:nvPr/>
          </p:nvSpPr>
          <p:spPr>
            <a:xfrm>
              <a:off x="1317178" y="5743865"/>
              <a:ext cx="7314320" cy="114824"/>
            </a:xfrm>
            <a:prstGeom prst="rect">
              <a:avLst/>
            </a:prstGeom>
            <a:solidFill>
              <a:srgbClr val="1CABE2">
                <a:alpha val="80000"/>
              </a:srgbClr>
            </a:solidFill>
          </p:spPr>
          <p:txBody>
            <a:bodyPr/>
            <a:lstStyle/>
            <a:p/>
          </p:txBody>
        </p:sp>
        <p:sp>
          <p:nvSpPr>
            <p:cNvPr id="135" name="rc135"/>
            <p:cNvSpPr/>
            <p:nvPr/>
          </p:nvSpPr>
          <p:spPr>
            <a:xfrm>
              <a:off x="1317178" y="5600334"/>
              <a:ext cx="7321564" cy="114824"/>
            </a:xfrm>
            <a:prstGeom prst="rect">
              <a:avLst/>
            </a:prstGeom>
            <a:solidFill>
              <a:srgbClr val="1CABE2">
                <a:alpha val="80000"/>
              </a:srgbClr>
            </a:solidFill>
          </p:spPr>
          <p:txBody>
            <a:bodyPr/>
            <a:lstStyle/>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61399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1" name="tx141"/>
            <p:cNvSpPr/>
            <p:nvPr/>
          </p:nvSpPr>
          <p:spPr>
            <a:xfrm>
              <a:off x="418270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2" name="tx142"/>
            <p:cNvSpPr/>
            <p:nvPr/>
          </p:nvSpPr>
          <p:spPr>
            <a:xfrm>
              <a:off x="582910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3" name="tx143"/>
            <p:cNvSpPr/>
            <p:nvPr/>
          </p:nvSpPr>
          <p:spPr>
            <a:xfrm>
              <a:off x="747551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Sierra Leone (91%) was 6 percentage points higher than the global average (85%) and 20 percentage points higher than the average across all WCAR countries (71%).
National DTP3 coverage was 4 percentage points lower than in 2019 (95%).
This equates to 22,000 un- and undervaccinated children in 2025 compared to 12,000 un- and undervaccinated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Sierra Leone DTP3 coverage was 91% - this is 4 percentage points lower than in 2019 and higher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2025, Sierra Leone ranked number 20 out of 24 countries for lowest DTP3 coverage (based on tied ranks).
Sierra Leone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Sierra Leone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511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294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076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859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8642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6902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1685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6468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1250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800103"/>
              <a:ext cx="239888" cy="411905"/>
            </a:xfrm>
            <a:prstGeom prst="rect">
              <a:avLst/>
            </a:prstGeom>
            <a:solidFill>
              <a:srgbClr val="80BD41">
                <a:alpha val="100000"/>
              </a:srgbClr>
            </a:solidFill>
          </p:spPr>
          <p:txBody>
            <a:bodyPr/>
            <a:lstStyle/>
            <a:p/>
          </p:txBody>
        </p:sp>
        <p:sp>
          <p:nvSpPr>
            <p:cNvPr id="27" name="rc27"/>
            <p:cNvSpPr/>
            <p:nvPr/>
          </p:nvSpPr>
          <p:spPr>
            <a:xfrm>
              <a:off x="1296273" y="3275817"/>
              <a:ext cx="239888" cy="524286"/>
            </a:xfrm>
            <a:prstGeom prst="rect">
              <a:avLst/>
            </a:prstGeom>
            <a:solidFill>
              <a:srgbClr val="1CABE2">
                <a:alpha val="100000"/>
              </a:srgbClr>
            </a:solidFill>
          </p:spPr>
          <p:txBody>
            <a:bodyPr/>
            <a:lstStyle/>
            <a:p/>
          </p:txBody>
        </p:sp>
        <p:sp>
          <p:nvSpPr>
            <p:cNvPr id="28" name="rc28"/>
            <p:cNvSpPr/>
            <p:nvPr/>
          </p:nvSpPr>
          <p:spPr>
            <a:xfrm>
              <a:off x="1562816" y="3842416"/>
              <a:ext cx="239888" cy="369593"/>
            </a:xfrm>
            <a:prstGeom prst="rect">
              <a:avLst/>
            </a:prstGeom>
            <a:solidFill>
              <a:srgbClr val="80BD41">
                <a:alpha val="100000"/>
              </a:srgbClr>
            </a:solidFill>
          </p:spPr>
          <p:txBody>
            <a:bodyPr/>
            <a:lstStyle/>
            <a:p/>
          </p:txBody>
        </p:sp>
        <p:sp>
          <p:nvSpPr>
            <p:cNvPr id="29" name="rc29"/>
            <p:cNvSpPr/>
            <p:nvPr/>
          </p:nvSpPr>
          <p:spPr>
            <a:xfrm>
              <a:off x="1562816" y="3239400"/>
              <a:ext cx="239888" cy="603015"/>
            </a:xfrm>
            <a:prstGeom prst="rect">
              <a:avLst/>
            </a:prstGeom>
            <a:solidFill>
              <a:srgbClr val="1CABE2">
                <a:alpha val="100000"/>
              </a:srgbClr>
            </a:solidFill>
          </p:spPr>
          <p:txBody>
            <a:bodyPr/>
            <a:lstStyle/>
            <a:p/>
          </p:txBody>
        </p:sp>
        <p:sp>
          <p:nvSpPr>
            <p:cNvPr id="30" name="rc30"/>
            <p:cNvSpPr/>
            <p:nvPr/>
          </p:nvSpPr>
          <p:spPr>
            <a:xfrm>
              <a:off x="1829360" y="3661480"/>
              <a:ext cx="239888" cy="550529"/>
            </a:xfrm>
            <a:prstGeom prst="rect">
              <a:avLst/>
            </a:prstGeom>
            <a:solidFill>
              <a:srgbClr val="80BD41">
                <a:alpha val="100000"/>
              </a:srgbClr>
            </a:solidFill>
          </p:spPr>
          <p:txBody>
            <a:bodyPr/>
            <a:lstStyle/>
            <a:p/>
          </p:txBody>
        </p:sp>
        <p:sp>
          <p:nvSpPr>
            <p:cNvPr id="31" name="rc31"/>
            <p:cNvSpPr/>
            <p:nvPr/>
          </p:nvSpPr>
          <p:spPr>
            <a:xfrm>
              <a:off x="1829360" y="3173245"/>
              <a:ext cx="239888" cy="488234"/>
            </a:xfrm>
            <a:prstGeom prst="rect">
              <a:avLst/>
            </a:prstGeom>
            <a:solidFill>
              <a:srgbClr val="1CABE2">
                <a:alpha val="100000"/>
              </a:srgbClr>
            </a:solidFill>
          </p:spPr>
          <p:txBody>
            <a:bodyPr/>
            <a:lstStyle/>
            <a:p/>
          </p:txBody>
        </p:sp>
        <p:sp>
          <p:nvSpPr>
            <p:cNvPr id="32" name="rc32"/>
            <p:cNvSpPr/>
            <p:nvPr/>
          </p:nvSpPr>
          <p:spPr>
            <a:xfrm>
              <a:off x="2095903" y="3434945"/>
              <a:ext cx="239888" cy="777064"/>
            </a:xfrm>
            <a:prstGeom prst="rect">
              <a:avLst/>
            </a:prstGeom>
            <a:solidFill>
              <a:srgbClr val="80BD41">
                <a:alpha val="100000"/>
              </a:srgbClr>
            </a:solidFill>
          </p:spPr>
          <p:txBody>
            <a:bodyPr/>
            <a:lstStyle/>
            <a:p/>
          </p:txBody>
        </p:sp>
        <p:sp>
          <p:nvSpPr>
            <p:cNvPr id="33" name="rc33"/>
            <p:cNvSpPr/>
            <p:nvPr/>
          </p:nvSpPr>
          <p:spPr>
            <a:xfrm>
              <a:off x="2095903" y="3147524"/>
              <a:ext cx="239888" cy="287420"/>
            </a:xfrm>
            <a:prstGeom prst="rect">
              <a:avLst/>
            </a:prstGeom>
            <a:solidFill>
              <a:srgbClr val="1CABE2">
                <a:alpha val="100000"/>
              </a:srgbClr>
            </a:solidFill>
          </p:spPr>
          <p:txBody>
            <a:bodyPr/>
            <a:lstStyle/>
            <a:p/>
          </p:txBody>
        </p:sp>
        <p:sp>
          <p:nvSpPr>
            <p:cNvPr id="34" name="rc34"/>
            <p:cNvSpPr/>
            <p:nvPr/>
          </p:nvSpPr>
          <p:spPr>
            <a:xfrm>
              <a:off x="2362446" y="3511326"/>
              <a:ext cx="239888" cy="700683"/>
            </a:xfrm>
            <a:prstGeom prst="rect">
              <a:avLst/>
            </a:prstGeom>
            <a:solidFill>
              <a:srgbClr val="80BD41">
                <a:alpha val="100000"/>
              </a:srgbClr>
            </a:solidFill>
          </p:spPr>
          <p:txBody>
            <a:bodyPr/>
            <a:lstStyle/>
            <a:p/>
          </p:txBody>
        </p:sp>
        <p:sp>
          <p:nvSpPr>
            <p:cNvPr id="35" name="rc35"/>
            <p:cNvSpPr/>
            <p:nvPr/>
          </p:nvSpPr>
          <p:spPr>
            <a:xfrm>
              <a:off x="2362446" y="3134011"/>
              <a:ext cx="239888" cy="377315"/>
            </a:xfrm>
            <a:prstGeom prst="rect">
              <a:avLst/>
            </a:prstGeom>
            <a:solidFill>
              <a:srgbClr val="1CABE2">
                <a:alpha val="100000"/>
              </a:srgbClr>
            </a:solidFill>
          </p:spPr>
          <p:txBody>
            <a:bodyPr/>
            <a:lstStyle/>
            <a:p/>
          </p:txBody>
        </p:sp>
        <p:sp>
          <p:nvSpPr>
            <p:cNvPr id="36" name="rc36"/>
            <p:cNvSpPr/>
            <p:nvPr/>
          </p:nvSpPr>
          <p:spPr>
            <a:xfrm>
              <a:off x="2628989" y="3498857"/>
              <a:ext cx="239888" cy="713152"/>
            </a:xfrm>
            <a:prstGeom prst="rect">
              <a:avLst/>
            </a:prstGeom>
            <a:solidFill>
              <a:srgbClr val="80BD41">
                <a:alpha val="100000"/>
              </a:srgbClr>
            </a:solidFill>
          </p:spPr>
          <p:txBody>
            <a:bodyPr/>
            <a:lstStyle/>
            <a:p/>
          </p:txBody>
        </p:sp>
        <p:sp>
          <p:nvSpPr>
            <p:cNvPr id="37" name="rc37"/>
            <p:cNvSpPr/>
            <p:nvPr/>
          </p:nvSpPr>
          <p:spPr>
            <a:xfrm>
              <a:off x="2628989" y="3114863"/>
              <a:ext cx="239888" cy="383993"/>
            </a:xfrm>
            <a:prstGeom prst="rect">
              <a:avLst/>
            </a:prstGeom>
            <a:solidFill>
              <a:srgbClr val="1CABE2">
                <a:alpha val="100000"/>
              </a:srgbClr>
            </a:solidFill>
          </p:spPr>
          <p:txBody>
            <a:bodyPr/>
            <a:lstStyle/>
            <a:p/>
          </p:txBody>
        </p:sp>
        <p:sp>
          <p:nvSpPr>
            <p:cNvPr id="38" name="rc38"/>
            <p:cNvSpPr/>
            <p:nvPr/>
          </p:nvSpPr>
          <p:spPr>
            <a:xfrm>
              <a:off x="2895532" y="3495152"/>
              <a:ext cx="239888" cy="716856"/>
            </a:xfrm>
            <a:prstGeom prst="rect">
              <a:avLst/>
            </a:prstGeom>
            <a:solidFill>
              <a:srgbClr val="80BD41">
                <a:alpha val="100000"/>
              </a:srgbClr>
            </a:solidFill>
          </p:spPr>
          <p:txBody>
            <a:bodyPr/>
            <a:lstStyle/>
            <a:p/>
          </p:txBody>
        </p:sp>
        <p:sp>
          <p:nvSpPr>
            <p:cNvPr id="39" name="rc39"/>
            <p:cNvSpPr/>
            <p:nvPr/>
          </p:nvSpPr>
          <p:spPr>
            <a:xfrm>
              <a:off x="2895532" y="3091907"/>
              <a:ext cx="239888" cy="403245"/>
            </a:xfrm>
            <a:prstGeom prst="rect">
              <a:avLst/>
            </a:prstGeom>
            <a:solidFill>
              <a:srgbClr val="1CABE2">
                <a:alpha val="100000"/>
              </a:srgbClr>
            </a:solidFill>
          </p:spPr>
          <p:txBody>
            <a:bodyPr/>
            <a:lstStyle/>
            <a:p/>
          </p:txBody>
        </p:sp>
        <p:sp>
          <p:nvSpPr>
            <p:cNvPr id="40" name="rc40"/>
            <p:cNvSpPr/>
            <p:nvPr/>
          </p:nvSpPr>
          <p:spPr>
            <a:xfrm>
              <a:off x="3162075" y="3490405"/>
              <a:ext cx="239888" cy="721604"/>
            </a:xfrm>
            <a:prstGeom prst="rect">
              <a:avLst/>
            </a:prstGeom>
            <a:solidFill>
              <a:srgbClr val="80BD41">
                <a:alpha val="100000"/>
              </a:srgbClr>
            </a:solidFill>
          </p:spPr>
          <p:txBody>
            <a:bodyPr/>
            <a:lstStyle/>
            <a:p/>
          </p:txBody>
        </p:sp>
        <p:sp>
          <p:nvSpPr>
            <p:cNvPr id="41" name="rc41"/>
            <p:cNvSpPr/>
            <p:nvPr/>
          </p:nvSpPr>
          <p:spPr>
            <a:xfrm>
              <a:off x="3162075" y="3084499"/>
              <a:ext cx="239888" cy="405905"/>
            </a:xfrm>
            <a:prstGeom prst="rect">
              <a:avLst/>
            </a:prstGeom>
            <a:solidFill>
              <a:srgbClr val="1CABE2">
                <a:alpha val="100000"/>
              </a:srgbClr>
            </a:solidFill>
          </p:spPr>
          <p:txBody>
            <a:bodyPr/>
            <a:lstStyle/>
            <a:p/>
          </p:txBody>
        </p:sp>
        <p:sp>
          <p:nvSpPr>
            <p:cNvPr id="42" name="rc42"/>
            <p:cNvSpPr/>
            <p:nvPr/>
          </p:nvSpPr>
          <p:spPr>
            <a:xfrm>
              <a:off x="3428618" y="3329607"/>
              <a:ext cx="239888" cy="882401"/>
            </a:xfrm>
            <a:prstGeom prst="rect">
              <a:avLst/>
            </a:prstGeom>
            <a:solidFill>
              <a:srgbClr val="80BD41">
                <a:alpha val="100000"/>
              </a:srgbClr>
            </a:solidFill>
          </p:spPr>
          <p:txBody>
            <a:bodyPr/>
            <a:lstStyle/>
            <a:p/>
          </p:txBody>
        </p:sp>
        <p:sp>
          <p:nvSpPr>
            <p:cNvPr id="43" name="rc43"/>
            <p:cNvSpPr/>
            <p:nvPr/>
          </p:nvSpPr>
          <p:spPr>
            <a:xfrm>
              <a:off x="3428618" y="3066029"/>
              <a:ext cx="239888" cy="263577"/>
            </a:xfrm>
            <a:prstGeom prst="rect">
              <a:avLst/>
            </a:prstGeom>
            <a:solidFill>
              <a:srgbClr val="1CABE2">
                <a:alpha val="100000"/>
              </a:srgbClr>
            </a:solidFill>
          </p:spPr>
          <p:txBody>
            <a:bodyPr/>
            <a:lstStyle/>
            <a:p/>
          </p:txBody>
        </p:sp>
        <p:sp>
          <p:nvSpPr>
            <p:cNvPr id="44" name="rc44"/>
            <p:cNvSpPr/>
            <p:nvPr/>
          </p:nvSpPr>
          <p:spPr>
            <a:xfrm>
              <a:off x="3695161" y="3238357"/>
              <a:ext cx="239888" cy="973652"/>
            </a:xfrm>
            <a:prstGeom prst="rect">
              <a:avLst/>
            </a:prstGeom>
            <a:solidFill>
              <a:srgbClr val="80BD41">
                <a:alpha val="100000"/>
              </a:srgbClr>
            </a:solidFill>
          </p:spPr>
          <p:txBody>
            <a:bodyPr/>
            <a:lstStyle/>
            <a:p/>
          </p:txBody>
        </p:sp>
        <p:sp>
          <p:nvSpPr>
            <p:cNvPr id="45" name="rc45"/>
            <p:cNvSpPr/>
            <p:nvPr/>
          </p:nvSpPr>
          <p:spPr>
            <a:xfrm>
              <a:off x="3695161" y="3052882"/>
              <a:ext cx="239888" cy="185474"/>
            </a:xfrm>
            <a:prstGeom prst="rect">
              <a:avLst/>
            </a:prstGeom>
            <a:solidFill>
              <a:srgbClr val="1CABE2">
                <a:alpha val="100000"/>
              </a:srgbClr>
            </a:solidFill>
          </p:spPr>
          <p:txBody>
            <a:bodyPr/>
            <a:lstStyle/>
            <a:p/>
          </p:txBody>
        </p:sp>
        <p:sp>
          <p:nvSpPr>
            <p:cNvPr id="46" name="rc46"/>
            <p:cNvSpPr/>
            <p:nvPr/>
          </p:nvSpPr>
          <p:spPr>
            <a:xfrm>
              <a:off x="3961705" y="3203714"/>
              <a:ext cx="239888" cy="1008295"/>
            </a:xfrm>
            <a:prstGeom prst="rect">
              <a:avLst/>
            </a:prstGeom>
            <a:solidFill>
              <a:srgbClr val="80BD41">
                <a:alpha val="100000"/>
              </a:srgbClr>
            </a:solidFill>
          </p:spPr>
          <p:txBody>
            <a:bodyPr/>
            <a:lstStyle/>
            <a:p/>
          </p:txBody>
        </p:sp>
        <p:sp>
          <p:nvSpPr>
            <p:cNvPr id="47" name="rc47"/>
            <p:cNvSpPr/>
            <p:nvPr/>
          </p:nvSpPr>
          <p:spPr>
            <a:xfrm>
              <a:off x="3961705" y="3039578"/>
              <a:ext cx="239888" cy="164136"/>
            </a:xfrm>
            <a:prstGeom prst="rect">
              <a:avLst/>
            </a:prstGeom>
            <a:solidFill>
              <a:srgbClr val="1CABE2">
                <a:alpha val="100000"/>
              </a:srgbClr>
            </a:solidFill>
          </p:spPr>
          <p:txBody>
            <a:bodyPr/>
            <a:lstStyle/>
            <a:p/>
          </p:txBody>
        </p:sp>
        <p:sp>
          <p:nvSpPr>
            <p:cNvPr id="48" name="rc48"/>
            <p:cNvSpPr/>
            <p:nvPr/>
          </p:nvSpPr>
          <p:spPr>
            <a:xfrm>
              <a:off x="4228248" y="3154411"/>
              <a:ext cx="239888" cy="1057598"/>
            </a:xfrm>
            <a:prstGeom prst="rect">
              <a:avLst/>
            </a:prstGeom>
            <a:solidFill>
              <a:srgbClr val="80BD41">
                <a:alpha val="100000"/>
              </a:srgbClr>
            </a:solidFill>
          </p:spPr>
          <p:txBody>
            <a:bodyPr/>
            <a:lstStyle/>
            <a:p/>
          </p:txBody>
        </p:sp>
        <p:sp>
          <p:nvSpPr>
            <p:cNvPr id="49" name="rc49"/>
            <p:cNvSpPr/>
            <p:nvPr/>
          </p:nvSpPr>
          <p:spPr>
            <a:xfrm>
              <a:off x="4228248" y="3023717"/>
              <a:ext cx="239888" cy="130693"/>
            </a:xfrm>
            <a:prstGeom prst="rect">
              <a:avLst/>
            </a:prstGeom>
            <a:solidFill>
              <a:srgbClr val="1CABE2">
                <a:alpha val="100000"/>
              </a:srgbClr>
            </a:solidFill>
          </p:spPr>
          <p:txBody>
            <a:bodyPr/>
            <a:lstStyle/>
            <a:p/>
          </p:txBody>
        </p:sp>
        <p:sp>
          <p:nvSpPr>
            <p:cNvPr id="50" name="rc50"/>
            <p:cNvSpPr/>
            <p:nvPr/>
          </p:nvSpPr>
          <p:spPr>
            <a:xfrm>
              <a:off x="4494791" y="3121437"/>
              <a:ext cx="239888" cy="1090571"/>
            </a:xfrm>
            <a:prstGeom prst="rect">
              <a:avLst/>
            </a:prstGeom>
            <a:solidFill>
              <a:srgbClr val="80BD41">
                <a:alpha val="100000"/>
              </a:srgbClr>
            </a:solidFill>
          </p:spPr>
          <p:txBody>
            <a:bodyPr/>
            <a:lstStyle/>
            <a:p/>
          </p:txBody>
        </p:sp>
        <p:sp>
          <p:nvSpPr>
            <p:cNvPr id="51" name="rc51"/>
            <p:cNvSpPr/>
            <p:nvPr/>
          </p:nvSpPr>
          <p:spPr>
            <a:xfrm>
              <a:off x="4494791" y="3013596"/>
              <a:ext cx="239888" cy="107841"/>
            </a:xfrm>
            <a:prstGeom prst="rect">
              <a:avLst/>
            </a:prstGeom>
            <a:solidFill>
              <a:srgbClr val="1CABE2">
                <a:alpha val="100000"/>
              </a:srgbClr>
            </a:solidFill>
          </p:spPr>
          <p:txBody>
            <a:bodyPr/>
            <a:lstStyle/>
            <a:p/>
          </p:txBody>
        </p:sp>
        <p:sp>
          <p:nvSpPr>
            <p:cNvPr id="52" name="rc52"/>
            <p:cNvSpPr/>
            <p:nvPr/>
          </p:nvSpPr>
          <p:spPr>
            <a:xfrm>
              <a:off x="4761334" y="3114237"/>
              <a:ext cx="239888" cy="1097771"/>
            </a:xfrm>
            <a:prstGeom prst="rect">
              <a:avLst/>
            </a:prstGeom>
            <a:solidFill>
              <a:srgbClr val="80BD41">
                <a:alpha val="100000"/>
              </a:srgbClr>
            </a:solidFill>
          </p:spPr>
          <p:txBody>
            <a:bodyPr/>
            <a:lstStyle/>
            <a:p/>
          </p:txBody>
        </p:sp>
        <p:sp>
          <p:nvSpPr>
            <p:cNvPr id="53" name="rc53"/>
            <p:cNvSpPr/>
            <p:nvPr/>
          </p:nvSpPr>
          <p:spPr>
            <a:xfrm>
              <a:off x="4761334" y="3018761"/>
              <a:ext cx="239888" cy="95476"/>
            </a:xfrm>
            <a:prstGeom prst="rect">
              <a:avLst/>
            </a:prstGeom>
            <a:solidFill>
              <a:srgbClr val="1CABE2">
                <a:alpha val="100000"/>
              </a:srgbClr>
            </a:solidFill>
          </p:spPr>
          <p:txBody>
            <a:bodyPr/>
            <a:lstStyle/>
            <a:p/>
          </p:txBody>
        </p:sp>
        <p:sp>
          <p:nvSpPr>
            <p:cNvPr id="54" name="rc54"/>
            <p:cNvSpPr/>
            <p:nvPr/>
          </p:nvSpPr>
          <p:spPr>
            <a:xfrm>
              <a:off x="5027877" y="3222966"/>
              <a:ext cx="239888" cy="989043"/>
            </a:xfrm>
            <a:prstGeom prst="rect">
              <a:avLst/>
            </a:prstGeom>
            <a:solidFill>
              <a:srgbClr val="80BD41">
                <a:alpha val="100000"/>
              </a:srgbClr>
            </a:solidFill>
          </p:spPr>
          <p:txBody>
            <a:bodyPr/>
            <a:lstStyle/>
            <a:p/>
          </p:txBody>
        </p:sp>
        <p:sp>
          <p:nvSpPr>
            <p:cNvPr id="55" name="rc55"/>
            <p:cNvSpPr/>
            <p:nvPr/>
          </p:nvSpPr>
          <p:spPr>
            <a:xfrm>
              <a:off x="5027877" y="3020378"/>
              <a:ext cx="239888" cy="202587"/>
            </a:xfrm>
            <a:prstGeom prst="rect">
              <a:avLst/>
            </a:prstGeom>
            <a:solidFill>
              <a:srgbClr val="1CABE2">
                <a:alpha val="100000"/>
              </a:srgbClr>
            </a:solidFill>
          </p:spPr>
          <p:txBody>
            <a:bodyPr/>
            <a:lstStyle/>
            <a:p/>
          </p:txBody>
        </p:sp>
        <p:sp>
          <p:nvSpPr>
            <p:cNvPr id="56" name="rc56"/>
            <p:cNvSpPr/>
            <p:nvPr/>
          </p:nvSpPr>
          <p:spPr>
            <a:xfrm>
              <a:off x="5294420" y="3189001"/>
              <a:ext cx="239888" cy="1023007"/>
            </a:xfrm>
            <a:prstGeom prst="rect">
              <a:avLst/>
            </a:prstGeom>
            <a:solidFill>
              <a:srgbClr val="80BD41">
                <a:alpha val="100000"/>
              </a:srgbClr>
            </a:solidFill>
          </p:spPr>
          <p:txBody>
            <a:bodyPr/>
            <a:lstStyle/>
            <a:p/>
          </p:txBody>
        </p:sp>
        <p:sp>
          <p:nvSpPr>
            <p:cNvPr id="57" name="rc57"/>
            <p:cNvSpPr/>
            <p:nvPr/>
          </p:nvSpPr>
          <p:spPr>
            <a:xfrm>
              <a:off x="5294420" y="3022465"/>
              <a:ext cx="239888" cy="166536"/>
            </a:xfrm>
            <a:prstGeom prst="rect">
              <a:avLst/>
            </a:prstGeom>
            <a:solidFill>
              <a:srgbClr val="1CABE2">
                <a:alpha val="100000"/>
              </a:srgbClr>
            </a:solidFill>
          </p:spPr>
          <p:txBody>
            <a:bodyPr/>
            <a:lstStyle/>
            <a:p/>
          </p:txBody>
        </p:sp>
        <p:sp>
          <p:nvSpPr>
            <p:cNvPr id="58" name="rc58"/>
            <p:cNvSpPr/>
            <p:nvPr/>
          </p:nvSpPr>
          <p:spPr>
            <a:xfrm>
              <a:off x="5560963" y="3199905"/>
              <a:ext cx="239888" cy="1012103"/>
            </a:xfrm>
            <a:prstGeom prst="rect">
              <a:avLst/>
            </a:prstGeom>
            <a:solidFill>
              <a:srgbClr val="80BD41">
                <a:alpha val="100000"/>
              </a:srgbClr>
            </a:solidFill>
          </p:spPr>
          <p:txBody>
            <a:bodyPr/>
            <a:lstStyle/>
            <a:p/>
          </p:txBody>
        </p:sp>
        <p:sp>
          <p:nvSpPr>
            <p:cNvPr id="59" name="rc59"/>
            <p:cNvSpPr/>
            <p:nvPr/>
          </p:nvSpPr>
          <p:spPr>
            <a:xfrm>
              <a:off x="5560963" y="3007126"/>
              <a:ext cx="239888" cy="192779"/>
            </a:xfrm>
            <a:prstGeom prst="rect">
              <a:avLst/>
            </a:prstGeom>
            <a:solidFill>
              <a:srgbClr val="1CABE2">
                <a:alpha val="100000"/>
              </a:srgbClr>
            </a:solidFill>
          </p:spPr>
          <p:txBody>
            <a:bodyPr/>
            <a:lstStyle/>
            <a:p/>
          </p:txBody>
        </p:sp>
        <p:sp>
          <p:nvSpPr>
            <p:cNvPr id="60" name="rc60"/>
            <p:cNvSpPr/>
            <p:nvPr/>
          </p:nvSpPr>
          <p:spPr>
            <a:xfrm>
              <a:off x="5827506" y="3111942"/>
              <a:ext cx="239888" cy="1100067"/>
            </a:xfrm>
            <a:prstGeom prst="rect">
              <a:avLst/>
            </a:prstGeom>
            <a:solidFill>
              <a:srgbClr val="80BD41">
                <a:alpha val="100000"/>
              </a:srgbClr>
            </a:solidFill>
          </p:spPr>
          <p:txBody>
            <a:bodyPr/>
            <a:lstStyle/>
            <a:p/>
          </p:txBody>
        </p:sp>
        <p:sp>
          <p:nvSpPr>
            <p:cNvPr id="61" name="rc61"/>
            <p:cNvSpPr/>
            <p:nvPr/>
          </p:nvSpPr>
          <p:spPr>
            <a:xfrm>
              <a:off x="5827506" y="2989700"/>
              <a:ext cx="239888" cy="122241"/>
            </a:xfrm>
            <a:prstGeom prst="rect">
              <a:avLst/>
            </a:prstGeom>
            <a:solidFill>
              <a:srgbClr val="1CABE2">
                <a:alpha val="100000"/>
              </a:srgbClr>
            </a:solidFill>
          </p:spPr>
          <p:txBody>
            <a:bodyPr/>
            <a:lstStyle/>
            <a:p/>
          </p:txBody>
        </p:sp>
        <p:sp>
          <p:nvSpPr>
            <p:cNvPr id="62" name="rc62"/>
            <p:cNvSpPr/>
            <p:nvPr/>
          </p:nvSpPr>
          <p:spPr>
            <a:xfrm>
              <a:off x="6094049" y="3061751"/>
              <a:ext cx="239888" cy="1150257"/>
            </a:xfrm>
            <a:prstGeom prst="rect">
              <a:avLst/>
            </a:prstGeom>
            <a:solidFill>
              <a:srgbClr val="80BD41">
                <a:alpha val="100000"/>
              </a:srgbClr>
            </a:solidFill>
          </p:spPr>
          <p:txBody>
            <a:bodyPr/>
            <a:lstStyle/>
            <a:p/>
          </p:txBody>
        </p:sp>
        <p:sp>
          <p:nvSpPr>
            <p:cNvPr id="63" name="rc63"/>
            <p:cNvSpPr/>
            <p:nvPr/>
          </p:nvSpPr>
          <p:spPr>
            <a:xfrm>
              <a:off x="6094049" y="2975196"/>
              <a:ext cx="239888" cy="86554"/>
            </a:xfrm>
            <a:prstGeom prst="rect">
              <a:avLst/>
            </a:prstGeom>
            <a:solidFill>
              <a:srgbClr val="1CABE2">
                <a:alpha val="100000"/>
              </a:srgbClr>
            </a:solidFill>
          </p:spPr>
          <p:txBody>
            <a:bodyPr/>
            <a:lstStyle/>
            <a:p/>
          </p:txBody>
        </p:sp>
        <p:sp>
          <p:nvSpPr>
            <p:cNvPr id="64" name="rc64"/>
            <p:cNvSpPr/>
            <p:nvPr/>
          </p:nvSpPr>
          <p:spPr>
            <a:xfrm>
              <a:off x="6360593" y="3026326"/>
              <a:ext cx="239888" cy="1185683"/>
            </a:xfrm>
            <a:prstGeom prst="rect">
              <a:avLst/>
            </a:prstGeom>
            <a:solidFill>
              <a:srgbClr val="80BD41">
                <a:alpha val="100000"/>
              </a:srgbClr>
            </a:solidFill>
          </p:spPr>
          <p:txBody>
            <a:bodyPr/>
            <a:lstStyle/>
            <a:p/>
          </p:txBody>
        </p:sp>
        <p:sp>
          <p:nvSpPr>
            <p:cNvPr id="65" name="rc65"/>
            <p:cNvSpPr/>
            <p:nvPr/>
          </p:nvSpPr>
          <p:spPr>
            <a:xfrm>
              <a:off x="6360593" y="2963927"/>
              <a:ext cx="239888" cy="62398"/>
            </a:xfrm>
            <a:prstGeom prst="rect">
              <a:avLst/>
            </a:prstGeom>
            <a:solidFill>
              <a:srgbClr val="1CABE2">
                <a:alpha val="100000"/>
              </a:srgbClr>
            </a:solidFill>
          </p:spPr>
          <p:txBody>
            <a:bodyPr/>
            <a:lstStyle/>
            <a:p/>
          </p:txBody>
        </p:sp>
        <p:sp>
          <p:nvSpPr>
            <p:cNvPr id="66" name="rc66"/>
            <p:cNvSpPr/>
            <p:nvPr/>
          </p:nvSpPr>
          <p:spPr>
            <a:xfrm>
              <a:off x="6627136" y="3069264"/>
              <a:ext cx="239888" cy="1142744"/>
            </a:xfrm>
            <a:prstGeom prst="rect">
              <a:avLst/>
            </a:prstGeom>
            <a:solidFill>
              <a:srgbClr val="80BD41">
                <a:alpha val="100000"/>
              </a:srgbClr>
            </a:solidFill>
          </p:spPr>
          <p:txBody>
            <a:bodyPr/>
            <a:lstStyle/>
            <a:p/>
          </p:txBody>
        </p:sp>
        <p:sp>
          <p:nvSpPr>
            <p:cNvPr id="67" name="rc67"/>
            <p:cNvSpPr/>
            <p:nvPr/>
          </p:nvSpPr>
          <p:spPr>
            <a:xfrm>
              <a:off x="6627136" y="2956258"/>
              <a:ext cx="239888" cy="113006"/>
            </a:xfrm>
            <a:prstGeom prst="rect">
              <a:avLst/>
            </a:prstGeom>
            <a:solidFill>
              <a:srgbClr val="1CABE2">
                <a:alpha val="100000"/>
              </a:srgbClr>
            </a:solidFill>
          </p:spPr>
          <p:txBody>
            <a:bodyPr/>
            <a:lstStyle/>
            <a:p/>
          </p:txBody>
        </p:sp>
        <p:sp>
          <p:nvSpPr>
            <p:cNvPr id="68" name="rc68"/>
            <p:cNvSpPr/>
            <p:nvPr/>
          </p:nvSpPr>
          <p:spPr>
            <a:xfrm>
              <a:off x="6893679" y="3049021"/>
              <a:ext cx="239888" cy="1162988"/>
            </a:xfrm>
            <a:prstGeom prst="rect">
              <a:avLst/>
            </a:prstGeom>
            <a:solidFill>
              <a:srgbClr val="80BD41">
                <a:alpha val="100000"/>
              </a:srgbClr>
            </a:solidFill>
          </p:spPr>
          <p:txBody>
            <a:bodyPr/>
            <a:lstStyle/>
            <a:p/>
          </p:txBody>
        </p:sp>
        <p:sp>
          <p:nvSpPr>
            <p:cNvPr id="69" name="rc69"/>
            <p:cNvSpPr/>
            <p:nvPr/>
          </p:nvSpPr>
          <p:spPr>
            <a:xfrm>
              <a:off x="6893679" y="2947910"/>
              <a:ext cx="239888" cy="101111"/>
            </a:xfrm>
            <a:prstGeom prst="rect">
              <a:avLst/>
            </a:prstGeom>
            <a:solidFill>
              <a:srgbClr val="1CABE2">
                <a:alpha val="100000"/>
              </a:srgbClr>
            </a:solidFill>
          </p:spPr>
          <p:txBody>
            <a:bodyPr/>
            <a:lstStyle/>
            <a:p/>
          </p:txBody>
        </p:sp>
        <p:sp>
          <p:nvSpPr>
            <p:cNvPr id="70" name="rc70"/>
            <p:cNvSpPr/>
            <p:nvPr/>
          </p:nvSpPr>
          <p:spPr>
            <a:xfrm>
              <a:off x="7160222" y="3055804"/>
              <a:ext cx="239888" cy="1156205"/>
            </a:xfrm>
            <a:prstGeom prst="rect">
              <a:avLst/>
            </a:prstGeom>
            <a:solidFill>
              <a:srgbClr val="80BD41">
                <a:alpha val="100000"/>
              </a:srgbClr>
            </a:solidFill>
          </p:spPr>
          <p:txBody>
            <a:bodyPr/>
            <a:lstStyle/>
            <a:p/>
          </p:txBody>
        </p:sp>
        <p:sp>
          <p:nvSpPr>
            <p:cNvPr id="71" name="rc71"/>
            <p:cNvSpPr/>
            <p:nvPr/>
          </p:nvSpPr>
          <p:spPr>
            <a:xfrm>
              <a:off x="7160222" y="2941440"/>
              <a:ext cx="239888" cy="114363"/>
            </a:xfrm>
            <a:prstGeom prst="rect">
              <a:avLst/>
            </a:prstGeom>
            <a:solidFill>
              <a:srgbClr val="1CABE2">
                <a:alpha val="100000"/>
              </a:srgbClr>
            </a:solidFill>
          </p:spPr>
          <p:txBody>
            <a:bodyPr/>
            <a:lstStyle/>
            <a:p/>
          </p:txBody>
        </p:sp>
        <p:sp>
          <p:nvSpPr>
            <p:cNvPr id="72" name="rc72"/>
            <p:cNvSpPr/>
            <p:nvPr/>
          </p:nvSpPr>
          <p:spPr>
            <a:xfrm>
              <a:off x="7426765" y="3046673"/>
              <a:ext cx="239888" cy="1165335"/>
            </a:xfrm>
            <a:prstGeom prst="rect">
              <a:avLst/>
            </a:prstGeom>
            <a:solidFill>
              <a:srgbClr val="80BD41">
                <a:alpha val="100000"/>
              </a:srgbClr>
            </a:solidFill>
          </p:spPr>
          <p:txBody>
            <a:bodyPr/>
            <a:lstStyle/>
            <a:p/>
          </p:txBody>
        </p:sp>
        <p:sp>
          <p:nvSpPr>
            <p:cNvPr id="73" name="rc73"/>
            <p:cNvSpPr/>
            <p:nvPr/>
          </p:nvSpPr>
          <p:spPr>
            <a:xfrm>
              <a:off x="7426765" y="2931423"/>
              <a:ext cx="239888" cy="115250"/>
            </a:xfrm>
            <a:prstGeom prst="rect">
              <a:avLst/>
            </a:prstGeom>
            <a:solidFill>
              <a:srgbClr val="1CABE2">
                <a:alpha val="100000"/>
              </a:srgbClr>
            </a:solidFill>
          </p:spPr>
          <p:txBody>
            <a:bodyPr/>
            <a:lstStyle/>
            <a:p/>
          </p:txBody>
        </p:sp>
        <p:sp>
          <p:nvSpPr>
            <p:cNvPr id="74" name="rc74"/>
            <p:cNvSpPr/>
            <p:nvPr/>
          </p:nvSpPr>
          <p:spPr>
            <a:xfrm>
              <a:off x="7693308" y="3040204"/>
              <a:ext cx="239888" cy="1171805"/>
            </a:xfrm>
            <a:prstGeom prst="rect">
              <a:avLst/>
            </a:prstGeom>
            <a:solidFill>
              <a:srgbClr val="80BD41">
                <a:alpha val="100000"/>
              </a:srgbClr>
            </a:solidFill>
          </p:spPr>
          <p:txBody>
            <a:bodyPr/>
            <a:lstStyle/>
            <a:p/>
          </p:txBody>
        </p:sp>
        <p:sp>
          <p:nvSpPr>
            <p:cNvPr id="75" name="rc75"/>
            <p:cNvSpPr/>
            <p:nvPr/>
          </p:nvSpPr>
          <p:spPr>
            <a:xfrm>
              <a:off x="7693308" y="2924328"/>
              <a:ext cx="239888" cy="115876"/>
            </a:xfrm>
            <a:prstGeom prst="rect">
              <a:avLst/>
            </a:prstGeom>
            <a:solidFill>
              <a:srgbClr val="1CABE2">
                <a:alpha val="100000"/>
              </a:srgbClr>
            </a:solidFill>
          </p:spPr>
          <p:txBody>
            <a:bodyPr/>
            <a:lstStyle/>
            <a:p/>
          </p:txBody>
        </p:sp>
        <p:sp>
          <p:nvSpPr>
            <p:cNvPr id="76" name="rc76"/>
            <p:cNvSpPr/>
            <p:nvPr/>
          </p:nvSpPr>
          <p:spPr>
            <a:xfrm>
              <a:off x="7959851" y="3039056"/>
              <a:ext cx="239888" cy="1172953"/>
            </a:xfrm>
            <a:prstGeom prst="rect">
              <a:avLst/>
            </a:prstGeom>
            <a:solidFill>
              <a:srgbClr val="80BD41">
                <a:alpha val="100000"/>
              </a:srgbClr>
            </a:solidFill>
          </p:spPr>
          <p:txBody>
            <a:bodyPr/>
            <a:lstStyle/>
            <a:p/>
          </p:txBody>
        </p:sp>
        <p:sp>
          <p:nvSpPr>
            <p:cNvPr id="77" name="rc77"/>
            <p:cNvSpPr/>
            <p:nvPr/>
          </p:nvSpPr>
          <p:spPr>
            <a:xfrm>
              <a:off x="7959851" y="2923023"/>
              <a:ext cx="239888" cy="116032"/>
            </a:xfrm>
            <a:prstGeom prst="rect">
              <a:avLst/>
            </a:prstGeom>
            <a:solidFill>
              <a:srgbClr val="1CABE2">
                <a:alpha val="100000"/>
              </a:srgbClr>
            </a:solidFill>
          </p:spPr>
          <p:txBody>
            <a:bodyPr/>
            <a:lstStyle/>
            <a:p/>
          </p:txBody>
        </p:sp>
        <p:sp>
          <p:nvSpPr>
            <p:cNvPr id="78" name="pl78"/>
            <p:cNvSpPr/>
            <p:nvPr/>
          </p:nvSpPr>
          <p:spPr>
            <a:xfrm>
              <a:off x="1416218" y="2171156"/>
              <a:ext cx="6663577" cy="1224511"/>
            </a:xfrm>
            <a:custGeom>
              <a:avLst/>
              <a:pathLst>
                <a:path w="6663577" h="1224511">
                  <a:moveTo>
                    <a:pt x="0" y="1095615"/>
                  </a:moveTo>
                  <a:lnTo>
                    <a:pt x="266543" y="1224511"/>
                  </a:lnTo>
                  <a:lnTo>
                    <a:pt x="533086" y="902271"/>
                  </a:lnTo>
                  <a:lnTo>
                    <a:pt x="799629" y="472618"/>
                  </a:lnTo>
                  <a:lnTo>
                    <a:pt x="1066172" y="644479"/>
                  </a:lnTo>
                  <a:lnTo>
                    <a:pt x="1332715" y="644479"/>
                  </a:lnTo>
                  <a:lnTo>
                    <a:pt x="1599258" y="665962"/>
                  </a:lnTo>
                  <a:lnTo>
                    <a:pt x="1865801" y="665962"/>
                  </a:lnTo>
                  <a:lnTo>
                    <a:pt x="2132344" y="386687"/>
                  </a:lnTo>
                  <a:lnTo>
                    <a:pt x="2398888" y="236309"/>
                  </a:lnTo>
                  <a:lnTo>
                    <a:pt x="2665431" y="193343"/>
                  </a:lnTo>
                  <a:lnTo>
                    <a:pt x="2931974" y="128895"/>
                  </a:lnTo>
                  <a:lnTo>
                    <a:pt x="3198517" y="85930"/>
                  </a:lnTo>
                  <a:lnTo>
                    <a:pt x="3465060" y="64447"/>
                  </a:lnTo>
                  <a:lnTo>
                    <a:pt x="3731603" y="257791"/>
                  </a:lnTo>
                  <a:lnTo>
                    <a:pt x="3998146" y="193343"/>
                  </a:lnTo>
                  <a:lnTo>
                    <a:pt x="4264689" y="236309"/>
                  </a:lnTo>
                  <a:lnTo>
                    <a:pt x="4531233" y="107413"/>
                  </a:lnTo>
                  <a:lnTo>
                    <a:pt x="4797776" y="42965"/>
                  </a:lnTo>
                  <a:lnTo>
                    <a:pt x="5064319" y="0"/>
                  </a:lnTo>
                  <a:lnTo>
                    <a:pt x="5330862" y="85930"/>
                  </a:lnTo>
                  <a:lnTo>
                    <a:pt x="5597405" y="64447"/>
                  </a:lnTo>
                  <a:lnTo>
                    <a:pt x="5863948" y="85930"/>
                  </a:lnTo>
                  <a:lnTo>
                    <a:pt x="6130491" y="85930"/>
                  </a:lnTo>
                  <a:lnTo>
                    <a:pt x="6397034" y="85930"/>
                  </a:lnTo>
                  <a:lnTo>
                    <a:pt x="6663577" y="85930"/>
                  </a:lnTo>
                </a:path>
              </a:pathLst>
            </a:custGeom>
            <a:ln w="27101" cap="flat">
              <a:solidFill>
                <a:srgbClr val="0058AB">
                  <a:alpha val="100000"/>
                </a:srgbClr>
              </a:solidFill>
              <a:prstDash val="solid"/>
              <a:round/>
            </a:ln>
          </p:spPr>
          <p:txBody>
            <a:bodyPr/>
            <a:lstStyle/>
            <a:p/>
          </p:txBody>
        </p:sp>
        <p:sp>
          <p:nvSpPr>
            <p:cNvPr id="79" name="tx79"/>
            <p:cNvSpPr/>
            <p:nvPr/>
          </p:nvSpPr>
          <p:spPr>
            <a:xfrm>
              <a:off x="1355928" y="19431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80" name="tx80"/>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1" name="tx81"/>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2" name="tx82"/>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3" name="tx83"/>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5" name="tx85"/>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7" name="tx87"/>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8" name="tx88"/>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9" name="tx89"/>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90" name="tx90"/>
            <p:cNvSpPr/>
            <p:nvPr/>
          </p:nvSpPr>
          <p:spPr>
            <a:xfrm>
              <a:off x="1298664" y="31398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179.4</a:t>
              </a:r>
            </a:p>
          </p:txBody>
        </p:sp>
        <p:sp>
          <p:nvSpPr>
            <p:cNvPr id="91" name="tx91"/>
            <p:cNvSpPr/>
            <p:nvPr/>
          </p:nvSpPr>
          <p:spPr>
            <a:xfrm>
              <a:off x="2631380" y="29788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210.3</a:t>
              </a:r>
            </a:p>
          </p:txBody>
        </p:sp>
        <p:sp>
          <p:nvSpPr>
            <p:cNvPr id="92" name="tx92"/>
            <p:cNvSpPr/>
            <p:nvPr/>
          </p:nvSpPr>
          <p:spPr>
            <a:xfrm>
              <a:off x="3964096" y="290479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224.7</a:t>
              </a:r>
            </a:p>
          </p:txBody>
        </p:sp>
        <p:sp>
          <p:nvSpPr>
            <p:cNvPr id="93" name="tx93"/>
            <p:cNvSpPr/>
            <p:nvPr/>
          </p:nvSpPr>
          <p:spPr>
            <a:xfrm>
              <a:off x="5335988" y="288653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228</a:t>
              </a:r>
            </a:p>
          </p:txBody>
        </p:sp>
        <p:sp>
          <p:nvSpPr>
            <p:cNvPr id="94" name="tx94"/>
            <p:cNvSpPr/>
            <p:nvPr/>
          </p:nvSpPr>
          <p:spPr>
            <a:xfrm>
              <a:off x="6362984" y="282790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239.2</a:t>
              </a:r>
            </a:p>
          </p:txBody>
        </p:sp>
        <p:sp>
          <p:nvSpPr>
            <p:cNvPr id="95" name="tx95"/>
            <p:cNvSpPr/>
            <p:nvPr/>
          </p:nvSpPr>
          <p:spPr>
            <a:xfrm>
              <a:off x="6629527" y="28203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240.7</a:t>
              </a:r>
            </a:p>
          </p:txBody>
        </p:sp>
        <p:sp>
          <p:nvSpPr>
            <p:cNvPr id="96" name="tx96"/>
            <p:cNvSpPr/>
            <p:nvPr/>
          </p:nvSpPr>
          <p:spPr>
            <a:xfrm>
              <a:off x="6896070" y="28119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242.3</a:t>
              </a:r>
            </a:p>
          </p:txBody>
        </p:sp>
        <p:sp>
          <p:nvSpPr>
            <p:cNvPr id="97" name="tx97"/>
            <p:cNvSpPr/>
            <p:nvPr/>
          </p:nvSpPr>
          <p:spPr>
            <a:xfrm>
              <a:off x="7162613" y="28054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243.5</a:t>
              </a:r>
            </a:p>
          </p:txBody>
        </p:sp>
        <p:sp>
          <p:nvSpPr>
            <p:cNvPr id="98" name="tx98"/>
            <p:cNvSpPr/>
            <p:nvPr/>
          </p:nvSpPr>
          <p:spPr>
            <a:xfrm>
              <a:off x="7429156" y="27954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245.4</a:t>
              </a:r>
            </a:p>
          </p:txBody>
        </p:sp>
        <p:sp>
          <p:nvSpPr>
            <p:cNvPr id="99" name="tx99"/>
            <p:cNvSpPr/>
            <p:nvPr/>
          </p:nvSpPr>
          <p:spPr>
            <a:xfrm>
              <a:off x="7695699" y="27884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246.8</a:t>
              </a:r>
            </a:p>
          </p:txBody>
        </p:sp>
        <p:sp>
          <p:nvSpPr>
            <p:cNvPr id="100" name="tx100"/>
            <p:cNvSpPr/>
            <p:nvPr/>
          </p:nvSpPr>
          <p:spPr>
            <a:xfrm>
              <a:off x="7962242" y="278824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247.1</a:t>
              </a:r>
            </a:p>
          </p:txBody>
        </p:sp>
        <p:sp>
          <p:nvSpPr>
            <p:cNvPr id="101" name="pl101"/>
            <p:cNvSpPr/>
            <p:nvPr/>
          </p:nvSpPr>
          <p:spPr>
            <a:xfrm>
              <a:off x="1416218" y="2063743"/>
              <a:ext cx="0" cy="1203029"/>
            </a:xfrm>
            <a:custGeom>
              <a:avLst/>
              <a:pathLst>
                <a:path w="0" h="1203029">
                  <a:moveTo>
                    <a:pt x="0" y="120302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2748933" y="2063743"/>
              <a:ext cx="0" cy="751893"/>
            </a:xfrm>
            <a:custGeom>
              <a:avLst/>
              <a:pathLst>
                <a:path w="0" h="751893">
                  <a:moveTo>
                    <a:pt x="0" y="75189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4081649"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5414365"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480537"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747080"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013623"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280166"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546709"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813253"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8079796"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12" name="tx112"/>
            <p:cNvSpPr/>
            <p:nvPr/>
          </p:nvSpPr>
          <p:spPr>
            <a:xfrm>
              <a:off x="1363967" y="397100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a:t>
              </a:r>
            </a:p>
          </p:txBody>
        </p:sp>
        <p:sp>
          <p:nvSpPr>
            <p:cNvPr id="113" name="tx113"/>
            <p:cNvSpPr/>
            <p:nvPr/>
          </p:nvSpPr>
          <p:spPr>
            <a:xfrm>
              <a:off x="1298664" y="35029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100.5</a:t>
              </a:r>
            </a:p>
          </p:txBody>
        </p:sp>
        <p:sp>
          <p:nvSpPr>
            <p:cNvPr id="114" name="tx114"/>
            <p:cNvSpPr/>
            <p:nvPr/>
          </p:nvSpPr>
          <p:spPr>
            <a:xfrm>
              <a:off x="2631380" y="382033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136.7</a:t>
              </a:r>
            </a:p>
          </p:txBody>
        </p:sp>
        <p:sp>
          <p:nvSpPr>
            <p:cNvPr id="115" name="tx115"/>
            <p:cNvSpPr/>
            <p:nvPr/>
          </p:nvSpPr>
          <p:spPr>
            <a:xfrm>
              <a:off x="2657505" y="32717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73.6</a:t>
              </a:r>
            </a:p>
          </p:txBody>
        </p:sp>
        <p:sp>
          <p:nvSpPr>
            <p:cNvPr id="116" name="tx116"/>
            <p:cNvSpPr/>
            <p:nvPr/>
          </p:nvSpPr>
          <p:spPr>
            <a:xfrm>
              <a:off x="3964096" y="36727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193.3</a:t>
              </a:r>
            </a:p>
          </p:txBody>
        </p:sp>
        <p:sp>
          <p:nvSpPr>
            <p:cNvPr id="117" name="tx117"/>
            <p:cNvSpPr/>
            <p:nvPr/>
          </p:nvSpPr>
          <p:spPr>
            <a:xfrm>
              <a:off x="3990221" y="30865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31.5</a:t>
              </a:r>
            </a:p>
          </p:txBody>
        </p:sp>
        <p:sp>
          <p:nvSpPr>
            <p:cNvPr id="118" name="tx118"/>
            <p:cNvSpPr/>
            <p:nvPr/>
          </p:nvSpPr>
          <p:spPr>
            <a:xfrm>
              <a:off x="5296811" y="36654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196.1</a:t>
              </a:r>
            </a:p>
          </p:txBody>
        </p:sp>
        <p:sp>
          <p:nvSpPr>
            <p:cNvPr id="119" name="tx119"/>
            <p:cNvSpPr/>
            <p:nvPr/>
          </p:nvSpPr>
          <p:spPr>
            <a:xfrm>
              <a:off x="5322937" y="307063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31.9</a:t>
              </a:r>
            </a:p>
          </p:txBody>
        </p:sp>
        <p:sp>
          <p:nvSpPr>
            <p:cNvPr id="120" name="tx120"/>
            <p:cNvSpPr/>
            <p:nvPr/>
          </p:nvSpPr>
          <p:spPr>
            <a:xfrm>
              <a:off x="6362984" y="35840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227.3</a:t>
              </a:r>
            </a:p>
          </p:txBody>
        </p:sp>
        <p:sp>
          <p:nvSpPr>
            <p:cNvPr id="121" name="tx121"/>
            <p:cNvSpPr/>
            <p:nvPr/>
          </p:nvSpPr>
          <p:spPr>
            <a:xfrm>
              <a:off x="6428286" y="2961225"/>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2" name="tx122"/>
            <p:cNvSpPr/>
            <p:nvPr/>
          </p:nvSpPr>
          <p:spPr>
            <a:xfrm>
              <a:off x="6668704" y="360558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a:t>
              </a:r>
            </a:p>
          </p:txBody>
        </p:sp>
        <p:sp>
          <p:nvSpPr>
            <p:cNvPr id="123" name="tx123"/>
            <p:cNvSpPr/>
            <p:nvPr/>
          </p:nvSpPr>
          <p:spPr>
            <a:xfrm>
              <a:off x="6655652" y="297886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a:t>
              </a:r>
            </a:p>
          </p:txBody>
        </p:sp>
        <p:sp>
          <p:nvSpPr>
            <p:cNvPr id="124" name="tx124"/>
            <p:cNvSpPr/>
            <p:nvPr/>
          </p:nvSpPr>
          <p:spPr>
            <a:xfrm>
              <a:off x="6896070" y="35954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222.9</a:t>
              </a:r>
            </a:p>
          </p:txBody>
        </p:sp>
        <p:sp>
          <p:nvSpPr>
            <p:cNvPr id="125" name="tx125"/>
            <p:cNvSpPr/>
            <p:nvPr/>
          </p:nvSpPr>
          <p:spPr>
            <a:xfrm>
              <a:off x="6922195" y="29634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19.4</a:t>
              </a:r>
            </a:p>
          </p:txBody>
        </p:sp>
        <p:sp>
          <p:nvSpPr>
            <p:cNvPr id="126" name="tx126"/>
            <p:cNvSpPr/>
            <p:nvPr/>
          </p:nvSpPr>
          <p:spPr>
            <a:xfrm>
              <a:off x="7162613" y="35988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221.6</a:t>
              </a:r>
            </a:p>
          </p:txBody>
        </p:sp>
        <p:sp>
          <p:nvSpPr>
            <p:cNvPr id="127" name="tx127"/>
            <p:cNvSpPr/>
            <p:nvPr/>
          </p:nvSpPr>
          <p:spPr>
            <a:xfrm>
              <a:off x="7188738" y="29635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a:t>
              </a:r>
            </a:p>
          </p:txBody>
        </p:sp>
        <p:sp>
          <p:nvSpPr>
            <p:cNvPr id="128" name="tx128"/>
            <p:cNvSpPr/>
            <p:nvPr/>
          </p:nvSpPr>
          <p:spPr>
            <a:xfrm>
              <a:off x="7429156" y="35942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223.4</a:t>
              </a:r>
            </a:p>
          </p:txBody>
        </p:sp>
        <p:sp>
          <p:nvSpPr>
            <p:cNvPr id="129" name="tx129"/>
            <p:cNvSpPr/>
            <p:nvPr/>
          </p:nvSpPr>
          <p:spPr>
            <a:xfrm>
              <a:off x="7455282" y="295514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22.1</a:t>
              </a:r>
            </a:p>
          </p:txBody>
        </p:sp>
        <p:sp>
          <p:nvSpPr>
            <p:cNvPr id="130" name="tx130"/>
            <p:cNvSpPr/>
            <p:nvPr/>
          </p:nvSpPr>
          <p:spPr>
            <a:xfrm>
              <a:off x="7695699" y="35910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224.6</a:t>
              </a:r>
            </a:p>
          </p:txBody>
        </p:sp>
        <p:sp>
          <p:nvSpPr>
            <p:cNvPr id="131" name="tx131"/>
            <p:cNvSpPr/>
            <p:nvPr/>
          </p:nvSpPr>
          <p:spPr>
            <a:xfrm>
              <a:off x="7721825" y="294836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a:t>
              </a:r>
            </a:p>
          </p:txBody>
        </p:sp>
        <p:sp>
          <p:nvSpPr>
            <p:cNvPr id="132" name="tx132"/>
            <p:cNvSpPr/>
            <p:nvPr/>
          </p:nvSpPr>
          <p:spPr>
            <a:xfrm>
              <a:off x="7962242" y="35904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224.8</a:t>
              </a:r>
            </a:p>
          </p:txBody>
        </p:sp>
        <p:sp>
          <p:nvSpPr>
            <p:cNvPr id="133" name="tx133"/>
            <p:cNvSpPr/>
            <p:nvPr/>
          </p:nvSpPr>
          <p:spPr>
            <a:xfrm>
              <a:off x="7988368" y="294713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a:t>
              </a:r>
            </a:p>
          </p:txBody>
        </p:sp>
        <p:sp>
          <p:nvSpPr>
            <p:cNvPr id="134" name="tx134"/>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655386" y="363816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31164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7" name="tx137"/>
            <p:cNvSpPr/>
            <p:nvPr/>
          </p:nvSpPr>
          <p:spPr>
            <a:xfrm>
              <a:off x="655386" y="2594637"/>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8" name="tx138"/>
            <p:cNvSpPr/>
            <p:nvPr/>
          </p:nvSpPr>
          <p:spPr>
            <a:xfrm>
              <a:off x="655386" y="207297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9" name="tx139"/>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6" name="tx156"/>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pl157"/>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tx158"/>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9" name="rc159"/>
            <p:cNvSpPr/>
            <p:nvPr/>
          </p:nvSpPr>
          <p:spPr>
            <a:xfrm>
              <a:off x="4433341" y="5080163"/>
              <a:ext cx="201456" cy="201456"/>
            </a:xfrm>
            <a:prstGeom prst="rect">
              <a:avLst/>
            </a:prstGeom>
            <a:solidFill>
              <a:srgbClr val="1CABE2">
                <a:alpha val="100000"/>
              </a:srgbClr>
            </a:solidFill>
          </p:spPr>
          <p:txBody>
            <a:bodyPr/>
            <a:lstStyle/>
            <a:p/>
          </p:txBody>
        </p:sp>
        <p:sp>
          <p:nvSpPr>
            <p:cNvPr id="160" name="rc160"/>
            <p:cNvSpPr/>
            <p:nvPr/>
          </p:nvSpPr>
          <p:spPr>
            <a:xfrm>
              <a:off x="5638429" y="5080163"/>
              <a:ext cx="201456" cy="201456"/>
            </a:xfrm>
            <a:prstGeom prst="rect">
              <a:avLst/>
            </a:prstGeom>
            <a:solidFill>
              <a:srgbClr val="80BD41">
                <a:alpha val="100000"/>
              </a:srgbClr>
            </a:solidFill>
          </p:spPr>
          <p:txBody>
            <a:bodyPr/>
            <a:lstStyle/>
            <a:p/>
          </p:txBody>
        </p:sp>
        <p:sp>
          <p:nvSpPr>
            <p:cNvPr id="161" name="tx161"/>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2" name="tx162"/>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3" name="tx163"/>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4" name="tx164"/>
            <p:cNvSpPr/>
            <p:nvPr/>
          </p:nvSpPr>
          <p:spPr>
            <a:xfrm>
              <a:off x="951100" y="1592892"/>
              <a:ext cx="185476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Sierra Leone, 2000-2025</a:t>
              </a:r>
            </a:p>
          </p:txBody>
        </p:sp>
        <p:sp>
          <p:nvSpPr>
            <p:cNvPr id="165" name="pl165"/>
            <p:cNvSpPr/>
            <p:nvPr/>
          </p:nvSpPr>
          <p:spPr>
            <a:xfrm>
              <a:off x="262686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28805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94924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95746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61864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840557"/>
              <a:ext cx="6047815" cy="124062"/>
            </a:xfrm>
            <a:prstGeom prst="rect">
              <a:avLst/>
            </a:prstGeom>
            <a:solidFill>
              <a:srgbClr val="80BD41">
                <a:alpha val="100000"/>
              </a:srgbClr>
            </a:solidFill>
          </p:spPr>
          <p:txBody>
            <a:bodyPr/>
            <a:lstStyle/>
            <a:p/>
          </p:txBody>
        </p:sp>
        <p:sp>
          <p:nvSpPr>
            <p:cNvPr id="175" name="rc175"/>
            <p:cNvSpPr/>
            <p:nvPr/>
          </p:nvSpPr>
          <p:spPr>
            <a:xfrm>
              <a:off x="7344088" y="5840557"/>
              <a:ext cx="318278" cy="124062"/>
            </a:xfrm>
            <a:prstGeom prst="rect">
              <a:avLst/>
            </a:prstGeom>
            <a:solidFill>
              <a:srgbClr val="1CABE2">
                <a:alpha val="100000"/>
              </a:srgbClr>
            </a:solidFill>
          </p:spPr>
          <p:txBody>
            <a:bodyPr/>
            <a:lstStyle/>
            <a:p/>
          </p:txBody>
        </p:sp>
        <p:sp>
          <p:nvSpPr>
            <p:cNvPr id="176" name="rc176"/>
            <p:cNvSpPr/>
            <p:nvPr/>
          </p:nvSpPr>
          <p:spPr>
            <a:xfrm>
              <a:off x="1296273" y="5685479"/>
              <a:ext cx="5977027" cy="124062"/>
            </a:xfrm>
            <a:prstGeom prst="rect">
              <a:avLst/>
            </a:prstGeom>
            <a:solidFill>
              <a:srgbClr val="80BD41">
                <a:alpha val="100000"/>
              </a:srgbClr>
            </a:solidFill>
          </p:spPr>
          <p:txBody>
            <a:bodyPr/>
            <a:lstStyle/>
            <a:p/>
          </p:txBody>
        </p:sp>
        <p:sp>
          <p:nvSpPr>
            <p:cNvPr id="177" name="rc177"/>
            <p:cNvSpPr/>
            <p:nvPr/>
          </p:nvSpPr>
          <p:spPr>
            <a:xfrm>
              <a:off x="7273301" y="5685479"/>
              <a:ext cx="591049" cy="124062"/>
            </a:xfrm>
            <a:prstGeom prst="rect">
              <a:avLst/>
            </a:prstGeom>
            <a:solidFill>
              <a:srgbClr val="1CABE2">
                <a:alpha val="100000"/>
              </a:srgbClr>
            </a:solidFill>
          </p:spPr>
          <p:txBody>
            <a:bodyPr/>
            <a:lstStyle/>
            <a:p/>
          </p:txBody>
        </p:sp>
        <p:sp>
          <p:nvSpPr>
            <p:cNvPr id="178" name="rc178"/>
            <p:cNvSpPr/>
            <p:nvPr/>
          </p:nvSpPr>
          <p:spPr>
            <a:xfrm>
              <a:off x="1296273" y="5530401"/>
              <a:ext cx="5982882" cy="124062"/>
            </a:xfrm>
            <a:prstGeom prst="rect">
              <a:avLst/>
            </a:prstGeom>
            <a:solidFill>
              <a:srgbClr val="80BD41">
                <a:alpha val="100000"/>
              </a:srgbClr>
            </a:solidFill>
          </p:spPr>
          <p:txBody>
            <a:bodyPr/>
            <a:lstStyle/>
            <a:p/>
          </p:txBody>
        </p:sp>
        <p:sp>
          <p:nvSpPr>
            <p:cNvPr id="179" name="rc179"/>
            <p:cNvSpPr/>
            <p:nvPr/>
          </p:nvSpPr>
          <p:spPr>
            <a:xfrm>
              <a:off x="7279155" y="5530401"/>
              <a:ext cx="591848" cy="124062"/>
            </a:xfrm>
            <a:prstGeom prst="rect">
              <a:avLst/>
            </a:prstGeom>
            <a:solidFill>
              <a:srgbClr val="1CABE2">
                <a:alpha val="100000"/>
              </a:srgbClr>
            </a:solidFill>
          </p:spPr>
          <p:txBody>
            <a:bodyPr/>
            <a:lstStyle/>
            <a:p/>
          </p:txBody>
        </p:sp>
        <p:sp>
          <p:nvSpPr>
            <p:cNvPr id="180" name="tx180"/>
            <p:cNvSpPr/>
            <p:nvPr/>
          </p:nvSpPr>
          <p:spPr>
            <a:xfrm>
              <a:off x="7836269"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239.2</a:t>
              </a:r>
            </a:p>
          </p:txBody>
        </p:sp>
        <p:sp>
          <p:nvSpPr>
            <p:cNvPr id="181" name="tx181"/>
            <p:cNvSpPr/>
            <p:nvPr/>
          </p:nvSpPr>
          <p:spPr>
            <a:xfrm>
              <a:off x="8048073"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246.8</a:t>
              </a:r>
            </a:p>
          </p:txBody>
        </p:sp>
        <p:sp>
          <p:nvSpPr>
            <p:cNvPr id="182" name="tx182"/>
            <p:cNvSpPr/>
            <p:nvPr/>
          </p:nvSpPr>
          <p:spPr>
            <a:xfrm>
              <a:off x="8055059" y="5550708"/>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247.1</a:t>
              </a:r>
            </a:p>
          </p:txBody>
        </p:sp>
        <p:sp>
          <p:nvSpPr>
            <p:cNvPr id="183" name="tx183"/>
            <p:cNvSpPr/>
            <p:nvPr/>
          </p:nvSpPr>
          <p:spPr>
            <a:xfrm>
              <a:off x="4184542"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227.3</a:t>
              </a:r>
            </a:p>
          </p:txBody>
        </p:sp>
        <p:sp>
          <p:nvSpPr>
            <p:cNvPr id="184" name="tx184"/>
            <p:cNvSpPr/>
            <p:nvPr/>
          </p:nvSpPr>
          <p:spPr>
            <a:xfrm>
              <a:off x="7442938" y="586347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85" name="tx185"/>
            <p:cNvSpPr/>
            <p:nvPr/>
          </p:nvSpPr>
          <p:spPr>
            <a:xfrm>
              <a:off x="4149149"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224.6</a:t>
              </a:r>
            </a:p>
          </p:txBody>
        </p:sp>
        <p:sp>
          <p:nvSpPr>
            <p:cNvPr id="186" name="tx186"/>
            <p:cNvSpPr/>
            <p:nvPr/>
          </p:nvSpPr>
          <p:spPr>
            <a:xfrm>
              <a:off x="7463332" y="570839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22.2</a:t>
              </a:r>
            </a:p>
          </p:txBody>
        </p:sp>
        <p:sp>
          <p:nvSpPr>
            <p:cNvPr id="187" name="tx187"/>
            <p:cNvSpPr/>
            <p:nvPr/>
          </p:nvSpPr>
          <p:spPr>
            <a:xfrm>
              <a:off x="4152076"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224.8</a:t>
              </a:r>
            </a:p>
          </p:txBody>
        </p:sp>
        <p:sp>
          <p:nvSpPr>
            <p:cNvPr id="188" name="tx188"/>
            <p:cNvSpPr/>
            <p:nvPr/>
          </p:nvSpPr>
          <p:spPr>
            <a:xfrm>
              <a:off x="7469586" y="555331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22.2</a:t>
              </a:r>
            </a:p>
          </p:txBody>
        </p:sp>
        <p:sp>
          <p:nvSpPr>
            <p:cNvPr id="189" name="tx189"/>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3840919"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4" name="tx194"/>
            <p:cNvSpPr/>
            <p:nvPr/>
          </p:nvSpPr>
          <p:spPr>
            <a:xfrm>
              <a:off x="6502107"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5" name="tx195"/>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6" name="tx196"/>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7" name="tx197"/>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(91%) was lower than in 2019 (95%).
The number of children vaccinated with DTP3 decreased 1% compared to in 2019.
The number of surviving infants increased approximately 3% compared to in 2019.
In 2025, fewer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3194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07182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31169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45188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69175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19316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352703"/>
              <a:ext cx="239399" cy="859306"/>
            </a:xfrm>
            <a:prstGeom prst="rect">
              <a:avLst/>
            </a:prstGeom>
            <a:solidFill>
              <a:srgbClr val="E2231A">
                <a:alpha val="90196"/>
              </a:srgbClr>
            </a:solidFill>
          </p:spPr>
          <p:txBody>
            <a:bodyPr/>
            <a:lstStyle/>
            <a:p/>
          </p:txBody>
        </p:sp>
        <p:sp>
          <p:nvSpPr>
            <p:cNvPr id="24" name="rc24"/>
            <p:cNvSpPr/>
            <p:nvPr/>
          </p:nvSpPr>
          <p:spPr>
            <a:xfrm>
              <a:off x="1577053" y="3503519"/>
              <a:ext cx="239399" cy="708490"/>
            </a:xfrm>
            <a:prstGeom prst="rect">
              <a:avLst/>
            </a:prstGeom>
            <a:solidFill>
              <a:srgbClr val="E2231A">
                <a:alpha val="90196"/>
              </a:srgbClr>
            </a:solidFill>
          </p:spPr>
          <p:txBody>
            <a:bodyPr/>
            <a:lstStyle/>
            <a:p/>
          </p:txBody>
        </p:sp>
        <p:sp>
          <p:nvSpPr>
            <p:cNvPr id="25" name="rc25"/>
            <p:cNvSpPr/>
            <p:nvPr/>
          </p:nvSpPr>
          <p:spPr>
            <a:xfrm>
              <a:off x="1843053" y="3636914"/>
              <a:ext cx="239399" cy="575095"/>
            </a:xfrm>
            <a:prstGeom prst="rect">
              <a:avLst/>
            </a:prstGeom>
            <a:solidFill>
              <a:srgbClr val="E2231A">
                <a:alpha val="90196"/>
              </a:srgbClr>
            </a:solidFill>
          </p:spPr>
          <p:txBody>
            <a:bodyPr/>
            <a:lstStyle/>
            <a:p/>
          </p:txBody>
        </p:sp>
        <p:sp>
          <p:nvSpPr>
            <p:cNvPr id="26" name="rc26"/>
            <p:cNvSpPr/>
            <p:nvPr/>
          </p:nvSpPr>
          <p:spPr>
            <a:xfrm>
              <a:off x="2109053" y="3793287"/>
              <a:ext cx="239399" cy="418722"/>
            </a:xfrm>
            <a:prstGeom prst="rect">
              <a:avLst/>
            </a:prstGeom>
            <a:solidFill>
              <a:srgbClr val="E2231A">
                <a:alpha val="90196"/>
              </a:srgbClr>
            </a:solidFill>
          </p:spPr>
          <p:txBody>
            <a:bodyPr/>
            <a:lstStyle/>
            <a:p/>
          </p:txBody>
        </p:sp>
        <p:sp>
          <p:nvSpPr>
            <p:cNvPr id="27" name="rc27"/>
            <p:cNvSpPr/>
            <p:nvPr/>
          </p:nvSpPr>
          <p:spPr>
            <a:xfrm>
              <a:off x="2375052" y="3835086"/>
              <a:ext cx="239399" cy="376923"/>
            </a:xfrm>
            <a:prstGeom prst="rect">
              <a:avLst/>
            </a:prstGeom>
            <a:solidFill>
              <a:srgbClr val="E2231A">
                <a:alpha val="90196"/>
              </a:srgbClr>
            </a:solidFill>
          </p:spPr>
          <p:txBody>
            <a:bodyPr/>
            <a:lstStyle/>
            <a:p/>
          </p:txBody>
        </p:sp>
        <p:sp>
          <p:nvSpPr>
            <p:cNvPr id="28" name="rc28"/>
            <p:cNvSpPr/>
            <p:nvPr/>
          </p:nvSpPr>
          <p:spPr>
            <a:xfrm>
              <a:off x="2641052" y="3748454"/>
              <a:ext cx="239399" cy="463554"/>
            </a:xfrm>
            <a:prstGeom prst="rect">
              <a:avLst/>
            </a:prstGeom>
            <a:solidFill>
              <a:srgbClr val="E2231A">
                <a:alpha val="90196"/>
              </a:srgbClr>
            </a:solidFill>
          </p:spPr>
          <p:txBody>
            <a:bodyPr/>
            <a:lstStyle/>
            <a:p/>
          </p:txBody>
        </p:sp>
        <p:sp>
          <p:nvSpPr>
            <p:cNvPr id="29" name="rc29"/>
            <p:cNvSpPr/>
            <p:nvPr/>
          </p:nvSpPr>
          <p:spPr>
            <a:xfrm>
              <a:off x="2907052" y="3640828"/>
              <a:ext cx="239399" cy="571180"/>
            </a:xfrm>
            <a:prstGeom prst="rect">
              <a:avLst/>
            </a:prstGeom>
            <a:solidFill>
              <a:srgbClr val="E2231A">
                <a:alpha val="90196"/>
              </a:srgbClr>
            </a:solidFill>
          </p:spPr>
          <p:txBody>
            <a:bodyPr/>
            <a:lstStyle/>
            <a:p/>
          </p:txBody>
        </p:sp>
        <p:sp>
          <p:nvSpPr>
            <p:cNvPr id="30" name="rc30"/>
            <p:cNvSpPr/>
            <p:nvPr/>
          </p:nvSpPr>
          <p:spPr>
            <a:xfrm>
              <a:off x="3173051" y="3554926"/>
              <a:ext cx="239399" cy="657082"/>
            </a:xfrm>
            <a:prstGeom prst="rect">
              <a:avLst/>
            </a:prstGeom>
            <a:solidFill>
              <a:srgbClr val="E2231A">
                <a:alpha val="90196"/>
              </a:srgbClr>
            </a:solidFill>
          </p:spPr>
          <p:txBody>
            <a:bodyPr/>
            <a:lstStyle/>
            <a:p/>
          </p:txBody>
        </p:sp>
        <p:sp>
          <p:nvSpPr>
            <p:cNvPr id="31" name="rc31"/>
            <p:cNvSpPr/>
            <p:nvPr/>
          </p:nvSpPr>
          <p:spPr>
            <a:xfrm>
              <a:off x="3439051" y="3761202"/>
              <a:ext cx="239399" cy="450807"/>
            </a:xfrm>
            <a:prstGeom prst="rect">
              <a:avLst/>
            </a:prstGeom>
            <a:solidFill>
              <a:srgbClr val="E2231A">
                <a:alpha val="90196"/>
              </a:srgbClr>
            </a:solidFill>
          </p:spPr>
          <p:txBody>
            <a:bodyPr/>
            <a:lstStyle/>
            <a:p/>
          </p:txBody>
        </p:sp>
        <p:sp>
          <p:nvSpPr>
            <p:cNvPr id="32" name="rc32"/>
            <p:cNvSpPr/>
            <p:nvPr/>
          </p:nvSpPr>
          <p:spPr>
            <a:xfrm>
              <a:off x="3705050" y="3874270"/>
              <a:ext cx="239399" cy="337738"/>
            </a:xfrm>
            <a:prstGeom prst="rect">
              <a:avLst/>
            </a:prstGeom>
            <a:solidFill>
              <a:srgbClr val="E2231A">
                <a:alpha val="90196"/>
              </a:srgbClr>
            </a:solidFill>
          </p:spPr>
          <p:txBody>
            <a:bodyPr/>
            <a:lstStyle/>
            <a:p/>
          </p:txBody>
        </p:sp>
        <p:sp>
          <p:nvSpPr>
            <p:cNvPr id="33" name="rc33"/>
            <p:cNvSpPr/>
            <p:nvPr/>
          </p:nvSpPr>
          <p:spPr>
            <a:xfrm>
              <a:off x="3971050" y="3904538"/>
              <a:ext cx="239399" cy="307470"/>
            </a:xfrm>
            <a:prstGeom prst="rect">
              <a:avLst/>
            </a:prstGeom>
            <a:solidFill>
              <a:srgbClr val="E2231A">
                <a:alpha val="90196"/>
              </a:srgbClr>
            </a:solidFill>
          </p:spPr>
          <p:txBody>
            <a:bodyPr/>
            <a:lstStyle/>
            <a:p/>
          </p:txBody>
        </p:sp>
        <p:sp>
          <p:nvSpPr>
            <p:cNvPr id="34" name="rc34"/>
            <p:cNvSpPr/>
            <p:nvPr/>
          </p:nvSpPr>
          <p:spPr>
            <a:xfrm>
              <a:off x="4237050" y="3934997"/>
              <a:ext cx="239399" cy="277012"/>
            </a:xfrm>
            <a:prstGeom prst="rect">
              <a:avLst/>
            </a:prstGeom>
            <a:solidFill>
              <a:srgbClr val="E2231A">
                <a:alpha val="90196"/>
              </a:srgbClr>
            </a:solidFill>
          </p:spPr>
          <p:txBody>
            <a:bodyPr/>
            <a:lstStyle/>
            <a:p/>
          </p:txBody>
        </p:sp>
        <p:sp>
          <p:nvSpPr>
            <p:cNvPr id="35" name="rc35"/>
            <p:cNvSpPr/>
            <p:nvPr/>
          </p:nvSpPr>
          <p:spPr>
            <a:xfrm>
              <a:off x="4503049" y="3967568"/>
              <a:ext cx="239399" cy="244441"/>
            </a:xfrm>
            <a:prstGeom prst="rect">
              <a:avLst/>
            </a:prstGeom>
            <a:solidFill>
              <a:srgbClr val="E2231A">
                <a:alpha val="90196"/>
              </a:srgbClr>
            </a:solidFill>
          </p:spPr>
          <p:txBody>
            <a:bodyPr/>
            <a:lstStyle/>
            <a:p/>
          </p:txBody>
        </p:sp>
        <p:sp>
          <p:nvSpPr>
            <p:cNvPr id="36" name="rc36"/>
            <p:cNvSpPr/>
            <p:nvPr/>
          </p:nvSpPr>
          <p:spPr>
            <a:xfrm>
              <a:off x="4769049" y="3951241"/>
              <a:ext cx="239399" cy="260768"/>
            </a:xfrm>
            <a:prstGeom prst="rect">
              <a:avLst/>
            </a:prstGeom>
            <a:solidFill>
              <a:srgbClr val="E2231A">
                <a:alpha val="90196"/>
              </a:srgbClr>
            </a:solidFill>
          </p:spPr>
          <p:txBody>
            <a:bodyPr/>
            <a:lstStyle/>
            <a:p/>
          </p:txBody>
        </p:sp>
        <p:sp>
          <p:nvSpPr>
            <p:cNvPr id="37" name="rc37"/>
            <p:cNvSpPr/>
            <p:nvPr/>
          </p:nvSpPr>
          <p:spPr>
            <a:xfrm>
              <a:off x="5035049" y="3864784"/>
              <a:ext cx="239399" cy="347225"/>
            </a:xfrm>
            <a:prstGeom prst="rect">
              <a:avLst/>
            </a:prstGeom>
            <a:solidFill>
              <a:srgbClr val="E2231A">
                <a:alpha val="90196"/>
              </a:srgbClr>
            </a:solidFill>
          </p:spPr>
          <p:txBody>
            <a:bodyPr/>
            <a:lstStyle/>
            <a:p/>
          </p:txBody>
        </p:sp>
        <p:sp>
          <p:nvSpPr>
            <p:cNvPr id="38" name="rc38"/>
            <p:cNvSpPr/>
            <p:nvPr/>
          </p:nvSpPr>
          <p:spPr>
            <a:xfrm>
              <a:off x="5301048" y="3830730"/>
              <a:ext cx="239399" cy="381278"/>
            </a:xfrm>
            <a:prstGeom prst="rect">
              <a:avLst/>
            </a:prstGeom>
            <a:solidFill>
              <a:srgbClr val="E2231A">
                <a:alpha val="90196"/>
              </a:srgbClr>
            </a:solidFill>
          </p:spPr>
          <p:txBody>
            <a:bodyPr/>
            <a:lstStyle/>
            <a:p/>
          </p:txBody>
        </p:sp>
        <p:sp>
          <p:nvSpPr>
            <p:cNvPr id="39" name="rc39"/>
            <p:cNvSpPr/>
            <p:nvPr/>
          </p:nvSpPr>
          <p:spPr>
            <a:xfrm>
              <a:off x="5567048" y="3948702"/>
              <a:ext cx="239399" cy="263307"/>
            </a:xfrm>
            <a:prstGeom prst="rect">
              <a:avLst/>
            </a:prstGeom>
            <a:solidFill>
              <a:srgbClr val="E2231A">
                <a:alpha val="90196"/>
              </a:srgbClr>
            </a:solidFill>
          </p:spPr>
          <p:txBody>
            <a:bodyPr/>
            <a:lstStyle/>
            <a:p/>
          </p:txBody>
        </p:sp>
        <p:sp>
          <p:nvSpPr>
            <p:cNvPr id="40" name="rc40"/>
            <p:cNvSpPr/>
            <p:nvPr/>
          </p:nvSpPr>
          <p:spPr>
            <a:xfrm>
              <a:off x="5833047" y="3855852"/>
              <a:ext cx="239399" cy="356156"/>
            </a:xfrm>
            <a:prstGeom prst="rect">
              <a:avLst/>
            </a:prstGeom>
            <a:solidFill>
              <a:srgbClr val="E2231A">
                <a:alpha val="90196"/>
              </a:srgbClr>
            </a:solidFill>
          </p:spPr>
          <p:txBody>
            <a:bodyPr/>
            <a:lstStyle/>
            <a:p/>
          </p:txBody>
        </p:sp>
        <p:sp>
          <p:nvSpPr>
            <p:cNvPr id="41" name="rc41"/>
            <p:cNvSpPr/>
            <p:nvPr/>
          </p:nvSpPr>
          <p:spPr>
            <a:xfrm>
              <a:off x="6099047" y="3977754"/>
              <a:ext cx="239399" cy="234255"/>
            </a:xfrm>
            <a:prstGeom prst="rect">
              <a:avLst/>
            </a:prstGeom>
            <a:solidFill>
              <a:srgbClr val="E2231A">
                <a:alpha val="90196"/>
              </a:srgbClr>
            </a:solidFill>
          </p:spPr>
          <p:txBody>
            <a:bodyPr/>
            <a:lstStyle/>
            <a:p/>
          </p:txBody>
        </p:sp>
        <p:sp>
          <p:nvSpPr>
            <p:cNvPr id="42" name="rc42"/>
            <p:cNvSpPr/>
            <p:nvPr/>
          </p:nvSpPr>
          <p:spPr>
            <a:xfrm>
              <a:off x="6365047" y="4084719"/>
              <a:ext cx="239399" cy="127290"/>
            </a:xfrm>
            <a:prstGeom prst="rect">
              <a:avLst/>
            </a:prstGeom>
            <a:solidFill>
              <a:srgbClr val="E2231A">
                <a:alpha val="90196"/>
              </a:srgbClr>
            </a:solidFill>
          </p:spPr>
          <p:txBody>
            <a:bodyPr/>
            <a:lstStyle/>
            <a:p/>
          </p:txBody>
        </p:sp>
        <p:sp>
          <p:nvSpPr>
            <p:cNvPr id="43" name="rc43"/>
            <p:cNvSpPr/>
            <p:nvPr/>
          </p:nvSpPr>
          <p:spPr>
            <a:xfrm>
              <a:off x="6631046" y="3974166"/>
              <a:ext cx="239399" cy="237843"/>
            </a:xfrm>
            <a:prstGeom prst="rect">
              <a:avLst/>
            </a:prstGeom>
            <a:solidFill>
              <a:srgbClr val="E2231A">
                <a:alpha val="90196"/>
              </a:srgbClr>
            </a:solidFill>
          </p:spPr>
          <p:txBody>
            <a:bodyPr/>
            <a:lstStyle/>
            <a:p/>
          </p:txBody>
        </p:sp>
        <p:sp>
          <p:nvSpPr>
            <p:cNvPr id="44" name="rc44"/>
            <p:cNvSpPr/>
            <p:nvPr/>
          </p:nvSpPr>
          <p:spPr>
            <a:xfrm>
              <a:off x="6897046" y="3972585"/>
              <a:ext cx="239399" cy="239424"/>
            </a:xfrm>
            <a:prstGeom prst="rect">
              <a:avLst/>
            </a:prstGeom>
            <a:solidFill>
              <a:srgbClr val="E2231A">
                <a:alpha val="90196"/>
              </a:srgbClr>
            </a:solidFill>
          </p:spPr>
          <p:txBody>
            <a:bodyPr/>
            <a:lstStyle/>
            <a:p/>
          </p:txBody>
        </p:sp>
        <p:sp>
          <p:nvSpPr>
            <p:cNvPr id="45" name="rc45"/>
            <p:cNvSpPr/>
            <p:nvPr/>
          </p:nvSpPr>
          <p:spPr>
            <a:xfrm>
              <a:off x="7163045" y="4026896"/>
              <a:ext cx="239399" cy="185113"/>
            </a:xfrm>
            <a:prstGeom prst="rect">
              <a:avLst/>
            </a:prstGeom>
            <a:solidFill>
              <a:srgbClr val="E2231A">
                <a:alpha val="90196"/>
              </a:srgbClr>
            </a:solidFill>
          </p:spPr>
          <p:txBody>
            <a:bodyPr/>
            <a:lstStyle/>
            <a:p/>
          </p:txBody>
        </p:sp>
        <p:sp>
          <p:nvSpPr>
            <p:cNvPr id="46" name="rc46"/>
            <p:cNvSpPr/>
            <p:nvPr/>
          </p:nvSpPr>
          <p:spPr>
            <a:xfrm>
              <a:off x="7429045" y="4025436"/>
              <a:ext cx="239399" cy="186572"/>
            </a:xfrm>
            <a:prstGeom prst="rect">
              <a:avLst/>
            </a:prstGeom>
            <a:solidFill>
              <a:srgbClr val="E2231A">
                <a:alpha val="90196"/>
              </a:srgbClr>
            </a:solidFill>
          </p:spPr>
          <p:txBody>
            <a:bodyPr/>
            <a:lstStyle/>
            <a:p/>
          </p:txBody>
        </p:sp>
        <p:sp>
          <p:nvSpPr>
            <p:cNvPr id="47" name="rc47"/>
            <p:cNvSpPr/>
            <p:nvPr/>
          </p:nvSpPr>
          <p:spPr>
            <a:xfrm>
              <a:off x="7695045" y="4024403"/>
              <a:ext cx="239399" cy="187606"/>
            </a:xfrm>
            <a:prstGeom prst="rect">
              <a:avLst/>
            </a:prstGeom>
            <a:solidFill>
              <a:srgbClr val="E2231A">
                <a:alpha val="90196"/>
              </a:srgbClr>
            </a:solidFill>
          </p:spPr>
          <p:txBody>
            <a:bodyPr/>
            <a:lstStyle/>
            <a:p/>
          </p:txBody>
        </p:sp>
        <p:sp>
          <p:nvSpPr>
            <p:cNvPr id="48" name="rc48"/>
            <p:cNvSpPr/>
            <p:nvPr/>
          </p:nvSpPr>
          <p:spPr>
            <a:xfrm>
              <a:off x="7961044" y="4024220"/>
              <a:ext cx="239399" cy="187788"/>
            </a:xfrm>
            <a:prstGeom prst="rect">
              <a:avLst/>
            </a:prstGeom>
            <a:solidFill>
              <a:srgbClr val="E2231A">
                <a:alpha val="90196"/>
              </a:srgbClr>
            </a:solidFill>
          </p:spPr>
          <p:txBody>
            <a:bodyPr/>
            <a:lstStyle/>
            <a:p/>
          </p:txBody>
        </p:sp>
        <p:sp>
          <p:nvSpPr>
            <p:cNvPr id="49" name="rc49"/>
            <p:cNvSpPr/>
            <p:nvPr/>
          </p:nvSpPr>
          <p:spPr>
            <a:xfrm>
              <a:off x="5301048" y="3557921"/>
              <a:ext cx="239399" cy="272808"/>
            </a:xfrm>
            <a:prstGeom prst="rect">
              <a:avLst/>
            </a:prstGeom>
            <a:solidFill>
              <a:srgbClr val="B3B3B3">
                <a:alpha val="90196"/>
              </a:srgbClr>
            </a:solidFill>
          </p:spPr>
          <p:txBody>
            <a:bodyPr/>
            <a:lstStyle/>
            <a:p/>
          </p:txBody>
        </p:sp>
        <p:sp>
          <p:nvSpPr>
            <p:cNvPr id="50" name="rc50"/>
            <p:cNvSpPr/>
            <p:nvPr/>
          </p:nvSpPr>
          <p:spPr>
            <a:xfrm>
              <a:off x="5567048" y="3394274"/>
              <a:ext cx="239399" cy="554427"/>
            </a:xfrm>
            <a:prstGeom prst="rect">
              <a:avLst/>
            </a:prstGeom>
            <a:solidFill>
              <a:srgbClr val="B3B3B3">
                <a:alpha val="90196"/>
              </a:srgbClr>
            </a:solidFill>
          </p:spPr>
          <p:txBody>
            <a:bodyPr/>
            <a:lstStyle/>
            <a:p/>
          </p:txBody>
        </p:sp>
        <p:sp>
          <p:nvSpPr>
            <p:cNvPr id="51" name="rc51"/>
            <p:cNvSpPr/>
            <p:nvPr/>
          </p:nvSpPr>
          <p:spPr>
            <a:xfrm>
              <a:off x="5833047" y="3474710"/>
              <a:ext cx="239399" cy="381142"/>
            </a:xfrm>
            <a:prstGeom prst="rect">
              <a:avLst/>
            </a:prstGeom>
            <a:solidFill>
              <a:srgbClr val="B3B3B3">
                <a:alpha val="90196"/>
              </a:srgbClr>
            </a:solidFill>
          </p:spPr>
          <p:txBody>
            <a:bodyPr/>
            <a:lstStyle/>
            <a:p/>
          </p:txBody>
        </p:sp>
        <p:sp>
          <p:nvSpPr>
            <p:cNvPr id="52" name="rc52"/>
            <p:cNvSpPr/>
            <p:nvPr/>
          </p:nvSpPr>
          <p:spPr>
            <a:xfrm>
              <a:off x="6099047" y="3617371"/>
              <a:ext cx="239399" cy="360383"/>
            </a:xfrm>
            <a:prstGeom prst="rect">
              <a:avLst/>
            </a:prstGeom>
            <a:solidFill>
              <a:srgbClr val="B3B3B3">
                <a:alpha val="90196"/>
              </a:srgbClr>
            </a:solidFill>
          </p:spPr>
          <p:txBody>
            <a:bodyPr/>
            <a:lstStyle/>
            <a:p/>
          </p:txBody>
        </p:sp>
        <p:sp>
          <p:nvSpPr>
            <p:cNvPr id="53" name="rc53"/>
            <p:cNvSpPr/>
            <p:nvPr/>
          </p:nvSpPr>
          <p:spPr>
            <a:xfrm>
              <a:off x="6365047" y="3742313"/>
              <a:ext cx="239399" cy="342406"/>
            </a:xfrm>
            <a:prstGeom prst="rect">
              <a:avLst/>
            </a:prstGeom>
            <a:solidFill>
              <a:srgbClr val="B3B3B3">
                <a:alpha val="90196"/>
              </a:srgbClr>
            </a:solidFill>
          </p:spPr>
          <p:txBody>
            <a:bodyPr/>
            <a:lstStyle/>
            <a:p/>
          </p:txBody>
        </p:sp>
        <p:sp>
          <p:nvSpPr>
            <p:cNvPr id="54" name="rc54"/>
            <p:cNvSpPr/>
            <p:nvPr/>
          </p:nvSpPr>
          <p:spPr>
            <a:xfrm>
              <a:off x="6631046" y="3650094"/>
              <a:ext cx="239399" cy="324071"/>
            </a:xfrm>
            <a:prstGeom prst="rect">
              <a:avLst/>
            </a:prstGeom>
            <a:solidFill>
              <a:srgbClr val="B3B3B3">
                <a:alpha val="90196"/>
              </a:srgbClr>
            </a:solidFill>
          </p:spPr>
          <p:txBody>
            <a:bodyPr/>
            <a:lstStyle/>
            <a:p/>
          </p:txBody>
        </p:sp>
        <p:sp>
          <p:nvSpPr>
            <p:cNvPr id="55" name="rc55"/>
            <p:cNvSpPr/>
            <p:nvPr/>
          </p:nvSpPr>
          <p:spPr>
            <a:xfrm>
              <a:off x="6897046" y="3642964"/>
              <a:ext cx="239399" cy="329620"/>
            </a:xfrm>
            <a:prstGeom prst="rect">
              <a:avLst/>
            </a:prstGeom>
            <a:solidFill>
              <a:srgbClr val="B3B3B3">
                <a:alpha val="90196"/>
              </a:srgbClr>
            </a:solidFill>
          </p:spPr>
          <p:txBody>
            <a:bodyPr/>
            <a:lstStyle/>
            <a:p/>
          </p:txBody>
        </p:sp>
        <p:sp>
          <p:nvSpPr>
            <p:cNvPr id="56" name="rc56"/>
            <p:cNvSpPr/>
            <p:nvPr/>
          </p:nvSpPr>
          <p:spPr>
            <a:xfrm>
              <a:off x="7163045" y="3741955"/>
              <a:ext cx="239399" cy="284940"/>
            </a:xfrm>
            <a:prstGeom prst="rect">
              <a:avLst/>
            </a:prstGeom>
            <a:solidFill>
              <a:srgbClr val="B3B3B3">
                <a:alpha val="90196"/>
              </a:srgbClr>
            </a:solidFill>
          </p:spPr>
          <p:txBody>
            <a:bodyPr/>
            <a:lstStyle/>
            <a:p/>
          </p:txBody>
        </p:sp>
        <p:sp>
          <p:nvSpPr>
            <p:cNvPr id="57" name="rc57"/>
            <p:cNvSpPr/>
            <p:nvPr/>
          </p:nvSpPr>
          <p:spPr>
            <a:xfrm>
              <a:off x="7429045" y="3738117"/>
              <a:ext cx="239399" cy="287319"/>
            </a:xfrm>
            <a:prstGeom prst="rect">
              <a:avLst/>
            </a:prstGeom>
            <a:solidFill>
              <a:srgbClr val="B3B3B3">
                <a:alpha val="90196"/>
              </a:srgbClr>
            </a:solidFill>
          </p:spPr>
          <p:txBody>
            <a:bodyPr/>
            <a:lstStyle/>
            <a:p/>
          </p:txBody>
        </p:sp>
        <p:sp>
          <p:nvSpPr>
            <p:cNvPr id="58" name="rc58"/>
            <p:cNvSpPr/>
            <p:nvPr/>
          </p:nvSpPr>
          <p:spPr>
            <a:xfrm>
              <a:off x="7695045" y="3734582"/>
              <a:ext cx="239399" cy="289820"/>
            </a:xfrm>
            <a:prstGeom prst="rect">
              <a:avLst/>
            </a:prstGeom>
            <a:solidFill>
              <a:srgbClr val="B3B3B3">
                <a:alpha val="90196"/>
              </a:srgbClr>
            </a:solidFill>
          </p:spPr>
          <p:txBody>
            <a:bodyPr/>
            <a:lstStyle/>
            <a:p/>
          </p:txBody>
        </p:sp>
        <p:sp>
          <p:nvSpPr>
            <p:cNvPr id="59" name="rc59"/>
            <p:cNvSpPr/>
            <p:nvPr/>
          </p:nvSpPr>
          <p:spPr>
            <a:xfrm>
              <a:off x="7961044" y="3730956"/>
              <a:ext cx="239399" cy="293263"/>
            </a:xfrm>
            <a:prstGeom prst="rect">
              <a:avLst/>
            </a:prstGeom>
            <a:solidFill>
              <a:srgbClr val="B3B3B3">
                <a:alpha val="90196"/>
              </a:srgbClr>
            </a:solidFill>
          </p:spPr>
          <p:txBody>
            <a:bodyPr/>
            <a:lstStyle/>
            <a:p/>
          </p:txBody>
        </p:sp>
        <p:sp>
          <p:nvSpPr>
            <p:cNvPr id="60" name="pl60"/>
            <p:cNvSpPr/>
            <p:nvPr/>
          </p:nvSpPr>
          <p:spPr>
            <a:xfrm>
              <a:off x="1430754" y="2214122"/>
              <a:ext cx="6649990" cy="1203029"/>
            </a:xfrm>
            <a:custGeom>
              <a:avLst/>
              <a:pathLst>
                <a:path w="6649990" h="1203029">
                  <a:moveTo>
                    <a:pt x="0" y="1203029"/>
                  </a:moveTo>
                  <a:lnTo>
                    <a:pt x="265999" y="923754"/>
                  </a:lnTo>
                  <a:lnTo>
                    <a:pt x="531999" y="665962"/>
                  </a:lnTo>
                  <a:lnTo>
                    <a:pt x="797998" y="429653"/>
                  </a:lnTo>
                  <a:lnTo>
                    <a:pt x="1063998" y="365205"/>
                  </a:lnTo>
                  <a:lnTo>
                    <a:pt x="1329998" y="472618"/>
                  </a:lnTo>
                  <a:lnTo>
                    <a:pt x="1595997" y="601514"/>
                  </a:lnTo>
                  <a:lnTo>
                    <a:pt x="1861997" y="708927"/>
                  </a:lnTo>
                  <a:lnTo>
                    <a:pt x="2127996" y="429653"/>
                  </a:lnTo>
                  <a:lnTo>
                    <a:pt x="2393996" y="279274"/>
                  </a:lnTo>
                  <a:lnTo>
                    <a:pt x="2659996" y="236309"/>
                  </a:lnTo>
                  <a:lnTo>
                    <a:pt x="2925995" y="193343"/>
                  </a:lnTo>
                  <a:lnTo>
                    <a:pt x="3191995" y="150378"/>
                  </a:lnTo>
                  <a:lnTo>
                    <a:pt x="3457995" y="171861"/>
                  </a:lnTo>
                  <a:lnTo>
                    <a:pt x="3723994" y="279274"/>
                  </a:lnTo>
                  <a:lnTo>
                    <a:pt x="3989994" y="322239"/>
                  </a:lnTo>
                  <a:lnTo>
                    <a:pt x="4255993" y="171861"/>
                  </a:lnTo>
                  <a:lnTo>
                    <a:pt x="4521993" y="279274"/>
                  </a:lnTo>
                  <a:lnTo>
                    <a:pt x="4787993" y="128895"/>
                  </a:lnTo>
                  <a:lnTo>
                    <a:pt x="5053992" y="0"/>
                  </a:lnTo>
                  <a:lnTo>
                    <a:pt x="5319992" y="128895"/>
                  </a:lnTo>
                  <a:lnTo>
                    <a:pt x="5585991" y="128895"/>
                  </a:lnTo>
                  <a:lnTo>
                    <a:pt x="5851991" y="64447"/>
                  </a:lnTo>
                  <a:lnTo>
                    <a:pt x="6117991" y="64447"/>
                  </a:lnTo>
                  <a:lnTo>
                    <a:pt x="6383990" y="64447"/>
                  </a:lnTo>
                  <a:lnTo>
                    <a:pt x="6649990" y="64447"/>
                  </a:lnTo>
                </a:path>
              </a:pathLst>
            </a:custGeom>
            <a:ln w="27101" cap="flat">
              <a:solidFill>
                <a:srgbClr val="3283FE">
                  <a:alpha val="100000"/>
                </a:srgbClr>
              </a:solidFill>
              <a:prstDash val="solid"/>
              <a:round/>
            </a:ln>
          </p:spPr>
          <p:txBody>
            <a:bodyPr/>
            <a:lstStyle/>
            <a:p/>
          </p:txBody>
        </p:sp>
        <p:sp>
          <p:nvSpPr>
            <p:cNvPr id="61" name="pl61"/>
            <p:cNvSpPr/>
            <p:nvPr/>
          </p:nvSpPr>
          <p:spPr>
            <a:xfrm>
              <a:off x="5420748" y="2643775"/>
              <a:ext cx="2659996" cy="494101"/>
            </a:xfrm>
            <a:custGeom>
              <a:avLst/>
              <a:pathLst>
                <a:path w="2659996" h="494101">
                  <a:moveTo>
                    <a:pt x="0" y="279274"/>
                  </a:moveTo>
                  <a:lnTo>
                    <a:pt x="265999" y="494101"/>
                  </a:lnTo>
                  <a:lnTo>
                    <a:pt x="531999" y="386687"/>
                  </a:lnTo>
                  <a:lnTo>
                    <a:pt x="797998" y="193343"/>
                  </a:lnTo>
                  <a:lnTo>
                    <a:pt x="1063998" y="21482"/>
                  </a:lnTo>
                  <a:lnTo>
                    <a:pt x="1329998" y="128895"/>
                  </a:lnTo>
                  <a:lnTo>
                    <a:pt x="1595997" y="128895"/>
                  </a:lnTo>
                  <a:lnTo>
                    <a:pt x="1861997" y="0"/>
                  </a:lnTo>
                  <a:lnTo>
                    <a:pt x="2127996" y="0"/>
                  </a:lnTo>
                  <a:lnTo>
                    <a:pt x="2393996" y="0"/>
                  </a:lnTo>
                  <a:lnTo>
                    <a:pt x="2659996" y="0"/>
                  </a:lnTo>
                </a:path>
              </a:pathLst>
            </a:custGeom>
            <a:ln w="27101" cap="flat">
              <a:solidFill>
                <a:srgbClr val="FFA500">
                  <a:alpha val="100000"/>
                </a:srgbClr>
              </a:solidFill>
              <a:prstDash val="solid"/>
              <a:round/>
            </a:ln>
          </p:spPr>
          <p:txBody>
            <a:bodyPr/>
            <a:lstStyle/>
            <a:p/>
          </p:txBody>
        </p:sp>
        <p:sp>
          <p:nvSpPr>
            <p:cNvPr id="62" name="tx62"/>
            <p:cNvSpPr/>
            <p:nvPr/>
          </p:nvSpPr>
          <p:spPr>
            <a:xfrm>
              <a:off x="1360416" y="323411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37</a:t>
              </a:r>
            </a:p>
          </p:txBody>
        </p:sp>
        <p:sp>
          <p:nvSpPr>
            <p:cNvPr id="63" name="tx63"/>
            <p:cNvSpPr/>
            <p:nvPr/>
          </p:nvSpPr>
          <p:spPr>
            <a:xfrm>
              <a:off x="2690414" y="250530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71</a:t>
              </a:r>
            </a:p>
          </p:txBody>
        </p:sp>
        <p:sp>
          <p:nvSpPr>
            <p:cNvPr id="64" name="tx64"/>
            <p:cNvSpPr/>
            <p:nvPr/>
          </p:nvSpPr>
          <p:spPr>
            <a:xfrm>
              <a:off x="4020412"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65" name="tx65"/>
            <p:cNvSpPr/>
            <p:nvPr/>
          </p:nvSpPr>
          <p:spPr>
            <a:xfrm>
              <a:off x="5350410" y="23533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78</a:t>
              </a:r>
            </a:p>
          </p:txBody>
        </p:sp>
        <p:sp>
          <p:nvSpPr>
            <p:cNvPr id="66" name="tx66"/>
            <p:cNvSpPr/>
            <p:nvPr/>
          </p:nvSpPr>
          <p:spPr>
            <a:xfrm>
              <a:off x="5350410" y="29845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60</a:t>
              </a:r>
            </a:p>
          </p:txBody>
        </p:sp>
        <p:sp>
          <p:nvSpPr>
            <p:cNvPr id="67" name="tx67"/>
            <p:cNvSpPr/>
            <p:nvPr/>
          </p:nvSpPr>
          <p:spPr>
            <a:xfrm>
              <a:off x="6414408"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68" name="tx68"/>
            <p:cNvSpPr/>
            <p:nvPr/>
          </p:nvSpPr>
          <p:spPr>
            <a:xfrm>
              <a:off x="6414408" y="272825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72</a:t>
              </a:r>
            </a:p>
          </p:txBody>
        </p:sp>
        <p:sp>
          <p:nvSpPr>
            <p:cNvPr id="69" name="tx69"/>
            <p:cNvSpPr/>
            <p:nvPr/>
          </p:nvSpPr>
          <p:spPr>
            <a:xfrm>
              <a:off x="6680408"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70" name="tx70"/>
            <p:cNvSpPr/>
            <p:nvPr/>
          </p:nvSpPr>
          <p:spPr>
            <a:xfrm>
              <a:off x="6680408" y="283412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67</a:t>
              </a:r>
            </a:p>
          </p:txBody>
        </p:sp>
        <p:sp>
          <p:nvSpPr>
            <p:cNvPr id="71" name="tx71"/>
            <p:cNvSpPr/>
            <p:nvPr/>
          </p:nvSpPr>
          <p:spPr>
            <a:xfrm>
              <a:off x="6946408"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72" name="tx72"/>
            <p:cNvSpPr/>
            <p:nvPr/>
          </p:nvSpPr>
          <p:spPr>
            <a:xfrm>
              <a:off x="6946408" y="283412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67</a:t>
              </a:r>
            </a:p>
          </p:txBody>
        </p:sp>
        <p:sp>
          <p:nvSpPr>
            <p:cNvPr id="73" name="tx73"/>
            <p:cNvSpPr/>
            <p:nvPr/>
          </p:nvSpPr>
          <p:spPr>
            <a:xfrm>
              <a:off x="7212407"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74" name="tx74"/>
            <p:cNvSpPr/>
            <p:nvPr/>
          </p:nvSpPr>
          <p:spPr>
            <a:xfrm>
              <a:off x="7212407" y="270517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73</a:t>
              </a:r>
            </a:p>
          </p:txBody>
        </p:sp>
        <p:sp>
          <p:nvSpPr>
            <p:cNvPr id="75" name="tx75"/>
            <p:cNvSpPr/>
            <p:nvPr/>
          </p:nvSpPr>
          <p:spPr>
            <a:xfrm>
              <a:off x="7478407"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76" name="tx76"/>
            <p:cNvSpPr/>
            <p:nvPr/>
          </p:nvSpPr>
          <p:spPr>
            <a:xfrm>
              <a:off x="7478407" y="270517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73</a:t>
              </a:r>
            </a:p>
          </p:txBody>
        </p:sp>
        <p:sp>
          <p:nvSpPr>
            <p:cNvPr id="77" name="tx77"/>
            <p:cNvSpPr/>
            <p:nvPr/>
          </p:nvSpPr>
          <p:spPr>
            <a:xfrm>
              <a:off x="7744407"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78" name="tx78"/>
            <p:cNvSpPr/>
            <p:nvPr/>
          </p:nvSpPr>
          <p:spPr>
            <a:xfrm>
              <a:off x="7744407" y="270517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73</a:t>
              </a:r>
            </a:p>
          </p:txBody>
        </p:sp>
        <p:sp>
          <p:nvSpPr>
            <p:cNvPr id="79" name="tx79"/>
            <p:cNvSpPr/>
            <p:nvPr/>
          </p:nvSpPr>
          <p:spPr>
            <a:xfrm>
              <a:off x="8010406"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80" name="tx80"/>
            <p:cNvSpPr/>
            <p:nvPr/>
          </p:nvSpPr>
          <p:spPr>
            <a:xfrm>
              <a:off x="8010406" y="270517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73</a:t>
              </a:r>
            </a:p>
          </p:txBody>
        </p:sp>
        <p:sp>
          <p:nvSpPr>
            <p:cNvPr id="81" name="tx81"/>
            <p:cNvSpPr/>
            <p:nvPr/>
          </p:nvSpPr>
          <p:spPr>
            <a:xfrm>
              <a:off x="1340319" y="374186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82" name="tx82"/>
            <p:cNvSpPr/>
            <p:nvPr/>
          </p:nvSpPr>
          <p:spPr>
            <a:xfrm>
              <a:off x="2700462" y="39397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83" name="tx83"/>
            <p:cNvSpPr/>
            <p:nvPr/>
          </p:nvSpPr>
          <p:spPr>
            <a:xfrm>
              <a:off x="4030460" y="4017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84" name="tx84"/>
            <p:cNvSpPr/>
            <p:nvPr/>
          </p:nvSpPr>
          <p:spPr>
            <a:xfrm>
              <a:off x="5360458" y="398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85" name="tx85"/>
            <p:cNvSpPr/>
            <p:nvPr/>
          </p:nvSpPr>
          <p:spPr>
            <a:xfrm>
              <a:off x="6424457" y="410924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86" name="tx86"/>
            <p:cNvSpPr/>
            <p:nvPr/>
          </p:nvSpPr>
          <p:spPr>
            <a:xfrm>
              <a:off x="6690456" y="405259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87" name="tx87"/>
            <p:cNvSpPr/>
            <p:nvPr/>
          </p:nvSpPr>
          <p:spPr>
            <a:xfrm>
              <a:off x="6956456" y="405180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88" name="tx88"/>
            <p:cNvSpPr/>
            <p:nvPr/>
          </p:nvSpPr>
          <p:spPr>
            <a:xfrm>
              <a:off x="7222456" y="40803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89" name="tx89"/>
            <p:cNvSpPr/>
            <p:nvPr/>
          </p:nvSpPr>
          <p:spPr>
            <a:xfrm>
              <a:off x="7488455" y="40796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0" name="tx90"/>
            <p:cNvSpPr/>
            <p:nvPr/>
          </p:nvSpPr>
          <p:spPr>
            <a:xfrm>
              <a:off x="7754455" y="40777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91" name="tx91"/>
            <p:cNvSpPr/>
            <p:nvPr/>
          </p:nvSpPr>
          <p:spPr>
            <a:xfrm>
              <a:off x="8020454" y="40776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92" name="tx92"/>
            <p:cNvSpPr/>
            <p:nvPr/>
          </p:nvSpPr>
          <p:spPr>
            <a:xfrm>
              <a:off x="5360458" y="365383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93" name="tx93"/>
            <p:cNvSpPr/>
            <p:nvPr/>
          </p:nvSpPr>
          <p:spPr>
            <a:xfrm>
              <a:off x="6424457" y="387339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94" name="tx94"/>
            <p:cNvSpPr/>
            <p:nvPr/>
          </p:nvSpPr>
          <p:spPr>
            <a:xfrm>
              <a:off x="6690456" y="37716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95" name="tx95"/>
            <p:cNvSpPr/>
            <p:nvPr/>
          </p:nvSpPr>
          <p:spPr>
            <a:xfrm>
              <a:off x="6956456" y="376728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96" name="tx96"/>
            <p:cNvSpPr/>
            <p:nvPr/>
          </p:nvSpPr>
          <p:spPr>
            <a:xfrm>
              <a:off x="7222456" y="38439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7" name="tx97"/>
            <p:cNvSpPr/>
            <p:nvPr/>
          </p:nvSpPr>
          <p:spPr>
            <a:xfrm>
              <a:off x="7488455" y="38412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8" name="tx98"/>
            <p:cNvSpPr/>
            <p:nvPr/>
          </p:nvSpPr>
          <p:spPr>
            <a:xfrm>
              <a:off x="7754455" y="38389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9" name="tx99"/>
            <p:cNvSpPr/>
            <p:nvPr/>
          </p:nvSpPr>
          <p:spPr>
            <a:xfrm>
              <a:off x="8020454" y="38370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00" name="tx100"/>
            <p:cNvSpPr/>
            <p:nvPr/>
          </p:nvSpPr>
          <p:spPr>
            <a:xfrm>
              <a:off x="5366487" y="34516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01" name="tx101"/>
            <p:cNvSpPr/>
            <p:nvPr/>
          </p:nvSpPr>
          <p:spPr>
            <a:xfrm>
              <a:off x="6430486" y="36360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02" name="tx102"/>
            <p:cNvSpPr/>
            <p:nvPr/>
          </p:nvSpPr>
          <p:spPr>
            <a:xfrm>
              <a:off x="6696485" y="3545336"/>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03" name="tx103"/>
            <p:cNvSpPr/>
            <p:nvPr/>
          </p:nvSpPr>
          <p:spPr>
            <a:xfrm>
              <a:off x="6962485" y="353792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04" name="tx104"/>
            <p:cNvSpPr/>
            <p:nvPr/>
          </p:nvSpPr>
          <p:spPr>
            <a:xfrm>
              <a:off x="7228485" y="36357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05" name="tx105"/>
            <p:cNvSpPr/>
            <p:nvPr/>
          </p:nvSpPr>
          <p:spPr>
            <a:xfrm>
              <a:off x="7494484" y="36318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06" name="tx106"/>
            <p:cNvSpPr/>
            <p:nvPr/>
          </p:nvSpPr>
          <p:spPr>
            <a:xfrm>
              <a:off x="7760484" y="362830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107" name="tx107"/>
            <p:cNvSpPr/>
            <p:nvPr/>
          </p:nvSpPr>
          <p:spPr>
            <a:xfrm>
              <a:off x="8026483" y="36246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108" name="tx108"/>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9" name="tx109"/>
            <p:cNvSpPr/>
            <p:nvPr/>
          </p:nvSpPr>
          <p:spPr>
            <a:xfrm>
              <a:off x="577692" y="339976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0" name="tx110"/>
            <p:cNvSpPr/>
            <p:nvPr/>
          </p:nvSpPr>
          <p:spPr>
            <a:xfrm>
              <a:off x="577692" y="263964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1" name="tx111"/>
            <p:cNvSpPr/>
            <p:nvPr/>
          </p:nvSpPr>
          <p:spPr>
            <a:xfrm>
              <a:off x="577692" y="1879450"/>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12" name="tx112"/>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3" name="tx113"/>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4" name="tx114"/>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5" name="tx115"/>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6" name="tx116"/>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7" name="tx117"/>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3" name="tx123"/>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4" name="tx124"/>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5" name="tx125"/>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6" name="tx126"/>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9" name="tx129"/>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0" name="pl130"/>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1" name="pl131"/>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2" name="tx132"/>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3" name="tx133"/>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4" name="rc134"/>
            <p:cNvSpPr/>
            <p:nvPr/>
          </p:nvSpPr>
          <p:spPr>
            <a:xfrm>
              <a:off x="4686533" y="5080163"/>
              <a:ext cx="201456" cy="201456"/>
            </a:xfrm>
            <a:prstGeom prst="rect">
              <a:avLst/>
            </a:prstGeom>
            <a:solidFill>
              <a:srgbClr val="E2231A">
                <a:alpha val="90196"/>
              </a:srgbClr>
            </a:solidFill>
          </p:spPr>
          <p:txBody>
            <a:bodyPr/>
            <a:lstStyle/>
            <a:p/>
          </p:txBody>
        </p:sp>
        <p:sp>
          <p:nvSpPr>
            <p:cNvPr id="135" name="rc135"/>
            <p:cNvSpPr/>
            <p:nvPr/>
          </p:nvSpPr>
          <p:spPr>
            <a:xfrm>
              <a:off x="5650692" y="5080163"/>
              <a:ext cx="201456" cy="201456"/>
            </a:xfrm>
            <a:prstGeom prst="rect">
              <a:avLst/>
            </a:prstGeom>
            <a:solidFill>
              <a:srgbClr val="B3B3B3">
                <a:alpha val="90196"/>
              </a:srgbClr>
            </a:solidFill>
          </p:spPr>
          <p:txBody>
            <a:bodyPr/>
            <a:lstStyle/>
            <a:p/>
          </p:txBody>
        </p:sp>
        <p:sp>
          <p:nvSpPr>
            <p:cNvPr id="136" name="tx136"/>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7" name="tx137"/>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8" name="tx138"/>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9" name="tx139"/>
            <p:cNvSpPr/>
            <p:nvPr/>
          </p:nvSpPr>
          <p:spPr>
            <a:xfrm>
              <a:off x="966584" y="1592892"/>
              <a:ext cx="185476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Sierra Leone, 2000-2025</a:t>
              </a:r>
            </a:p>
          </p:txBody>
        </p:sp>
        <p:sp>
          <p:nvSpPr>
            <p:cNvPr id="140" name="pl140"/>
            <p:cNvSpPr/>
            <p:nvPr/>
          </p:nvSpPr>
          <p:spPr>
            <a:xfrm>
              <a:off x="239966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457689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675411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4" name="pl144"/>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5" name="pl145"/>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6" name="pl146"/>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348827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66550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784272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rc150"/>
            <p:cNvSpPr/>
            <p:nvPr/>
          </p:nvSpPr>
          <p:spPr>
            <a:xfrm>
              <a:off x="1311054" y="5840557"/>
              <a:ext cx="1822989" cy="124062"/>
            </a:xfrm>
            <a:prstGeom prst="rect">
              <a:avLst/>
            </a:prstGeom>
            <a:solidFill>
              <a:srgbClr val="E2231A">
                <a:alpha val="90196"/>
              </a:srgbClr>
            </a:solidFill>
          </p:spPr>
          <p:txBody>
            <a:bodyPr/>
            <a:lstStyle/>
            <a:p/>
          </p:txBody>
        </p:sp>
        <p:sp>
          <p:nvSpPr>
            <p:cNvPr id="151" name="rc151"/>
            <p:cNvSpPr/>
            <p:nvPr/>
          </p:nvSpPr>
          <p:spPr>
            <a:xfrm>
              <a:off x="1311054" y="5685479"/>
              <a:ext cx="2686803" cy="124062"/>
            </a:xfrm>
            <a:prstGeom prst="rect">
              <a:avLst/>
            </a:prstGeom>
            <a:solidFill>
              <a:srgbClr val="E2231A">
                <a:alpha val="90196"/>
              </a:srgbClr>
            </a:solidFill>
          </p:spPr>
          <p:txBody>
            <a:bodyPr/>
            <a:lstStyle/>
            <a:p/>
          </p:txBody>
        </p:sp>
        <p:sp>
          <p:nvSpPr>
            <p:cNvPr id="152" name="rc152"/>
            <p:cNvSpPr/>
            <p:nvPr/>
          </p:nvSpPr>
          <p:spPr>
            <a:xfrm>
              <a:off x="1311054" y="5530401"/>
              <a:ext cx="2689416" cy="124062"/>
            </a:xfrm>
            <a:prstGeom prst="rect">
              <a:avLst/>
            </a:prstGeom>
            <a:solidFill>
              <a:srgbClr val="E2231A">
                <a:alpha val="90196"/>
              </a:srgbClr>
            </a:solidFill>
          </p:spPr>
          <p:txBody>
            <a:bodyPr/>
            <a:lstStyle/>
            <a:p/>
          </p:txBody>
        </p:sp>
        <p:sp>
          <p:nvSpPr>
            <p:cNvPr id="153" name="rc153"/>
            <p:cNvSpPr/>
            <p:nvPr/>
          </p:nvSpPr>
          <p:spPr>
            <a:xfrm>
              <a:off x="3134044" y="5840557"/>
              <a:ext cx="4903761" cy="124062"/>
            </a:xfrm>
            <a:prstGeom prst="rect">
              <a:avLst/>
            </a:prstGeom>
            <a:solidFill>
              <a:srgbClr val="B3B3B3">
                <a:alpha val="90196"/>
              </a:srgbClr>
            </a:solidFill>
          </p:spPr>
          <p:txBody>
            <a:bodyPr/>
            <a:lstStyle/>
            <a:p/>
          </p:txBody>
        </p:sp>
        <p:sp>
          <p:nvSpPr>
            <p:cNvPr id="154" name="rc154"/>
            <p:cNvSpPr/>
            <p:nvPr/>
          </p:nvSpPr>
          <p:spPr>
            <a:xfrm>
              <a:off x="3997857" y="5685479"/>
              <a:ext cx="4150659" cy="124062"/>
            </a:xfrm>
            <a:prstGeom prst="rect">
              <a:avLst/>
            </a:prstGeom>
            <a:solidFill>
              <a:srgbClr val="B3B3B3">
                <a:alpha val="90196"/>
              </a:srgbClr>
            </a:solidFill>
          </p:spPr>
          <p:txBody>
            <a:bodyPr/>
            <a:lstStyle/>
            <a:p/>
          </p:txBody>
        </p:sp>
        <p:sp>
          <p:nvSpPr>
            <p:cNvPr id="155" name="rc155"/>
            <p:cNvSpPr/>
            <p:nvPr/>
          </p:nvSpPr>
          <p:spPr>
            <a:xfrm>
              <a:off x="4000470" y="5530401"/>
              <a:ext cx="4199974" cy="124062"/>
            </a:xfrm>
            <a:prstGeom prst="rect">
              <a:avLst/>
            </a:prstGeom>
            <a:solidFill>
              <a:srgbClr val="B3B3B3">
                <a:alpha val="90196"/>
              </a:srgbClr>
            </a:solidFill>
          </p:spPr>
          <p:txBody>
            <a:bodyPr/>
            <a:lstStyle/>
            <a:p/>
          </p:txBody>
        </p:sp>
        <p:sp>
          <p:nvSpPr>
            <p:cNvPr id="156" name="tx156"/>
            <p:cNvSpPr/>
            <p:nvPr/>
          </p:nvSpPr>
          <p:spPr>
            <a:xfrm>
              <a:off x="8150332"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61.8</a:t>
              </a:r>
            </a:p>
          </p:txBody>
        </p:sp>
        <p:sp>
          <p:nvSpPr>
            <p:cNvPr id="157" name="tx157"/>
            <p:cNvSpPr/>
            <p:nvPr/>
          </p:nvSpPr>
          <p:spPr>
            <a:xfrm>
              <a:off x="8261044"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62.8</a:t>
              </a:r>
            </a:p>
          </p:txBody>
        </p:sp>
        <p:sp>
          <p:nvSpPr>
            <p:cNvPr id="158" name="tx158"/>
            <p:cNvSpPr/>
            <p:nvPr/>
          </p:nvSpPr>
          <p:spPr>
            <a:xfrm>
              <a:off x="8312971"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63.3</a:t>
              </a:r>
            </a:p>
          </p:txBody>
        </p:sp>
        <p:sp>
          <p:nvSpPr>
            <p:cNvPr id="159" name="tx159"/>
            <p:cNvSpPr/>
            <p:nvPr/>
          </p:nvSpPr>
          <p:spPr>
            <a:xfrm>
              <a:off x="2110022"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16.7</a:t>
              </a:r>
            </a:p>
          </p:txBody>
        </p:sp>
        <p:sp>
          <p:nvSpPr>
            <p:cNvPr id="160" name="tx160"/>
            <p:cNvSpPr/>
            <p:nvPr/>
          </p:nvSpPr>
          <p:spPr>
            <a:xfrm>
              <a:off x="2541929" y="5705786"/>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24.7</a:t>
              </a:r>
            </a:p>
          </p:txBody>
        </p:sp>
        <p:sp>
          <p:nvSpPr>
            <p:cNvPr id="161" name="tx161"/>
            <p:cNvSpPr/>
            <p:nvPr/>
          </p:nvSpPr>
          <p:spPr>
            <a:xfrm>
              <a:off x="2543235" y="555070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24.7</a:t>
              </a:r>
            </a:p>
          </p:txBody>
        </p:sp>
        <p:sp>
          <p:nvSpPr>
            <p:cNvPr id="162" name="tx162"/>
            <p:cNvSpPr/>
            <p:nvPr/>
          </p:nvSpPr>
          <p:spPr>
            <a:xfrm>
              <a:off x="5521615" y="5859791"/>
              <a:ext cx="128618"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45</a:t>
              </a:r>
            </a:p>
          </p:txBody>
        </p:sp>
        <p:sp>
          <p:nvSpPr>
            <p:cNvPr id="163" name="tx163"/>
            <p:cNvSpPr/>
            <p:nvPr/>
          </p:nvSpPr>
          <p:spPr>
            <a:xfrm>
              <a:off x="5960661"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38.1</a:t>
              </a:r>
            </a:p>
          </p:txBody>
        </p:sp>
        <p:sp>
          <p:nvSpPr>
            <p:cNvPr id="164" name="tx164"/>
            <p:cNvSpPr/>
            <p:nvPr/>
          </p:nvSpPr>
          <p:spPr>
            <a:xfrm>
              <a:off x="5987930"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38.6</a:t>
              </a:r>
            </a:p>
          </p:txBody>
        </p:sp>
        <p:sp>
          <p:nvSpPr>
            <p:cNvPr id="165" name="tx165"/>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6" name="tx166"/>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7" name="tx167"/>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8" name="tx168"/>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9" name="tx169"/>
            <p:cNvSpPr/>
            <p:nvPr/>
          </p:nvSpPr>
          <p:spPr>
            <a:xfrm>
              <a:off x="3363994"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0" name="tx170"/>
            <p:cNvSpPr/>
            <p:nvPr/>
          </p:nvSpPr>
          <p:spPr>
            <a:xfrm>
              <a:off x="5541218"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71" name="tx171"/>
            <p:cNvSpPr/>
            <p:nvPr/>
          </p:nvSpPr>
          <p:spPr>
            <a:xfrm>
              <a:off x="7718442"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72" name="tx172"/>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3" name="tx17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4" name="tx174"/>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90%. This is lower than in 2019, where coverage was 93%.
25,000 children missed their routine first dose of measles vaccine.
MCV2 is typically administered to children between 18 months and five years old. MCV2 coverage remained constant at 73% in 2025.</a:t>
            </a:r>
          </a:p>
        </p:txBody>
      </p:sp>
      <p:sp>
        <p:nvSpPr>
          <p:cNvPr id="17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90% in 2025 - below the 95% level needed to prevent outbreaks and, leaving 25,000 children without any protection against measles. MCV2 coverage also remained constant at 73% - below the IA2030 target of 90%.</a:t>
            </a:r>
          </a:p>
        </p:txBody>
      </p:sp>
      <p:grpSp xmlns:pic="http://schemas.openxmlformats.org/drawingml/2006/picture">
        <p:nvGrpSpPr>
          <p:cNvPr id="177" name=""/>
          <p:cNvGrpSpPr/>
          <p:nvPr/>
        </p:nvGrpSpPr>
        <p:grpSpPr>
          <a:xfrm>
            <a:off x="292608" y="1097280"/>
            <a:ext cx="8595360" cy="28575"/>
            <a:chOff x="292608" y="1097280"/>
            <a:chExt cx="8595360" cy="28575"/>
          </a:xfrm>
        </p:grpSpPr>
        <p:sp>
          <p:nvSpPr>
            <p:cNvPr id="17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25659"/>
              <a:ext cx="3397293" cy="1224795"/>
            </a:xfrm>
            <a:custGeom>
              <a:avLst/>
              <a:pathLst>
                <a:path w="3397293" h="1224795">
                  <a:moveTo>
                    <a:pt x="0" y="1224795"/>
                  </a:moveTo>
                  <a:lnTo>
                    <a:pt x="135891" y="940468"/>
                  </a:lnTo>
                  <a:lnTo>
                    <a:pt x="271783" y="678011"/>
                  </a:lnTo>
                  <a:lnTo>
                    <a:pt x="407675" y="437426"/>
                  </a:lnTo>
                  <a:lnTo>
                    <a:pt x="543566" y="371812"/>
                  </a:lnTo>
                  <a:lnTo>
                    <a:pt x="679458" y="481169"/>
                  </a:lnTo>
                  <a:lnTo>
                    <a:pt x="815350" y="612397"/>
                  </a:lnTo>
                  <a:lnTo>
                    <a:pt x="951242" y="721754"/>
                  </a:lnTo>
                  <a:lnTo>
                    <a:pt x="1087133" y="437426"/>
                  </a:lnTo>
                  <a:lnTo>
                    <a:pt x="1223025" y="284327"/>
                  </a:lnTo>
                  <a:lnTo>
                    <a:pt x="1358917" y="240584"/>
                  </a:lnTo>
                  <a:lnTo>
                    <a:pt x="1494809" y="196842"/>
                  </a:lnTo>
                  <a:lnTo>
                    <a:pt x="1630700" y="153099"/>
                  </a:lnTo>
                  <a:lnTo>
                    <a:pt x="1766592" y="174970"/>
                  </a:lnTo>
                  <a:lnTo>
                    <a:pt x="1902484" y="284327"/>
                  </a:lnTo>
                  <a:lnTo>
                    <a:pt x="2038375" y="328070"/>
                  </a:lnTo>
                  <a:lnTo>
                    <a:pt x="2174267" y="174970"/>
                  </a:lnTo>
                  <a:lnTo>
                    <a:pt x="2310159" y="284327"/>
                  </a:lnTo>
                  <a:lnTo>
                    <a:pt x="2446051" y="131228"/>
                  </a:lnTo>
                  <a:lnTo>
                    <a:pt x="2581942" y="0"/>
                  </a:lnTo>
                  <a:lnTo>
                    <a:pt x="2717834" y="131228"/>
                  </a:lnTo>
                  <a:lnTo>
                    <a:pt x="2853726" y="131228"/>
                  </a:lnTo>
                  <a:lnTo>
                    <a:pt x="2989618" y="65614"/>
                  </a:lnTo>
                  <a:lnTo>
                    <a:pt x="3125509" y="65614"/>
                  </a:lnTo>
                  <a:lnTo>
                    <a:pt x="3261401" y="65614"/>
                  </a:lnTo>
                  <a:lnTo>
                    <a:pt x="3397293" y="6561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572443"/>
              <a:ext cx="3397293" cy="590526"/>
            </a:xfrm>
            <a:custGeom>
              <a:avLst/>
              <a:pathLst>
                <a:path w="3397293" h="590526">
                  <a:moveTo>
                    <a:pt x="0" y="590526"/>
                  </a:moveTo>
                  <a:lnTo>
                    <a:pt x="135891" y="546783"/>
                  </a:lnTo>
                  <a:lnTo>
                    <a:pt x="271783" y="524912"/>
                  </a:lnTo>
                  <a:lnTo>
                    <a:pt x="407675" y="437426"/>
                  </a:lnTo>
                  <a:lnTo>
                    <a:pt x="543566" y="349941"/>
                  </a:lnTo>
                  <a:lnTo>
                    <a:pt x="679458" y="262456"/>
                  </a:lnTo>
                  <a:lnTo>
                    <a:pt x="815350" y="218713"/>
                  </a:lnTo>
                  <a:lnTo>
                    <a:pt x="951242" y="218713"/>
                  </a:lnTo>
                  <a:lnTo>
                    <a:pt x="1087133" y="131228"/>
                  </a:lnTo>
                  <a:lnTo>
                    <a:pt x="1223025" y="0"/>
                  </a:lnTo>
                  <a:lnTo>
                    <a:pt x="1358917" y="65614"/>
                  </a:lnTo>
                  <a:lnTo>
                    <a:pt x="1494809" y="131228"/>
                  </a:lnTo>
                  <a:lnTo>
                    <a:pt x="1630700" y="153099"/>
                  </a:lnTo>
                  <a:lnTo>
                    <a:pt x="1766592" y="153099"/>
                  </a:lnTo>
                  <a:lnTo>
                    <a:pt x="1902484" y="174970"/>
                  </a:lnTo>
                  <a:lnTo>
                    <a:pt x="2038375" y="174970"/>
                  </a:lnTo>
                  <a:lnTo>
                    <a:pt x="2174267" y="131228"/>
                  </a:lnTo>
                  <a:lnTo>
                    <a:pt x="2310159" y="87485"/>
                  </a:lnTo>
                  <a:lnTo>
                    <a:pt x="2446051" y="87485"/>
                  </a:lnTo>
                  <a:lnTo>
                    <a:pt x="2581942" y="65614"/>
                  </a:lnTo>
                  <a:lnTo>
                    <a:pt x="2717834" y="87485"/>
                  </a:lnTo>
                  <a:lnTo>
                    <a:pt x="2853726" y="174970"/>
                  </a:lnTo>
                  <a:lnTo>
                    <a:pt x="2989618" y="174970"/>
                  </a:lnTo>
                  <a:lnTo>
                    <a:pt x="3125509" y="131228"/>
                  </a:lnTo>
                  <a:lnTo>
                    <a:pt x="3261401" y="65614"/>
                  </a:lnTo>
                  <a:lnTo>
                    <a:pt x="3397293" y="87485"/>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25659"/>
              <a:ext cx="3397293" cy="1224795"/>
            </a:xfrm>
            <a:custGeom>
              <a:avLst/>
              <a:pathLst>
                <a:path w="3397293" h="1224795">
                  <a:moveTo>
                    <a:pt x="0" y="1224795"/>
                  </a:moveTo>
                  <a:lnTo>
                    <a:pt x="135891" y="940468"/>
                  </a:lnTo>
                  <a:lnTo>
                    <a:pt x="271783" y="678011"/>
                  </a:lnTo>
                  <a:lnTo>
                    <a:pt x="407675" y="437426"/>
                  </a:lnTo>
                  <a:lnTo>
                    <a:pt x="543566" y="371812"/>
                  </a:lnTo>
                  <a:lnTo>
                    <a:pt x="679458" y="481169"/>
                  </a:lnTo>
                  <a:lnTo>
                    <a:pt x="815350" y="612397"/>
                  </a:lnTo>
                  <a:lnTo>
                    <a:pt x="951242" y="721754"/>
                  </a:lnTo>
                  <a:lnTo>
                    <a:pt x="1087133" y="437426"/>
                  </a:lnTo>
                  <a:lnTo>
                    <a:pt x="1223025" y="284327"/>
                  </a:lnTo>
                  <a:lnTo>
                    <a:pt x="1358917" y="240584"/>
                  </a:lnTo>
                  <a:lnTo>
                    <a:pt x="1494809" y="196842"/>
                  </a:lnTo>
                  <a:lnTo>
                    <a:pt x="1630700" y="153099"/>
                  </a:lnTo>
                  <a:lnTo>
                    <a:pt x="1766592" y="174970"/>
                  </a:lnTo>
                  <a:lnTo>
                    <a:pt x="1902484" y="284327"/>
                  </a:lnTo>
                  <a:lnTo>
                    <a:pt x="2038375" y="328070"/>
                  </a:lnTo>
                  <a:lnTo>
                    <a:pt x="2174267" y="174970"/>
                  </a:lnTo>
                  <a:lnTo>
                    <a:pt x="2310159" y="284327"/>
                  </a:lnTo>
                  <a:lnTo>
                    <a:pt x="2446051" y="131228"/>
                  </a:lnTo>
                  <a:lnTo>
                    <a:pt x="2581942" y="0"/>
                  </a:lnTo>
                  <a:lnTo>
                    <a:pt x="2717834" y="131228"/>
                  </a:lnTo>
                  <a:lnTo>
                    <a:pt x="2853726" y="131228"/>
                  </a:lnTo>
                  <a:lnTo>
                    <a:pt x="2989618" y="65614"/>
                  </a:lnTo>
                  <a:lnTo>
                    <a:pt x="3125509" y="65614"/>
                  </a:lnTo>
                  <a:lnTo>
                    <a:pt x="3261401" y="65614"/>
                  </a:lnTo>
                  <a:lnTo>
                    <a:pt x="3397293" y="6561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421637"/>
            </a:xfrm>
            <a:custGeom>
              <a:avLst/>
              <a:pathLst>
                <a:path w="0" h="1421637">
                  <a:moveTo>
                    <a:pt x="0" y="0"/>
                  </a:moveTo>
                  <a:lnTo>
                    <a:pt x="0" y="1421637"/>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78011"/>
            </a:xfrm>
            <a:custGeom>
              <a:avLst/>
              <a:pathLst>
                <a:path w="0" h="678011">
                  <a:moveTo>
                    <a:pt x="0" y="0"/>
                  </a:moveTo>
                  <a:lnTo>
                    <a:pt x="0" y="678011"/>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524912"/>
            </a:xfrm>
            <a:custGeom>
              <a:avLst/>
              <a:pathLst>
                <a:path w="0" h="524912">
                  <a:moveTo>
                    <a:pt x="0" y="0"/>
                  </a:moveTo>
                  <a:lnTo>
                    <a:pt x="0" y="52491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2" name="pl32"/>
            <p:cNvSpPr/>
            <p:nvPr/>
          </p:nvSpPr>
          <p:spPr>
            <a:xfrm>
              <a:off x="1120965" y="2025659"/>
              <a:ext cx="3397293" cy="1224795"/>
            </a:xfrm>
            <a:custGeom>
              <a:avLst/>
              <a:pathLst>
                <a:path w="3397293" h="1224795">
                  <a:moveTo>
                    <a:pt x="0" y="1224795"/>
                  </a:moveTo>
                  <a:lnTo>
                    <a:pt x="135891" y="940468"/>
                  </a:lnTo>
                  <a:lnTo>
                    <a:pt x="271783" y="678011"/>
                  </a:lnTo>
                  <a:lnTo>
                    <a:pt x="407675" y="437426"/>
                  </a:lnTo>
                  <a:lnTo>
                    <a:pt x="543566" y="371812"/>
                  </a:lnTo>
                  <a:lnTo>
                    <a:pt x="679458" y="481169"/>
                  </a:lnTo>
                  <a:lnTo>
                    <a:pt x="815350" y="612397"/>
                  </a:lnTo>
                  <a:lnTo>
                    <a:pt x="951242" y="721754"/>
                  </a:lnTo>
                  <a:lnTo>
                    <a:pt x="1087133" y="437426"/>
                  </a:lnTo>
                  <a:lnTo>
                    <a:pt x="1223025" y="284327"/>
                  </a:lnTo>
                  <a:lnTo>
                    <a:pt x="1358917" y="240584"/>
                  </a:lnTo>
                  <a:lnTo>
                    <a:pt x="1494809" y="196842"/>
                  </a:lnTo>
                  <a:lnTo>
                    <a:pt x="1630700" y="153099"/>
                  </a:lnTo>
                  <a:lnTo>
                    <a:pt x="1766592" y="174970"/>
                  </a:lnTo>
                  <a:lnTo>
                    <a:pt x="1902484" y="284327"/>
                  </a:lnTo>
                  <a:lnTo>
                    <a:pt x="2038375" y="328070"/>
                  </a:lnTo>
                  <a:lnTo>
                    <a:pt x="2174267" y="174970"/>
                  </a:lnTo>
                  <a:lnTo>
                    <a:pt x="2310159" y="284327"/>
                  </a:lnTo>
                  <a:lnTo>
                    <a:pt x="2446051" y="131228"/>
                  </a:lnTo>
                  <a:lnTo>
                    <a:pt x="2581942" y="0"/>
                  </a:lnTo>
                  <a:lnTo>
                    <a:pt x="2717834" y="131228"/>
                  </a:lnTo>
                  <a:lnTo>
                    <a:pt x="2853726" y="131228"/>
                  </a:lnTo>
                  <a:lnTo>
                    <a:pt x="2989618" y="65614"/>
                  </a:lnTo>
                  <a:lnTo>
                    <a:pt x="3125509" y="65614"/>
                  </a:lnTo>
                  <a:lnTo>
                    <a:pt x="3261401" y="65614"/>
                  </a:lnTo>
                  <a:lnTo>
                    <a:pt x="3397293" y="6561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34" name="tx34"/>
            <p:cNvSpPr/>
            <p:nvPr/>
          </p:nvSpPr>
          <p:spPr>
            <a:xfrm>
              <a:off x="1740134"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619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2312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2312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8168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4414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90219" y="49889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Sierra Leone</a:t>
              </a:r>
            </a:p>
          </p:txBody>
        </p:sp>
        <p:sp>
          <p:nvSpPr>
            <p:cNvPr id="60" name="tx60"/>
            <p:cNvSpPr/>
            <p:nvPr/>
          </p:nvSpPr>
          <p:spPr>
            <a:xfrm>
              <a:off x="294878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11240"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387848" y="1403693"/>
              <a:ext cx="286352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Sierra Leone, 2000-2025</a:t>
              </a:r>
            </a:p>
          </p:txBody>
        </p:sp>
        <p:sp>
          <p:nvSpPr>
            <p:cNvPr id="63" name="pl63"/>
            <p:cNvSpPr/>
            <p:nvPr/>
          </p:nvSpPr>
          <p:spPr>
            <a:xfrm>
              <a:off x="5267799" y="38599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943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287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630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5271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8615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1958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195875"/>
              <a:ext cx="3397293" cy="1863819"/>
            </a:xfrm>
            <a:custGeom>
              <a:avLst/>
              <a:pathLst>
                <a:path w="3397293" h="1863819">
                  <a:moveTo>
                    <a:pt x="0" y="1863819"/>
                  </a:moveTo>
                  <a:lnTo>
                    <a:pt x="135891" y="1431147"/>
                  </a:lnTo>
                  <a:lnTo>
                    <a:pt x="271783" y="1031757"/>
                  </a:lnTo>
                  <a:lnTo>
                    <a:pt x="407675" y="665649"/>
                  </a:lnTo>
                  <a:lnTo>
                    <a:pt x="543566" y="565802"/>
                  </a:lnTo>
                  <a:lnTo>
                    <a:pt x="679458" y="732214"/>
                  </a:lnTo>
                  <a:lnTo>
                    <a:pt x="815350" y="931909"/>
                  </a:lnTo>
                  <a:lnTo>
                    <a:pt x="951242" y="1098322"/>
                  </a:lnTo>
                  <a:lnTo>
                    <a:pt x="1087133" y="665649"/>
                  </a:lnTo>
                  <a:lnTo>
                    <a:pt x="1223025" y="432672"/>
                  </a:lnTo>
                  <a:lnTo>
                    <a:pt x="1358917" y="366107"/>
                  </a:lnTo>
                  <a:lnTo>
                    <a:pt x="1494809" y="299542"/>
                  </a:lnTo>
                  <a:lnTo>
                    <a:pt x="1630700" y="232977"/>
                  </a:lnTo>
                  <a:lnTo>
                    <a:pt x="1766592" y="266259"/>
                  </a:lnTo>
                  <a:lnTo>
                    <a:pt x="1902484" y="432672"/>
                  </a:lnTo>
                  <a:lnTo>
                    <a:pt x="2038375" y="499237"/>
                  </a:lnTo>
                  <a:lnTo>
                    <a:pt x="2174267" y="266259"/>
                  </a:lnTo>
                  <a:lnTo>
                    <a:pt x="2310159" y="432672"/>
                  </a:lnTo>
                  <a:lnTo>
                    <a:pt x="2446051" y="199694"/>
                  </a:lnTo>
                  <a:lnTo>
                    <a:pt x="2581942" y="0"/>
                  </a:lnTo>
                  <a:lnTo>
                    <a:pt x="2717834" y="199694"/>
                  </a:lnTo>
                  <a:lnTo>
                    <a:pt x="2853726" y="199694"/>
                  </a:lnTo>
                  <a:lnTo>
                    <a:pt x="2989618" y="99847"/>
                  </a:lnTo>
                  <a:lnTo>
                    <a:pt x="3125509" y="99847"/>
                  </a:lnTo>
                  <a:lnTo>
                    <a:pt x="3261401" y="99847"/>
                  </a:lnTo>
                  <a:lnTo>
                    <a:pt x="3397293" y="99847"/>
                  </a:lnTo>
                </a:path>
              </a:pathLst>
            </a:custGeom>
            <a:ln w="27101" cap="flat">
              <a:solidFill>
                <a:srgbClr val="0058AB">
                  <a:alpha val="100000"/>
                </a:srgbClr>
              </a:solidFill>
              <a:prstDash val="solid"/>
              <a:round/>
            </a:ln>
          </p:spPr>
          <p:txBody>
            <a:bodyPr/>
            <a:lstStyle/>
            <a:p/>
          </p:txBody>
        </p:sp>
        <p:sp>
          <p:nvSpPr>
            <p:cNvPr id="78" name="pl78"/>
            <p:cNvSpPr/>
            <p:nvPr/>
          </p:nvSpPr>
          <p:spPr>
            <a:xfrm>
              <a:off x="5437664" y="2195875"/>
              <a:ext cx="3397293" cy="499237"/>
            </a:xfrm>
            <a:custGeom>
              <a:avLst/>
              <a:pathLst>
                <a:path w="3397293" h="499237">
                  <a:moveTo>
                    <a:pt x="0" y="499237"/>
                  </a:moveTo>
                  <a:lnTo>
                    <a:pt x="135891" y="465954"/>
                  </a:lnTo>
                  <a:lnTo>
                    <a:pt x="271783" y="465954"/>
                  </a:lnTo>
                  <a:lnTo>
                    <a:pt x="407675" y="432672"/>
                  </a:lnTo>
                  <a:lnTo>
                    <a:pt x="543566" y="366107"/>
                  </a:lnTo>
                  <a:lnTo>
                    <a:pt x="679458" y="299542"/>
                  </a:lnTo>
                  <a:lnTo>
                    <a:pt x="815350" y="232977"/>
                  </a:lnTo>
                  <a:lnTo>
                    <a:pt x="951242" y="232977"/>
                  </a:lnTo>
                  <a:lnTo>
                    <a:pt x="1087133" y="166412"/>
                  </a:lnTo>
                  <a:lnTo>
                    <a:pt x="1223025" y="99847"/>
                  </a:lnTo>
                  <a:lnTo>
                    <a:pt x="1358917" y="66564"/>
                  </a:lnTo>
                  <a:lnTo>
                    <a:pt x="1494809" y="66564"/>
                  </a:lnTo>
                  <a:lnTo>
                    <a:pt x="1630700" y="66564"/>
                  </a:lnTo>
                  <a:lnTo>
                    <a:pt x="1766592" y="66564"/>
                  </a:lnTo>
                  <a:lnTo>
                    <a:pt x="1902484" y="66564"/>
                  </a:lnTo>
                  <a:lnTo>
                    <a:pt x="2038375" y="66564"/>
                  </a:lnTo>
                  <a:lnTo>
                    <a:pt x="2174267" y="33282"/>
                  </a:lnTo>
                  <a:lnTo>
                    <a:pt x="2310159" y="33282"/>
                  </a:lnTo>
                  <a:lnTo>
                    <a:pt x="2446051" y="0"/>
                  </a:lnTo>
                  <a:lnTo>
                    <a:pt x="2581942" y="0"/>
                  </a:lnTo>
                  <a:lnTo>
                    <a:pt x="2717834" y="99847"/>
                  </a:lnTo>
                  <a:lnTo>
                    <a:pt x="2853726" y="166412"/>
                  </a:lnTo>
                  <a:lnTo>
                    <a:pt x="2989618" y="99847"/>
                  </a:lnTo>
                  <a:lnTo>
                    <a:pt x="3125509" y="99847"/>
                  </a:lnTo>
                  <a:lnTo>
                    <a:pt x="3261401" y="66564"/>
                  </a:lnTo>
                  <a:lnTo>
                    <a:pt x="3397293" y="66564"/>
                  </a:lnTo>
                </a:path>
              </a:pathLst>
            </a:custGeom>
            <a:ln w="27101" cap="flat">
              <a:solidFill>
                <a:srgbClr val="80BD41">
                  <a:alpha val="100000"/>
                </a:srgbClr>
              </a:solidFill>
              <a:prstDash val="solid"/>
              <a:round/>
            </a:ln>
          </p:spPr>
          <p:txBody>
            <a:bodyPr/>
            <a:lstStyle/>
            <a:p/>
          </p:txBody>
        </p:sp>
        <p:sp>
          <p:nvSpPr>
            <p:cNvPr id="79" name="pl79"/>
            <p:cNvSpPr/>
            <p:nvPr/>
          </p:nvSpPr>
          <p:spPr>
            <a:xfrm>
              <a:off x="5437664" y="2096028"/>
              <a:ext cx="3397293" cy="898627"/>
            </a:xfrm>
            <a:custGeom>
              <a:avLst/>
              <a:pathLst>
                <a:path w="3397293" h="898627">
                  <a:moveTo>
                    <a:pt x="0" y="898627"/>
                  </a:moveTo>
                  <a:lnTo>
                    <a:pt x="135891" y="832062"/>
                  </a:lnTo>
                  <a:lnTo>
                    <a:pt x="271783" y="798779"/>
                  </a:lnTo>
                  <a:lnTo>
                    <a:pt x="407675" y="665649"/>
                  </a:lnTo>
                  <a:lnTo>
                    <a:pt x="543566" y="532519"/>
                  </a:lnTo>
                  <a:lnTo>
                    <a:pt x="679458" y="399389"/>
                  </a:lnTo>
                  <a:lnTo>
                    <a:pt x="815350" y="332824"/>
                  </a:lnTo>
                  <a:lnTo>
                    <a:pt x="951242" y="332824"/>
                  </a:lnTo>
                  <a:lnTo>
                    <a:pt x="1087133" y="199694"/>
                  </a:lnTo>
                  <a:lnTo>
                    <a:pt x="1223025" y="0"/>
                  </a:lnTo>
                  <a:lnTo>
                    <a:pt x="1358917" y="99847"/>
                  </a:lnTo>
                  <a:lnTo>
                    <a:pt x="1494809" y="199694"/>
                  </a:lnTo>
                  <a:lnTo>
                    <a:pt x="1630700" y="232977"/>
                  </a:lnTo>
                  <a:lnTo>
                    <a:pt x="1766592" y="232977"/>
                  </a:lnTo>
                  <a:lnTo>
                    <a:pt x="1902484" y="266259"/>
                  </a:lnTo>
                  <a:lnTo>
                    <a:pt x="2038375" y="266259"/>
                  </a:lnTo>
                  <a:lnTo>
                    <a:pt x="2174267" y="199694"/>
                  </a:lnTo>
                  <a:lnTo>
                    <a:pt x="2310159" y="133129"/>
                  </a:lnTo>
                  <a:lnTo>
                    <a:pt x="2446051" y="133129"/>
                  </a:lnTo>
                  <a:lnTo>
                    <a:pt x="2581942" y="99847"/>
                  </a:lnTo>
                  <a:lnTo>
                    <a:pt x="2717834" y="133129"/>
                  </a:lnTo>
                  <a:lnTo>
                    <a:pt x="2853726" y="266259"/>
                  </a:lnTo>
                  <a:lnTo>
                    <a:pt x="2989618" y="266259"/>
                  </a:lnTo>
                  <a:lnTo>
                    <a:pt x="3125509" y="199694"/>
                  </a:lnTo>
                  <a:lnTo>
                    <a:pt x="3261401" y="99847"/>
                  </a:lnTo>
                  <a:lnTo>
                    <a:pt x="3397293" y="133129"/>
                  </a:lnTo>
                </a:path>
              </a:pathLst>
            </a:custGeom>
            <a:ln w="27101" cap="flat">
              <a:solidFill>
                <a:srgbClr val="961A49">
                  <a:alpha val="100000"/>
                </a:srgbClr>
              </a:solidFill>
              <a:prstDash val="solid"/>
              <a:round/>
            </a:ln>
          </p:spPr>
          <p:txBody>
            <a:bodyPr/>
            <a:lstStyle/>
            <a:p/>
          </p:txBody>
        </p:sp>
        <p:sp>
          <p:nvSpPr>
            <p:cNvPr id="80" name="pl80"/>
            <p:cNvSpPr/>
            <p:nvPr/>
          </p:nvSpPr>
          <p:spPr>
            <a:xfrm>
              <a:off x="5437664" y="219587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195875"/>
              <a:ext cx="3397293" cy="1863819"/>
            </a:xfrm>
            <a:custGeom>
              <a:avLst/>
              <a:pathLst>
                <a:path w="3397293" h="1863819">
                  <a:moveTo>
                    <a:pt x="0" y="1863819"/>
                  </a:moveTo>
                  <a:lnTo>
                    <a:pt x="135891" y="1431147"/>
                  </a:lnTo>
                  <a:lnTo>
                    <a:pt x="271783" y="1031757"/>
                  </a:lnTo>
                  <a:lnTo>
                    <a:pt x="407675" y="665649"/>
                  </a:lnTo>
                  <a:lnTo>
                    <a:pt x="543566" y="565802"/>
                  </a:lnTo>
                  <a:lnTo>
                    <a:pt x="679458" y="732214"/>
                  </a:lnTo>
                  <a:lnTo>
                    <a:pt x="815350" y="931909"/>
                  </a:lnTo>
                  <a:lnTo>
                    <a:pt x="951242" y="1098322"/>
                  </a:lnTo>
                  <a:lnTo>
                    <a:pt x="1087133" y="665649"/>
                  </a:lnTo>
                  <a:lnTo>
                    <a:pt x="1223025" y="432672"/>
                  </a:lnTo>
                  <a:lnTo>
                    <a:pt x="1358917" y="366107"/>
                  </a:lnTo>
                  <a:lnTo>
                    <a:pt x="1494809" y="299542"/>
                  </a:lnTo>
                  <a:lnTo>
                    <a:pt x="1630700" y="232977"/>
                  </a:lnTo>
                  <a:lnTo>
                    <a:pt x="1766592" y="266259"/>
                  </a:lnTo>
                  <a:lnTo>
                    <a:pt x="1902484" y="432672"/>
                  </a:lnTo>
                  <a:lnTo>
                    <a:pt x="2038375" y="499237"/>
                  </a:lnTo>
                  <a:lnTo>
                    <a:pt x="2174267" y="266259"/>
                  </a:lnTo>
                  <a:lnTo>
                    <a:pt x="2310159" y="432672"/>
                  </a:lnTo>
                  <a:lnTo>
                    <a:pt x="2446051" y="199694"/>
                  </a:lnTo>
                  <a:lnTo>
                    <a:pt x="2581942" y="0"/>
                  </a:lnTo>
                  <a:lnTo>
                    <a:pt x="2717834" y="199694"/>
                  </a:lnTo>
                  <a:lnTo>
                    <a:pt x="2853726" y="199694"/>
                  </a:lnTo>
                  <a:lnTo>
                    <a:pt x="2989618" y="99847"/>
                  </a:lnTo>
                  <a:lnTo>
                    <a:pt x="3125509" y="99847"/>
                  </a:lnTo>
                  <a:lnTo>
                    <a:pt x="3261401" y="99847"/>
                  </a:lnTo>
                  <a:lnTo>
                    <a:pt x="3397293" y="99847"/>
                  </a:lnTo>
                </a:path>
              </a:pathLst>
            </a:custGeom>
            <a:ln w="43362" cap="flat">
              <a:solidFill>
                <a:srgbClr val="000000">
                  <a:alpha val="100000"/>
                </a:srgbClr>
              </a:solidFill>
              <a:prstDash val="solid"/>
              <a:round/>
            </a:ln>
          </p:spPr>
          <p:txBody>
            <a:bodyPr/>
            <a:lstStyle/>
            <a:p/>
          </p:txBody>
        </p:sp>
        <p:sp>
          <p:nvSpPr>
            <p:cNvPr id="82" name="pl82"/>
            <p:cNvSpPr/>
            <p:nvPr/>
          </p:nvSpPr>
          <p:spPr>
            <a:xfrm>
              <a:off x="5437664" y="2042776"/>
              <a:ext cx="0" cy="2016918"/>
            </a:xfrm>
            <a:custGeom>
              <a:avLst/>
              <a:pathLst>
                <a:path w="0" h="2016918">
                  <a:moveTo>
                    <a:pt x="0" y="2016918"/>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042776"/>
              <a:ext cx="0" cy="885314"/>
            </a:xfrm>
            <a:custGeom>
              <a:avLst/>
              <a:pathLst>
                <a:path w="0" h="885314">
                  <a:moveTo>
                    <a:pt x="0" y="88531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042776"/>
              <a:ext cx="0" cy="519206"/>
            </a:xfrm>
            <a:custGeom>
              <a:avLst/>
              <a:pathLst>
                <a:path w="0" h="519206">
                  <a:moveTo>
                    <a:pt x="0" y="51920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042776"/>
              <a:ext cx="0" cy="652336"/>
            </a:xfrm>
            <a:custGeom>
              <a:avLst/>
              <a:pathLst>
                <a:path w="0" h="652336">
                  <a:moveTo>
                    <a:pt x="0" y="65233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042776"/>
              <a:ext cx="0" cy="153099"/>
            </a:xfrm>
            <a:custGeom>
              <a:avLst/>
              <a:pathLst>
                <a:path w="0" h="153099">
                  <a:moveTo>
                    <a:pt x="0" y="15309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042776"/>
              <a:ext cx="0" cy="252946"/>
            </a:xfrm>
            <a:custGeom>
              <a:avLst/>
              <a:pathLst>
                <a:path w="0" h="252946">
                  <a:moveTo>
                    <a:pt x="0" y="25294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042776"/>
              <a:ext cx="0" cy="252946"/>
            </a:xfrm>
            <a:custGeom>
              <a:avLst/>
              <a:pathLst>
                <a:path w="0" h="252946">
                  <a:moveTo>
                    <a:pt x="0" y="25294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195875"/>
              <a:ext cx="3397293" cy="1863819"/>
            </a:xfrm>
            <a:custGeom>
              <a:avLst/>
              <a:pathLst>
                <a:path w="3397293" h="1863819">
                  <a:moveTo>
                    <a:pt x="0" y="1863819"/>
                  </a:moveTo>
                  <a:lnTo>
                    <a:pt x="135891" y="1431147"/>
                  </a:lnTo>
                  <a:lnTo>
                    <a:pt x="271783" y="1031757"/>
                  </a:lnTo>
                  <a:lnTo>
                    <a:pt x="407675" y="665649"/>
                  </a:lnTo>
                  <a:lnTo>
                    <a:pt x="543566" y="565802"/>
                  </a:lnTo>
                  <a:lnTo>
                    <a:pt x="679458" y="732214"/>
                  </a:lnTo>
                  <a:lnTo>
                    <a:pt x="815350" y="931909"/>
                  </a:lnTo>
                  <a:lnTo>
                    <a:pt x="951242" y="1098322"/>
                  </a:lnTo>
                  <a:lnTo>
                    <a:pt x="1087133" y="665649"/>
                  </a:lnTo>
                  <a:lnTo>
                    <a:pt x="1223025" y="432672"/>
                  </a:lnTo>
                  <a:lnTo>
                    <a:pt x="1358917" y="366107"/>
                  </a:lnTo>
                  <a:lnTo>
                    <a:pt x="1494809" y="299542"/>
                  </a:lnTo>
                  <a:lnTo>
                    <a:pt x="1630700" y="232977"/>
                  </a:lnTo>
                  <a:lnTo>
                    <a:pt x="1766592" y="266259"/>
                  </a:lnTo>
                  <a:lnTo>
                    <a:pt x="1902484" y="432672"/>
                  </a:lnTo>
                  <a:lnTo>
                    <a:pt x="2038375" y="499237"/>
                  </a:lnTo>
                  <a:lnTo>
                    <a:pt x="2174267" y="266259"/>
                  </a:lnTo>
                  <a:lnTo>
                    <a:pt x="2310159" y="432672"/>
                  </a:lnTo>
                  <a:lnTo>
                    <a:pt x="2446051" y="199694"/>
                  </a:lnTo>
                  <a:lnTo>
                    <a:pt x="2581942" y="0"/>
                  </a:lnTo>
                  <a:lnTo>
                    <a:pt x="2717834" y="199694"/>
                  </a:lnTo>
                  <a:lnTo>
                    <a:pt x="2853726" y="199694"/>
                  </a:lnTo>
                  <a:lnTo>
                    <a:pt x="2989618" y="99847"/>
                  </a:lnTo>
                  <a:lnTo>
                    <a:pt x="3125509" y="99847"/>
                  </a:lnTo>
                  <a:lnTo>
                    <a:pt x="3261401" y="99847"/>
                  </a:lnTo>
                  <a:lnTo>
                    <a:pt x="3397293" y="99847"/>
                  </a:lnTo>
                </a:path>
              </a:pathLst>
            </a:custGeom>
            <a:ln w="27101" cap="flat">
              <a:solidFill>
                <a:srgbClr val="0058AB">
                  <a:alpha val="100000"/>
                </a:srgbClr>
              </a:solidFill>
              <a:prstDash val="solid"/>
              <a:round/>
            </a:ln>
          </p:spPr>
          <p:txBody>
            <a:bodyPr/>
            <a:lstStyle/>
            <a:p/>
          </p:txBody>
        </p:sp>
        <p:sp>
          <p:nvSpPr>
            <p:cNvPr id="90" name="tx90"/>
            <p:cNvSpPr/>
            <p:nvPr/>
          </p:nvSpPr>
          <p:spPr>
            <a:xfrm>
              <a:off x="5359324" y="1989022"/>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91" name="tx91"/>
            <p:cNvSpPr/>
            <p:nvPr/>
          </p:nvSpPr>
          <p:spPr>
            <a:xfrm>
              <a:off x="6038783" y="199034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2" name="tx92"/>
            <p:cNvSpPr/>
            <p:nvPr/>
          </p:nvSpPr>
          <p:spPr>
            <a:xfrm>
              <a:off x="6718241" y="199034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3" name="tx93"/>
            <p:cNvSpPr/>
            <p:nvPr/>
          </p:nvSpPr>
          <p:spPr>
            <a:xfrm>
              <a:off x="7397700" y="1989022"/>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4" name="tx94"/>
            <p:cNvSpPr/>
            <p:nvPr/>
          </p:nvSpPr>
          <p:spPr>
            <a:xfrm>
              <a:off x="7989462" y="19890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198897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786762" y="198897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902429" y="222332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219004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47506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0" name="tx100"/>
            <p:cNvSpPr/>
            <p:nvPr/>
          </p:nvSpPr>
          <p:spPr>
            <a:xfrm>
              <a:off x="5003259" y="280941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127474" y="214376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83981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83981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99838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76084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106918" y="49889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Sierra Leone</a:t>
              </a:r>
            </a:p>
          </p:txBody>
        </p:sp>
        <p:sp>
          <p:nvSpPr>
            <p:cNvPr id="115" name="tx115"/>
            <p:cNvSpPr/>
            <p:nvPr/>
          </p:nvSpPr>
          <p:spPr>
            <a:xfrm>
              <a:off x="726548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8027939"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05807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353987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02167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50347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98527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279897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28077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76257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24437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72616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4962838" cy="114824"/>
            </a:xfrm>
            <a:prstGeom prst="rect">
              <a:avLst/>
            </a:prstGeom>
            <a:solidFill>
              <a:srgbClr val="E2231A">
                <a:alpha val="80000"/>
              </a:srgbClr>
            </a:solidFill>
          </p:spPr>
          <p:txBody>
            <a:bodyPr/>
            <a:lstStyle/>
            <a:p/>
          </p:txBody>
        </p:sp>
        <p:sp>
          <p:nvSpPr>
            <p:cNvPr id="133" name="rc133"/>
            <p:cNvSpPr/>
            <p:nvPr/>
          </p:nvSpPr>
          <p:spPr>
            <a:xfrm>
              <a:off x="1317178" y="5743865"/>
              <a:ext cx="7314452" cy="114824"/>
            </a:xfrm>
            <a:prstGeom prst="rect">
              <a:avLst/>
            </a:prstGeom>
            <a:solidFill>
              <a:srgbClr val="E2231A">
                <a:alpha val="80000"/>
              </a:srgbClr>
            </a:solidFill>
          </p:spPr>
          <p:txBody>
            <a:bodyPr/>
            <a:lstStyle/>
            <a:p/>
          </p:txBody>
        </p:sp>
        <p:sp>
          <p:nvSpPr>
            <p:cNvPr id="134" name="rc134"/>
            <p:cNvSpPr/>
            <p:nvPr/>
          </p:nvSpPr>
          <p:spPr>
            <a:xfrm>
              <a:off x="1317178" y="5600334"/>
              <a:ext cx="7321564" cy="114824"/>
            </a:xfrm>
            <a:prstGeom prst="rect">
              <a:avLst/>
            </a:prstGeom>
            <a:solidFill>
              <a:srgbClr val="E2231A">
                <a:alpha val="80000"/>
              </a:srgbClr>
            </a:solidFill>
          </p:spPr>
          <p:txBody>
            <a:bodyPr/>
            <a:lstStyle/>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44938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0" name="tx140"/>
            <p:cNvSpPr/>
            <p:nvPr/>
          </p:nvSpPr>
          <p:spPr>
            <a:xfrm>
              <a:off x="385348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1" name="tx141"/>
            <p:cNvSpPr/>
            <p:nvPr/>
          </p:nvSpPr>
          <p:spPr>
            <a:xfrm>
              <a:off x="533528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2" name="tx142"/>
            <p:cNvSpPr/>
            <p:nvPr/>
          </p:nvSpPr>
          <p:spPr>
            <a:xfrm>
              <a:off x="681708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3" name="tx143"/>
            <p:cNvSpPr/>
            <p:nvPr/>
          </p:nvSpPr>
          <p:spPr>
            <a:xfrm>
              <a:off x="829888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4" name="tx144"/>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Sierra Leone (90%) was 6 percentage points higher than the global average (84%) and 26 percentage points higher than the average across all WCAR countries (64%).
National MCV1 coverage was 3 percentage points lower than in 2019 (93%).
This equates to 25,000 unvaccinated children in 2025 compared to 17,000 unvaccinated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Sierra Leone MCV1 coverage was 90% - this is 3 percentage points lower than in 2019 and higher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2025, Sierra Leone ranked number 20 out of 24 countries for lowest MCV1 coverage (based on tied ranks).
Sierra Leone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Sierra Leone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365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937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508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4079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8650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651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222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6793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1365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947603"/>
              <a:ext cx="239888" cy="360417"/>
            </a:xfrm>
            <a:prstGeom prst="rect">
              <a:avLst/>
            </a:prstGeom>
            <a:solidFill>
              <a:srgbClr val="80BD41">
                <a:alpha val="100000"/>
              </a:srgbClr>
            </a:solidFill>
          </p:spPr>
          <p:txBody>
            <a:bodyPr/>
            <a:lstStyle/>
            <a:p/>
          </p:txBody>
        </p:sp>
        <p:sp>
          <p:nvSpPr>
            <p:cNvPr id="27" name="rc27"/>
            <p:cNvSpPr/>
            <p:nvPr/>
          </p:nvSpPr>
          <p:spPr>
            <a:xfrm>
              <a:off x="1296273" y="3333878"/>
              <a:ext cx="239888" cy="613725"/>
            </a:xfrm>
            <a:prstGeom prst="rect">
              <a:avLst/>
            </a:prstGeom>
            <a:solidFill>
              <a:srgbClr val="E2231A">
                <a:alpha val="100000"/>
              </a:srgbClr>
            </a:solidFill>
          </p:spPr>
          <p:txBody>
            <a:bodyPr/>
            <a:lstStyle/>
            <a:p/>
          </p:txBody>
        </p:sp>
        <p:sp>
          <p:nvSpPr>
            <p:cNvPr id="28" name="rc28"/>
            <p:cNvSpPr/>
            <p:nvPr/>
          </p:nvSpPr>
          <p:spPr>
            <a:xfrm>
              <a:off x="1562816" y="3802003"/>
              <a:ext cx="239888" cy="506018"/>
            </a:xfrm>
            <a:prstGeom prst="rect">
              <a:avLst/>
            </a:prstGeom>
            <a:solidFill>
              <a:srgbClr val="80BD41">
                <a:alpha val="100000"/>
              </a:srgbClr>
            </a:solidFill>
          </p:spPr>
          <p:txBody>
            <a:bodyPr/>
            <a:lstStyle/>
            <a:p/>
          </p:txBody>
        </p:sp>
        <p:sp>
          <p:nvSpPr>
            <p:cNvPr id="29" name="rc29"/>
            <p:cNvSpPr/>
            <p:nvPr/>
          </p:nvSpPr>
          <p:spPr>
            <a:xfrm>
              <a:off x="1562816" y="3295985"/>
              <a:ext cx="239888" cy="506018"/>
            </a:xfrm>
            <a:prstGeom prst="rect">
              <a:avLst/>
            </a:prstGeom>
            <a:solidFill>
              <a:srgbClr val="E2231A">
                <a:alpha val="100000"/>
              </a:srgbClr>
            </a:solidFill>
          </p:spPr>
          <p:txBody>
            <a:bodyPr/>
            <a:lstStyle/>
            <a:p/>
          </p:txBody>
        </p:sp>
        <p:sp>
          <p:nvSpPr>
            <p:cNvPr id="30" name="rc30"/>
            <p:cNvSpPr/>
            <p:nvPr/>
          </p:nvSpPr>
          <p:spPr>
            <a:xfrm>
              <a:off x="1829360" y="3637891"/>
              <a:ext cx="239888" cy="670130"/>
            </a:xfrm>
            <a:prstGeom prst="rect">
              <a:avLst/>
            </a:prstGeom>
            <a:solidFill>
              <a:srgbClr val="80BD41">
                <a:alpha val="100000"/>
              </a:srgbClr>
            </a:solidFill>
          </p:spPr>
          <p:txBody>
            <a:bodyPr/>
            <a:lstStyle/>
            <a:p/>
          </p:txBody>
        </p:sp>
        <p:sp>
          <p:nvSpPr>
            <p:cNvPr id="31" name="rc31"/>
            <p:cNvSpPr/>
            <p:nvPr/>
          </p:nvSpPr>
          <p:spPr>
            <a:xfrm>
              <a:off x="1829360" y="3227148"/>
              <a:ext cx="239888" cy="410742"/>
            </a:xfrm>
            <a:prstGeom prst="rect">
              <a:avLst/>
            </a:prstGeom>
            <a:solidFill>
              <a:srgbClr val="E2231A">
                <a:alpha val="100000"/>
              </a:srgbClr>
            </a:solidFill>
          </p:spPr>
          <p:txBody>
            <a:bodyPr/>
            <a:lstStyle/>
            <a:p/>
          </p:txBody>
        </p:sp>
        <p:sp>
          <p:nvSpPr>
            <p:cNvPr id="32" name="rc32"/>
            <p:cNvSpPr/>
            <p:nvPr/>
          </p:nvSpPr>
          <p:spPr>
            <a:xfrm>
              <a:off x="2095903" y="3499456"/>
              <a:ext cx="239888" cy="808564"/>
            </a:xfrm>
            <a:prstGeom prst="rect">
              <a:avLst/>
            </a:prstGeom>
            <a:solidFill>
              <a:srgbClr val="80BD41">
                <a:alpha val="100000"/>
              </a:srgbClr>
            </a:solidFill>
          </p:spPr>
          <p:txBody>
            <a:bodyPr/>
            <a:lstStyle/>
            <a:p/>
          </p:txBody>
        </p:sp>
        <p:sp>
          <p:nvSpPr>
            <p:cNvPr id="33" name="rc33"/>
            <p:cNvSpPr/>
            <p:nvPr/>
          </p:nvSpPr>
          <p:spPr>
            <a:xfrm>
              <a:off x="2095903" y="3200384"/>
              <a:ext cx="239888" cy="299072"/>
            </a:xfrm>
            <a:prstGeom prst="rect">
              <a:avLst/>
            </a:prstGeom>
            <a:solidFill>
              <a:srgbClr val="E2231A">
                <a:alpha val="100000"/>
              </a:srgbClr>
            </a:solidFill>
          </p:spPr>
          <p:txBody>
            <a:bodyPr/>
            <a:lstStyle/>
            <a:p/>
          </p:txBody>
        </p:sp>
        <p:sp>
          <p:nvSpPr>
            <p:cNvPr id="34" name="rc34"/>
            <p:cNvSpPr/>
            <p:nvPr/>
          </p:nvSpPr>
          <p:spPr>
            <a:xfrm>
              <a:off x="2362446" y="3455537"/>
              <a:ext cx="239888" cy="852483"/>
            </a:xfrm>
            <a:prstGeom prst="rect">
              <a:avLst/>
            </a:prstGeom>
            <a:solidFill>
              <a:srgbClr val="80BD41">
                <a:alpha val="100000"/>
              </a:srgbClr>
            </a:solidFill>
          </p:spPr>
          <p:txBody>
            <a:bodyPr/>
            <a:lstStyle/>
            <a:p/>
          </p:txBody>
        </p:sp>
        <p:sp>
          <p:nvSpPr>
            <p:cNvPr id="35" name="rc35"/>
            <p:cNvSpPr/>
            <p:nvPr/>
          </p:nvSpPr>
          <p:spPr>
            <a:xfrm>
              <a:off x="2362446" y="3186323"/>
              <a:ext cx="239888" cy="269213"/>
            </a:xfrm>
            <a:prstGeom prst="rect">
              <a:avLst/>
            </a:prstGeom>
            <a:solidFill>
              <a:srgbClr val="E2231A">
                <a:alpha val="100000"/>
              </a:srgbClr>
            </a:solidFill>
          </p:spPr>
          <p:txBody>
            <a:bodyPr/>
            <a:lstStyle/>
            <a:p/>
          </p:txBody>
        </p:sp>
        <p:sp>
          <p:nvSpPr>
            <p:cNvPr id="36" name="rc36"/>
            <p:cNvSpPr/>
            <p:nvPr/>
          </p:nvSpPr>
          <p:spPr>
            <a:xfrm>
              <a:off x="2628989" y="3497502"/>
              <a:ext cx="239888" cy="810519"/>
            </a:xfrm>
            <a:prstGeom prst="rect">
              <a:avLst/>
            </a:prstGeom>
            <a:solidFill>
              <a:srgbClr val="80BD41">
                <a:alpha val="100000"/>
              </a:srgbClr>
            </a:solidFill>
          </p:spPr>
          <p:txBody>
            <a:bodyPr/>
            <a:lstStyle/>
            <a:p/>
          </p:txBody>
        </p:sp>
        <p:sp>
          <p:nvSpPr>
            <p:cNvPr id="37" name="rc37"/>
            <p:cNvSpPr/>
            <p:nvPr/>
          </p:nvSpPr>
          <p:spPr>
            <a:xfrm>
              <a:off x="2628989" y="3166454"/>
              <a:ext cx="239888" cy="331047"/>
            </a:xfrm>
            <a:prstGeom prst="rect">
              <a:avLst/>
            </a:prstGeom>
            <a:solidFill>
              <a:srgbClr val="E2231A">
                <a:alpha val="100000"/>
              </a:srgbClr>
            </a:solidFill>
          </p:spPr>
          <p:txBody>
            <a:bodyPr/>
            <a:lstStyle/>
            <a:p/>
          </p:txBody>
        </p:sp>
        <p:sp>
          <p:nvSpPr>
            <p:cNvPr id="38" name="rc38"/>
            <p:cNvSpPr/>
            <p:nvPr/>
          </p:nvSpPr>
          <p:spPr>
            <a:xfrm>
              <a:off x="2895532" y="3550433"/>
              <a:ext cx="239888" cy="757588"/>
            </a:xfrm>
            <a:prstGeom prst="rect">
              <a:avLst/>
            </a:prstGeom>
            <a:solidFill>
              <a:srgbClr val="80BD41">
                <a:alpha val="100000"/>
              </a:srgbClr>
            </a:solidFill>
          </p:spPr>
          <p:txBody>
            <a:bodyPr/>
            <a:lstStyle/>
            <a:p/>
          </p:txBody>
        </p:sp>
        <p:sp>
          <p:nvSpPr>
            <p:cNvPr id="39" name="rc39"/>
            <p:cNvSpPr/>
            <p:nvPr/>
          </p:nvSpPr>
          <p:spPr>
            <a:xfrm>
              <a:off x="2895532" y="3142513"/>
              <a:ext cx="239888" cy="407919"/>
            </a:xfrm>
            <a:prstGeom prst="rect">
              <a:avLst/>
            </a:prstGeom>
            <a:solidFill>
              <a:srgbClr val="E2231A">
                <a:alpha val="100000"/>
              </a:srgbClr>
            </a:solidFill>
          </p:spPr>
          <p:txBody>
            <a:bodyPr/>
            <a:lstStyle/>
            <a:p/>
          </p:txBody>
        </p:sp>
        <p:sp>
          <p:nvSpPr>
            <p:cNvPr id="40" name="rc40"/>
            <p:cNvSpPr/>
            <p:nvPr/>
          </p:nvSpPr>
          <p:spPr>
            <a:xfrm>
              <a:off x="3162075" y="3604069"/>
              <a:ext cx="239888" cy="703951"/>
            </a:xfrm>
            <a:prstGeom prst="rect">
              <a:avLst/>
            </a:prstGeom>
            <a:solidFill>
              <a:srgbClr val="80BD41">
                <a:alpha val="100000"/>
              </a:srgbClr>
            </a:solidFill>
          </p:spPr>
          <p:txBody>
            <a:bodyPr/>
            <a:lstStyle/>
            <a:p/>
          </p:txBody>
        </p:sp>
        <p:sp>
          <p:nvSpPr>
            <p:cNvPr id="41" name="rc41"/>
            <p:cNvSpPr/>
            <p:nvPr/>
          </p:nvSpPr>
          <p:spPr>
            <a:xfrm>
              <a:off x="3162075" y="3134804"/>
              <a:ext cx="239888" cy="469265"/>
            </a:xfrm>
            <a:prstGeom prst="rect">
              <a:avLst/>
            </a:prstGeom>
            <a:solidFill>
              <a:srgbClr val="E2231A">
                <a:alpha val="100000"/>
              </a:srgbClr>
            </a:solidFill>
          </p:spPr>
          <p:txBody>
            <a:bodyPr/>
            <a:lstStyle/>
            <a:p/>
          </p:txBody>
        </p:sp>
        <p:sp>
          <p:nvSpPr>
            <p:cNvPr id="42" name="rc42"/>
            <p:cNvSpPr/>
            <p:nvPr/>
          </p:nvSpPr>
          <p:spPr>
            <a:xfrm>
              <a:off x="3428618" y="3437514"/>
              <a:ext cx="239888" cy="870507"/>
            </a:xfrm>
            <a:prstGeom prst="rect">
              <a:avLst/>
            </a:prstGeom>
            <a:solidFill>
              <a:srgbClr val="80BD41">
                <a:alpha val="100000"/>
              </a:srgbClr>
            </a:solidFill>
          </p:spPr>
          <p:txBody>
            <a:bodyPr/>
            <a:lstStyle/>
            <a:p/>
          </p:txBody>
        </p:sp>
        <p:sp>
          <p:nvSpPr>
            <p:cNvPr id="43" name="rc43"/>
            <p:cNvSpPr/>
            <p:nvPr/>
          </p:nvSpPr>
          <p:spPr>
            <a:xfrm>
              <a:off x="3428618" y="3115532"/>
              <a:ext cx="239888" cy="321981"/>
            </a:xfrm>
            <a:prstGeom prst="rect">
              <a:avLst/>
            </a:prstGeom>
            <a:solidFill>
              <a:srgbClr val="E2231A">
                <a:alpha val="100000"/>
              </a:srgbClr>
            </a:solidFill>
          </p:spPr>
          <p:txBody>
            <a:bodyPr/>
            <a:lstStyle/>
            <a:p/>
          </p:txBody>
        </p:sp>
        <p:sp>
          <p:nvSpPr>
            <p:cNvPr id="44" name="rc44"/>
            <p:cNvSpPr/>
            <p:nvPr/>
          </p:nvSpPr>
          <p:spPr>
            <a:xfrm>
              <a:off x="3695161" y="3343161"/>
              <a:ext cx="239888" cy="964859"/>
            </a:xfrm>
            <a:prstGeom prst="rect">
              <a:avLst/>
            </a:prstGeom>
            <a:solidFill>
              <a:srgbClr val="80BD41">
                <a:alpha val="100000"/>
              </a:srgbClr>
            </a:solidFill>
          </p:spPr>
          <p:txBody>
            <a:bodyPr/>
            <a:lstStyle/>
            <a:p/>
          </p:txBody>
        </p:sp>
        <p:sp>
          <p:nvSpPr>
            <p:cNvPr id="45" name="rc45"/>
            <p:cNvSpPr/>
            <p:nvPr/>
          </p:nvSpPr>
          <p:spPr>
            <a:xfrm>
              <a:off x="3695161" y="3101960"/>
              <a:ext cx="239888" cy="241201"/>
            </a:xfrm>
            <a:prstGeom prst="rect">
              <a:avLst/>
            </a:prstGeom>
            <a:solidFill>
              <a:srgbClr val="E2231A">
                <a:alpha val="100000"/>
              </a:srgbClr>
            </a:solidFill>
          </p:spPr>
          <p:txBody>
            <a:bodyPr/>
            <a:lstStyle/>
            <a:p/>
          </p:txBody>
        </p:sp>
        <p:sp>
          <p:nvSpPr>
            <p:cNvPr id="46" name="rc46"/>
            <p:cNvSpPr/>
            <p:nvPr/>
          </p:nvSpPr>
          <p:spPr>
            <a:xfrm>
              <a:off x="3961705" y="3307657"/>
              <a:ext cx="239888" cy="1000364"/>
            </a:xfrm>
            <a:prstGeom prst="rect">
              <a:avLst/>
            </a:prstGeom>
            <a:solidFill>
              <a:srgbClr val="80BD41">
                <a:alpha val="100000"/>
              </a:srgbClr>
            </a:solidFill>
          </p:spPr>
          <p:txBody>
            <a:bodyPr/>
            <a:lstStyle/>
            <a:p/>
          </p:txBody>
        </p:sp>
        <p:sp>
          <p:nvSpPr>
            <p:cNvPr id="47" name="rc47"/>
            <p:cNvSpPr/>
            <p:nvPr/>
          </p:nvSpPr>
          <p:spPr>
            <a:xfrm>
              <a:off x="3961705" y="3088062"/>
              <a:ext cx="239888" cy="219594"/>
            </a:xfrm>
            <a:prstGeom prst="rect">
              <a:avLst/>
            </a:prstGeom>
            <a:solidFill>
              <a:srgbClr val="E2231A">
                <a:alpha val="100000"/>
              </a:srgbClr>
            </a:solidFill>
          </p:spPr>
          <p:txBody>
            <a:bodyPr/>
            <a:lstStyle/>
            <a:p/>
          </p:txBody>
        </p:sp>
        <p:sp>
          <p:nvSpPr>
            <p:cNvPr id="48" name="rc48"/>
            <p:cNvSpPr/>
            <p:nvPr/>
          </p:nvSpPr>
          <p:spPr>
            <a:xfrm>
              <a:off x="4228248" y="3269384"/>
              <a:ext cx="239888" cy="1038637"/>
            </a:xfrm>
            <a:prstGeom prst="rect">
              <a:avLst/>
            </a:prstGeom>
            <a:solidFill>
              <a:srgbClr val="80BD41">
                <a:alpha val="100000"/>
              </a:srgbClr>
            </a:solidFill>
          </p:spPr>
          <p:txBody>
            <a:bodyPr/>
            <a:lstStyle/>
            <a:p/>
          </p:txBody>
        </p:sp>
        <p:sp>
          <p:nvSpPr>
            <p:cNvPr id="49" name="rc49"/>
            <p:cNvSpPr/>
            <p:nvPr/>
          </p:nvSpPr>
          <p:spPr>
            <a:xfrm>
              <a:off x="4228248" y="3071559"/>
              <a:ext cx="239888" cy="197825"/>
            </a:xfrm>
            <a:prstGeom prst="rect">
              <a:avLst/>
            </a:prstGeom>
            <a:solidFill>
              <a:srgbClr val="E2231A">
                <a:alpha val="100000"/>
              </a:srgbClr>
            </a:solidFill>
          </p:spPr>
          <p:txBody>
            <a:bodyPr/>
            <a:lstStyle/>
            <a:p/>
          </p:txBody>
        </p:sp>
        <p:sp>
          <p:nvSpPr>
            <p:cNvPr id="50" name="rc50"/>
            <p:cNvSpPr/>
            <p:nvPr/>
          </p:nvSpPr>
          <p:spPr>
            <a:xfrm>
              <a:off x="4494791" y="3235617"/>
              <a:ext cx="239888" cy="1072404"/>
            </a:xfrm>
            <a:prstGeom prst="rect">
              <a:avLst/>
            </a:prstGeom>
            <a:solidFill>
              <a:srgbClr val="80BD41">
                <a:alpha val="100000"/>
              </a:srgbClr>
            </a:solidFill>
          </p:spPr>
          <p:txBody>
            <a:bodyPr/>
            <a:lstStyle/>
            <a:p/>
          </p:txBody>
        </p:sp>
        <p:sp>
          <p:nvSpPr>
            <p:cNvPr id="51" name="rc51"/>
            <p:cNvSpPr/>
            <p:nvPr/>
          </p:nvSpPr>
          <p:spPr>
            <a:xfrm>
              <a:off x="4494791" y="3061027"/>
              <a:ext cx="239888" cy="174590"/>
            </a:xfrm>
            <a:prstGeom prst="rect">
              <a:avLst/>
            </a:prstGeom>
            <a:solidFill>
              <a:srgbClr val="E2231A">
                <a:alpha val="100000"/>
              </a:srgbClr>
            </a:solidFill>
          </p:spPr>
          <p:txBody>
            <a:bodyPr/>
            <a:lstStyle/>
            <a:p/>
          </p:txBody>
        </p:sp>
        <p:sp>
          <p:nvSpPr>
            <p:cNvPr id="52" name="rc52"/>
            <p:cNvSpPr/>
            <p:nvPr/>
          </p:nvSpPr>
          <p:spPr>
            <a:xfrm>
              <a:off x="4761334" y="3252663"/>
              <a:ext cx="239888" cy="1055357"/>
            </a:xfrm>
            <a:prstGeom prst="rect">
              <a:avLst/>
            </a:prstGeom>
            <a:solidFill>
              <a:srgbClr val="80BD41">
                <a:alpha val="100000"/>
              </a:srgbClr>
            </a:solidFill>
          </p:spPr>
          <p:txBody>
            <a:bodyPr/>
            <a:lstStyle/>
            <a:p/>
          </p:txBody>
        </p:sp>
        <p:sp>
          <p:nvSpPr>
            <p:cNvPr id="53" name="rc53"/>
            <p:cNvSpPr/>
            <p:nvPr/>
          </p:nvSpPr>
          <p:spPr>
            <a:xfrm>
              <a:off x="4761334" y="3066401"/>
              <a:ext cx="239888" cy="186261"/>
            </a:xfrm>
            <a:prstGeom prst="rect">
              <a:avLst/>
            </a:prstGeom>
            <a:solidFill>
              <a:srgbClr val="E2231A">
                <a:alpha val="100000"/>
              </a:srgbClr>
            </a:solidFill>
          </p:spPr>
          <p:txBody>
            <a:bodyPr/>
            <a:lstStyle/>
            <a:p/>
          </p:txBody>
        </p:sp>
        <p:sp>
          <p:nvSpPr>
            <p:cNvPr id="54" name="rc54"/>
            <p:cNvSpPr/>
            <p:nvPr/>
          </p:nvSpPr>
          <p:spPr>
            <a:xfrm>
              <a:off x="5027877" y="3316072"/>
              <a:ext cx="239888" cy="991949"/>
            </a:xfrm>
            <a:prstGeom prst="rect">
              <a:avLst/>
            </a:prstGeom>
            <a:solidFill>
              <a:srgbClr val="80BD41">
                <a:alpha val="100000"/>
              </a:srgbClr>
            </a:solidFill>
          </p:spPr>
          <p:txBody>
            <a:bodyPr/>
            <a:lstStyle/>
            <a:p/>
          </p:txBody>
        </p:sp>
        <p:sp>
          <p:nvSpPr>
            <p:cNvPr id="55" name="rc55"/>
            <p:cNvSpPr/>
            <p:nvPr/>
          </p:nvSpPr>
          <p:spPr>
            <a:xfrm>
              <a:off x="5027877" y="3068084"/>
              <a:ext cx="239888" cy="247987"/>
            </a:xfrm>
            <a:prstGeom prst="rect">
              <a:avLst/>
            </a:prstGeom>
            <a:solidFill>
              <a:srgbClr val="E2231A">
                <a:alpha val="100000"/>
              </a:srgbClr>
            </a:solidFill>
          </p:spPr>
          <p:txBody>
            <a:bodyPr/>
            <a:lstStyle/>
            <a:p/>
          </p:txBody>
        </p:sp>
        <p:sp>
          <p:nvSpPr>
            <p:cNvPr id="56" name="rc56"/>
            <p:cNvSpPr/>
            <p:nvPr/>
          </p:nvSpPr>
          <p:spPr>
            <a:xfrm>
              <a:off x="5294420" y="3342564"/>
              <a:ext cx="239888" cy="965457"/>
            </a:xfrm>
            <a:prstGeom prst="rect">
              <a:avLst/>
            </a:prstGeom>
            <a:solidFill>
              <a:srgbClr val="80BD41">
                <a:alpha val="100000"/>
              </a:srgbClr>
            </a:solidFill>
          </p:spPr>
          <p:txBody>
            <a:bodyPr/>
            <a:lstStyle/>
            <a:p/>
          </p:txBody>
        </p:sp>
        <p:sp>
          <p:nvSpPr>
            <p:cNvPr id="57" name="rc57"/>
            <p:cNvSpPr/>
            <p:nvPr/>
          </p:nvSpPr>
          <p:spPr>
            <a:xfrm>
              <a:off x="5294420" y="3070256"/>
              <a:ext cx="239888" cy="272308"/>
            </a:xfrm>
            <a:prstGeom prst="rect">
              <a:avLst/>
            </a:prstGeom>
            <a:solidFill>
              <a:srgbClr val="E2231A">
                <a:alpha val="100000"/>
              </a:srgbClr>
            </a:solidFill>
          </p:spPr>
          <p:txBody>
            <a:bodyPr/>
            <a:lstStyle/>
            <a:p/>
          </p:txBody>
        </p:sp>
        <p:sp>
          <p:nvSpPr>
            <p:cNvPr id="58" name="rc58"/>
            <p:cNvSpPr/>
            <p:nvPr/>
          </p:nvSpPr>
          <p:spPr>
            <a:xfrm>
              <a:off x="5560963" y="3242403"/>
              <a:ext cx="239888" cy="1065618"/>
            </a:xfrm>
            <a:prstGeom prst="rect">
              <a:avLst/>
            </a:prstGeom>
            <a:solidFill>
              <a:srgbClr val="80BD41">
                <a:alpha val="100000"/>
              </a:srgbClr>
            </a:solidFill>
          </p:spPr>
          <p:txBody>
            <a:bodyPr/>
            <a:lstStyle/>
            <a:p/>
          </p:txBody>
        </p:sp>
        <p:sp>
          <p:nvSpPr>
            <p:cNvPr id="59" name="rc59"/>
            <p:cNvSpPr/>
            <p:nvPr/>
          </p:nvSpPr>
          <p:spPr>
            <a:xfrm>
              <a:off x="5560963" y="3054349"/>
              <a:ext cx="239888" cy="188053"/>
            </a:xfrm>
            <a:prstGeom prst="rect">
              <a:avLst/>
            </a:prstGeom>
            <a:solidFill>
              <a:srgbClr val="E2231A">
                <a:alpha val="100000"/>
              </a:srgbClr>
            </a:solidFill>
          </p:spPr>
          <p:txBody>
            <a:bodyPr/>
            <a:lstStyle/>
            <a:p/>
          </p:txBody>
        </p:sp>
        <p:sp>
          <p:nvSpPr>
            <p:cNvPr id="60" name="rc60"/>
            <p:cNvSpPr/>
            <p:nvPr/>
          </p:nvSpPr>
          <p:spPr>
            <a:xfrm>
              <a:off x="5827506" y="3290556"/>
              <a:ext cx="239888" cy="1017464"/>
            </a:xfrm>
            <a:prstGeom prst="rect">
              <a:avLst/>
            </a:prstGeom>
            <a:solidFill>
              <a:srgbClr val="80BD41">
                <a:alpha val="100000"/>
              </a:srgbClr>
            </a:solidFill>
          </p:spPr>
          <p:txBody>
            <a:bodyPr/>
            <a:lstStyle/>
            <a:p/>
          </p:txBody>
        </p:sp>
        <p:sp>
          <p:nvSpPr>
            <p:cNvPr id="61" name="rc61"/>
            <p:cNvSpPr/>
            <p:nvPr/>
          </p:nvSpPr>
          <p:spPr>
            <a:xfrm>
              <a:off x="5827506" y="3036217"/>
              <a:ext cx="239888" cy="254339"/>
            </a:xfrm>
            <a:prstGeom prst="rect">
              <a:avLst/>
            </a:prstGeom>
            <a:solidFill>
              <a:srgbClr val="E2231A">
                <a:alpha val="100000"/>
              </a:srgbClr>
            </a:solidFill>
          </p:spPr>
          <p:txBody>
            <a:bodyPr/>
            <a:lstStyle/>
            <a:p/>
          </p:txBody>
        </p:sp>
        <p:sp>
          <p:nvSpPr>
            <p:cNvPr id="62" name="rc62"/>
            <p:cNvSpPr/>
            <p:nvPr/>
          </p:nvSpPr>
          <p:spPr>
            <a:xfrm>
              <a:off x="6094049" y="3188386"/>
              <a:ext cx="239888" cy="1119634"/>
            </a:xfrm>
            <a:prstGeom prst="rect">
              <a:avLst/>
            </a:prstGeom>
            <a:solidFill>
              <a:srgbClr val="80BD41">
                <a:alpha val="100000"/>
              </a:srgbClr>
            </a:solidFill>
          </p:spPr>
          <p:txBody>
            <a:bodyPr/>
            <a:lstStyle/>
            <a:p/>
          </p:txBody>
        </p:sp>
        <p:sp>
          <p:nvSpPr>
            <p:cNvPr id="63" name="rc63"/>
            <p:cNvSpPr/>
            <p:nvPr/>
          </p:nvSpPr>
          <p:spPr>
            <a:xfrm>
              <a:off x="6094049" y="3021071"/>
              <a:ext cx="239888" cy="167315"/>
            </a:xfrm>
            <a:prstGeom prst="rect">
              <a:avLst/>
            </a:prstGeom>
            <a:solidFill>
              <a:srgbClr val="E2231A">
                <a:alpha val="100000"/>
              </a:srgbClr>
            </a:solidFill>
          </p:spPr>
          <p:txBody>
            <a:bodyPr/>
            <a:lstStyle/>
            <a:p/>
          </p:txBody>
        </p:sp>
        <p:sp>
          <p:nvSpPr>
            <p:cNvPr id="64" name="rc64"/>
            <p:cNvSpPr/>
            <p:nvPr/>
          </p:nvSpPr>
          <p:spPr>
            <a:xfrm>
              <a:off x="6360593" y="3100223"/>
              <a:ext cx="239888" cy="1207798"/>
            </a:xfrm>
            <a:prstGeom prst="rect">
              <a:avLst/>
            </a:prstGeom>
            <a:solidFill>
              <a:srgbClr val="80BD41">
                <a:alpha val="100000"/>
              </a:srgbClr>
            </a:solidFill>
          </p:spPr>
          <p:txBody>
            <a:bodyPr/>
            <a:lstStyle/>
            <a:p/>
          </p:txBody>
        </p:sp>
        <p:sp>
          <p:nvSpPr>
            <p:cNvPr id="65" name="rc65"/>
            <p:cNvSpPr/>
            <p:nvPr/>
          </p:nvSpPr>
          <p:spPr>
            <a:xfrm>
              <a:off x="6360593" y="3009290"/>
              <a:ext cx="239888" cy="90932"/>
            </a:xfrm>
            <a:prstGeom prst="rect">
              <a:avLst/>
            </a:prstGeom>
            <a:solidFill>
              <a:srgbClr val="E2231A">
                <a:alpha val="100000"/>
              </a:srgbClr>
            </a:solidFill>
          </p:spPr>
          <p:txBody>
            <a:bodyPr/>
            <a:lstStyle/>
            <a:p/>
          </p:txBody>
        </p:sp>
        <p:sp>
          <p:nvSpPr>
            <p:cNvPr id="66" name="rc66"/>
            <p:cNvSpPr/>
            <p:nvPr/>
          </p:nvSpPr>
          <p:spPr>
            <a:xfrm>
              <a:off x="6627136" y="3171231"/>
              <a:ext cx="239888" cy="1136789"/>
            </a:xfrm>
            <a:prstGeom prst="rect">
              <a:avLst/>
            </a:prstGeom>
            <a:solidFill>
              <a:srgbClr val="80BD41">
                <a:alpha val="100000"/>
              </a:srgbClr>
            </a:solidFill>
          </p:spPr>
          <p:txBody>
            <a:bodyPr/>
            <a:lstStyle/>
            <a:p/>
          </p:txBody>
        </p:sp>
        <p:sp>
          <p:nvSpPr>
            <p:cNvPr id="67" name="rc67"/>
            <p:cNvSpPr/>
            <p:nvPr/>
          </p:nvSpPr>
          <p:spPr>
            <a:xfrm>
              <a:off x="6627136" y="3001364"/>
              <a:ext cx="239888" cy="169867"/>
            </a:xfrm>
            <a:prstGeom prst="rect">
              <a:avLst/>
            </a:prstGeom>
            <a:solidFill>
              <a:srgbClr val="E2231A">
                <a:alpha val="100000"/>
              </a:srgbClr>
            </a:solidFill>
          </p:spPr>
          <p:txBody>
            <a:bodyPr/>
            <a:lstStyle/>
            <a:p/>
          </p:txBody>
        </p:sp>
        <p:sp>
          <p:nvSpPr>
            <p:cNvPr id="68" name="rc68"/>
            <p:cNvSpPr/>
            <p:nvPr/>
          </p:nvSpPr>
          <p:spPr>
            <a:xfrm>
              <a:off x="6893679" y="3163685"/>
              <a:ext cx="239888" cy="1144335"/>
            </a:xfrm>
            <a:prstGeom prst="rect">
              <a:avLst/>
            </a:prstGeom>
            <a:solidFill>
              <a:srgbClr val="80BD41">
                <a:alpha val="100000"/>
              </a:srgbClr>
            </a:solidFill>
          </p:spPr>
          <p:txBody>
            <a:bodyPr/>
            <a:lstStyle/>
            <a:p/>
          </p:txBody>
        </p:sp>
        <p:sp>
          <p:nvSpPr>
            <p:cNvPr id="69" name="rc69"/>
            <p:cNvSpPr/>
            <p:nvPr/>
          </p:nvSpPr>
          <p:spPr>
            <a:xfrm>
              <a:off x="6893679" y="2992678"/>
              <a:ext cx="239888" cy="171007"/>
            </a:xfrm>
            <a:prstGeom prst="rect">
              <a:avLst/>
            </a:prstGeom>
            <a:solidFill>
              <a:srgbClr val="E2231A">
                <a:alpha val="100000"/>
              </a:srgbClr>
            </a:solidFill>
          </p:spPr>
          <p:txBody>
            <a:bodyPr/>
            <a:lstStyle/>
            <a:p/>
          </p:txBody>
        </p:sp>
        <p:sp>
          <p:nvSpPr>
            <p:cNvPr id="70" name="rc70"/>
            <p:cNvSpPr/>
            <p:nvPr/>
          </p:nvSpPr>
          <p:spPr>
            <a:xfrm>
              <a:off x="7160222" y="3118138"/>
              <a:ext cx="239888" cy="1189883"/>
            </a:xfrm>
            <a:prstGeom prst="rect">
              <a:avLst/>
            </a:prstGeom>
            <a:solidFill>
              <a:srgbClr val="80BD41">
                <a:alpha val="100000"/>
              </a:srgbClr>
            </a:solidFill>
          </p:spPr>
          <p:txBody>
            <a:bodyPr/>
            <a:lstStyle/>
            <a:p/>
          </p:txBody>
        </p:sp>
        <p:sp>
          <p:nvSpPr>
            <p:cNvPr id="71" name="rc71"/>
            <p:cNvSpPr/>
            <p:nvPr/>
          </p:nvSpPr>
          <p:spPr>
            <a:xfrm>
              <a:off x="7160222" y="2985947"/>
              <a:ext cx="239888" cy="132191"/>
            </a:xfrm>
            <a:prstGeom prst="rect">
              <a:avLst/>
            </a:prstGeom>
            <a:solidFill>
              <a:srgbClr val="E2231A">
                <a:alpha val="100000"/>
              </a:srgbClr>
            </a:solidFill>
          </p:spPr>
          <p:txBody>
            <a:bodyPr/>
            <a:lstStyle/>
            <a:p/>
          </p:txBody>
        </p:sp>
        <p:sp>
          <p:nvSpPr>
            <p:cNvPr id="72" name="rc72"/>
            <p:cNvSpPr/>
            <p:nvPr/>
          </p:nvSpPr>
          <p:spPr>
            <a:xfrm>
              <a:off x="7426765" y="3108746"/>
              <a:ext cx="239888" cy="1199275"/>
            </a:xfrm>
            <a:prstGeom prst="rect">
              <a:avLst/>
            </a:prstGeom>
            <a:solidFill>
              <a:srgbClr val="80BD41">
                <a:alpha val="100000"/>
              </a:srgbClr>
            </a:solidFill>
          </p:spPr>
          <p:txBody>
            <a:bodyPr/>
            <a:lstStyle/>
            <a:p/>
          </p:txBody>
        </p:sp>
        <p:sp>
          <p:nvSpPr>
            <p:cNvPr id="73" name="rc73"/>
            <p:cNvSpPr/>
            <p:nvPr/>
          </p:nvSpPr>
          <p:spPr>
            <a:xfrm>
              <a:off x="7426765" y="2975469"/>
              <a:ext cx="239888" cy="133276"/>
            </a:xfrm>
            <a:prstGeom prst="rect">
              <a:avLst/>
            </a:prstGeom>
            <a:solidFill>
              <a:srgbClr val="E2231A">
                <a:alpha val="100000"/>
              </a:srgbClr>
            </a:solidFill>
          </p:spPr>
          <p:txBody>
            <a:bodyPr/>
            <a:lstStyle/>
            <a:p/>
          </p:txBody>
        </p:sp>
        <p:sp>
          <p:nvSpPr>
            <p:cNvPr id="74" name="rc74"/>
            <p:cNvSpPr/>
            <p:nvPr/>
          </p:nvSpPr>
          <p:spPr>
            <a:xfrm>
              <a:off x="7693308" y="3102123"/>
              <a:ext cx="239888" cy="1205898"/>
            </a:xfrm>
            <a:prstGeom prst="rect">
              <a:avLst/>
            </a:prstGeom>
            <a:solidFill>
              <a:srgbClr val="80BD41">
                <a:alpha val="100000"/>
              </a:srgbClr>
            </a:solidFill>
          </p:spPr>
          <p:txBody>
            <a:bodyPr/>
            <a:lstStyle/>
            <a:p/>
          </p:txBody>
        </p:sp>
        <p:sp>
          <p:nvSpPr>
            <p:cNvPr id="75" name="rc75"/>
            <p:cNvSpPr/>
            <p:nvPr/>
          </p:nvSpPr>
          <p:spPr>
            <a:xfrm>
              <a:off x="7693308" y="2968140"/>
              <a:ext cx="239888" cy="133982"/>
            </a:xfrm>
            <a:prstGeom prst="rect">
              <a:avLst/>
            </a:prstGeom>
            <a:solidFill>
              <a:srgbClr val="E2231A">
                <a:alpha val="100000"/>
              </a:srgbClr>
            </a:solidFill>
          </p:spPr>
          <p:txBody>
            <a:bodyPr/>
            <a:lstStyle/>
            <a:p/>
          </p:txBody>
        </p:sp>
        <p:sp>
          <p:nvSpPr>
            <p:cNvPr id="76" name="rc76"/>
            <p:cNvSpPr/>
            <p:nvPr/>
          </p:nvSpPr>
          <p:spPr>
            <a:xfrm>
              <a:off x="7959851" y="3100928"/>
              <a:ext cx="239888" cy="1207092"/>
            </a:xfrm>
            <a:prstGeom prst="rect">
              <a:avLst/>
            </a:prstGeom>
            <a:solidFill>
              <a:srgbClr val="80BD41">
                <a:alpha val="100000"/>
              </a:srgbClr>
            </a:solidFill>
          </p:spPr>
          <p:txBody>
            <a:bodyPr/>
            <a:lstStyle/>
            <a:p/>
          </p:txBody>
        </p:sp>
        <p:sp>
          <p:nvSpPr>
            <p:cNvPr id="77" name="rc77"/>
            <p:cNvSpPr/>
            <p:nvPr/>
          </p:nvSpPr>
          <p:spPr>
            <a:xfrm>
              <a:off x="7959851" y="2966837"/>
              <a:ext cx="239888" cy="134091"/>
            </a:xfrm>
            <a:prstGeom prst="rect">
              <a:avLst/>
            </a:prstGeom>
            <a:solidFill>
              <a:srgbClr val="E2231A">
                <a:alpha val="100000"/>
              </a:srgbClr>
            </a:solidFill>
          </p:spPr>
          <p:txBody>
            <a:bodyPr/>
            <a:lstStyle/>
            <a:p/>
          </p:txBody>
        </p:sp>
        <p:sp>
          <p:nvSpPr>
            <p:cNvPr id="78" name="pl78"/>
            <p:cNvSpPr/>
            <p:nvPr/>
          </p:nvSpPr>
          <p:spPr>
            <a:xfrm>
              <a:off x="1416218" y="2229144"/>
              <a:ext cx="6663577" cy="1251797"/>
            </a:xfrm>
            <a:custGeom>
              <a:avLst/>
              <a:pathLst>
                <a:path w="6663577" h="1251797">
                  <a:moveTo>
                    <a:pt x="0" y="1251797"/>
                  </a:moveTo>
                  <a:lnTo>
                    <a:pt x="266543" y="961201"/>
                  </a:lnTo>
                  <a:lnTo>
                    <a:pt x="533086" y="692959"/>
                  </a:lnTo>
                  <a:lnTo>
                    <a:pt x="799629" y="447070"/>
                  </a:lnTo>
                  <a:lnTo>
                    <a:pt x="1066172" y="380009"/>
                  </a:lnTo>
                  <a:lnTo>
                    <a:pt x="1332715" y="491777"/>
                  </a:lnTo>
                  <a:lnTo>
                    <a:pt x="1599258" y="625898"/>
                  </a:lnTo>
                  <a:lnTo>
                    <a:pt x="1865801" y="737666"/>
                  </a:lnTo>
                  <a:lnTo>
                    <a:pt x="2132344" y="447070"/>
                  </a:lnTo>
                  <a:lnTo>
                    <a:pt x="2398888" y="290595"/>
                  </a:lnTo>
                  <a:lnTo>
                    <a:pt x="2665431" y="245888"/>
                  </a:lnTo>
                  <a:lnTo>
                    <a:pt x="2931974" y="201181"/>
                  </a:lnTo>
                  <a:lnTo>
                    <a:pt x="3198517" y="156474"/>
                  </a:lnTo>
                  <a:lnTo>
                    <a:pt x="3465060" y="178828"/>
                  </a:lnTo>
                  <a:lnTo>
                    <a:pt x="3731603" y="290595"/>
                  </a:lnTo>
                  <a:lnTo>
                    <a:pt x="3998146" y="335302"/>
                  </a:lnTo>
                  <a:lnTo>
                    <a:pt x="4264689" y="178828"/>
                  </a:lnTo>
                  <a:lnTo>
                    <a:pt x="4531233" y="290595"/>
                  </a:lnTo>
                  <a:lnTo>
                    <a:pt x="4797776" y="134121"/>
                  </a:lnTo>
                  <a:lnTo>
                    <a:pt x="5064319" y="0"/>
                  </a:lnTo>
                  <a:lnTo>
                    <a:pt x="5330862" y="134121"/>
                  </a:lnTo>
                  <a:lnTo>
                    <a:pt x="5597405" y="134121"/>
                  </a:lnTo>
                  <a:lnTo>
                    <a:pt x="5863948" y="67060"/>
                  </a:lnTo>
                  <a:lnTo>
                    <a:pt x="6130491" y="67060"/>
                  </a:lnTo>
                  <a:lnTo>
                    <a:pt x="6397034" y="67060"/>
                  </a:lnTo>
                  <a:lnTo>
                    <a:pt x="6663577" y="67060"/>
                  </a:lnTo>
                </a:path>
              </a:pathLst>
            </a:custGeom>
            <a:ln w="27101" cap="flat">
              <a:solidFill>
                <a:srgbClr val="0058AB">
                  <a:alpha val="100000"/>
                </a:srgbClr>
              </a:solidFill>
              <a:prstDash val="solid"/>
              <a:round/>
            </a:ln>
          </p:spPr>
          <p:txBody>
            <a:bodyPr/>
            <a:lstStyle/>
            <a:p/>
          </p:txBody>
        </p:sp>
        <p:sp>
          <p:nvSpPr>
            <p:cNvPr id="79" name="tx79"/>
            <p:cNvSpPr/>
            <p:nvPr/>
          </p:nvSpPr>
          <p:spPr>
            <a:xfrm>
              <a:off x="1355928"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80" name="tx80"/>
            <p:cNvSpPr/>
            <p:nvPr/>
          </p:nvSpPr>
          <p:spPr>
            <a:xfrm>
              <a:off x="2688644"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1" name="tx81"/>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2" name="tx82"/>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3" name="tx83"/>
            <p:cNvSpPr/>
            <p:nvPr/>
          </p:nvSpPr>
          <p:spPr>
            <a:xfrm>
              <a:off x="642024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5" name="tx85"/>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6" name="tx86"/>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7" name="tx87"/>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8" name="tx88"/>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9" name="tx89"/>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90" name="tx90"/>
            <p:cNvSpPr/>
            <p:nvPr/>
          </p:nvSpPr>
          <p:spPr>
            <a:xfrm>
              <a:off x="1298664" y="319795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179.4</a:t>
              </a:r>
            </a:p>
          </p:txBody>
        </p:sp>
        <p:sp>
          <p:nvSpPr>
            <p:cNvPr id="91" name="tx91"/>
            <p:cNvSpPr/>
            <p:nvPr/>
          </p:nvSpPr>
          <p:spPr>
            <a:xfrm>
              <a:off x="2631380" y="30304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210.3</a:t>
              </a:r>
            </a:p>
          </p:txBody>
        </p:sp>
        <p:sp>
          <p:nvSpPr>
            <p:cNvPr id="92" name="tx92"/>
            <p:cNvSpPr/>
            <p:nvPr/>
          </p:nvSpPr>
          <p:spPr>
            <a:xfrm>
              <a:off x="3964096" y="295328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224.7</a:t>
              </a:r>
            </a:p>
          </p:txBody>
        </p:sp>
        <p:sp>
          <p:nvSpPr>
            <p:cNvPr id="93" name="tx93"/>
            <p:cNvSpPr/>
            <p:nvPr/>
          </p:nvSpPr>
          <p:spPr>
            <a:xfrm>
              <a:off x="5335988" y="293433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228</a:t>
              </a:r>
            </a:p>
          </p:txBody>
        </p:sp>
        <p:sp>
          <p:nvSpPr>
            <p:cNvPr id="94" name="tx94"/>
            <p:cNvSpPr/>
            <p:nvPr/>
          </p:nvSpPr>
          <p:spPr>
            <a:xfrm>
              <a:off x="6362984" y="28733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239.2</a:t>
              </a:r>
            </a:p>
          </p:txBody>
        </p:sp>
        <p:sp>
          <p:nvSpPr>
            <p:cNvPr id="95" name="tx95"/>
            <p:cNvSpPr/>
            <p:nvPr/>
          </p:nvSpPr>
          <p:spPr>
            <a:xfrm>
              <a:off x="6629527" y="28654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240.7</a:t>
              </a:r>
            </a:p>
          </p:txBody>
        </p:sp>
        <p:sp>
          <p:nvSpPr>
            <p:cNvPr id="96" name="tx96"/>
            <p:cNvSpPr/>
            <p:nvPr/>
          </p:nvSpPr>
          <p:spPr>
            <a:xfrm>
              <a:off x="6896070" y="285670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242.3</a:t>
              </a:r>
            </a:p>
          </p:txBody>
        </p:sp>
        <p:sp>
          <p:nvSpPr>
            <p:cNvPr id="97" name="tx97"/>
            <p:cNvSpPr/>
            <p:nvPr/>
          </p:nvSpPr>
          <p:spPr>
            <a:xfrm>
              <a:off x="7162613" y="28499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243.5</a:t>
              </a:r>
            </a:p>
          </p:txBody>
        </p:sp>
        <p:sp>
          <p:nvSpPr>
            <p:cNvPr id="98" name="tx98"/>
            <p:cNvSpPr/>
            <p:nvPr/>
          </p:nvSpPr>
          <p:spPr>
            <a:xfrm>
              <a:off x="7429156" y="28395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245.4</a:t>
              </a:r>
            </a:p>
          </p:txBody>
        </p:sp>
        <p:sp>
          <p:nvSpPr>
            <p:cNvPr id="99" name="tx99"/>
            <p:cNvSpPr/>
            <p:nvPr/>
          </p:nvSpPr>
          <p:spPr>
            <a:xfrm>
              <a:off x="7695699" y="28322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246.8</a:t>
              </a:r>
            </a:p>
          </p:txBody>
        </p:sp>
        <p:sp>
          <p:nvSpPr>
            <p:cNvPr id="100" name="tx100"/>
            <p:cNvSpPr/>
            <p:nvPr/>
          </p:nvSpPr>
          <p:spPr>
            <a:xfrm>
              <a:off x="7962242" y="283200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247.1</a:t>
              </a:r>
            </a:p>
          </p:txBody>
        </p:sp>
        <p:sp>
          <p:nvSpPr>
            <p:cNvPr id="101" name="pl101"/>
            <p:cNvSpPr/>
            <p:nvPr/>
          </p:nvSpPr>
          <p:spPr>
            <a:xfrm>
              <a:off x="1416218" y="2072669"/>
              <a:ext cx="0" cy="1408271"/>
            </a:xfrm>
            <a:custGeom>
              <a:avLst/>
              <a:pathLst>
                <a:path w="0" h="1408271">
                  <a:moveTo>
                    <a:pt x="0" y="140827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2748933" y="2072669"/>
              <a:ext cx="0" cy="648252"/>
            </a:xfrm>
            <a:custGeom>
              <a:avLst/>
              <a:pathLst>
                <a:path w="0" h="648252">
                  <a:moveTo>
                    <a:pt x="0" y="64825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4081649"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5414365"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480537"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747080"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013623"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280166"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546709"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813253"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8079796"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12" name="tx112"/>
            <p:cNvSpPr/>
            <p:nvPr/>
          </p:nvSpPr>
          <p:spPr>
            <a:xfrm>
              <a:off x="1324790" y="40927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66.4</a:t>
              </a:r>
            </a:p>
          </p:txBody>
        </p:sp>
        <p:sp>
          <p:nvSpPr>
            <p:cNvPr id="113" name="tx113"/>
            <p:cNvSpPr/>
            <p:nvPr/>
          </p:nvSpPr>
          <p:spPr>
            <a:xfrm>
              <a:off x="1337841" y="360564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a:t>
              </a:r>
            </a:p>
          </p:txBody>
        </p:sp>
        <p:sp>
          <p:nvSpPr>
            <p:cNvPr id="114" name="tx114"/>
            <p:cNvSpPr/>
            <p:nvPr/>
          </p:nvSpPr>
          <p:spPr>
            <a:xfrm>
              <a:off x="2631380" y="38676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149.3</a:t>
              </a:r>
            </a:p>
          </p:txBody>
        </p:sp>
        <p:sp>
          <p:nvSpPr>
            <p:cNvPr id="115" name="tx115"/>
            <p:cNvSpPr/>
            <p:nvPr/>
          </p:nvSpPr>
          <p:spPr>
            <a:xfrm>
              <a:off x="2696682" y="329693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16" name="tx116"/>
            <p:cNvSpPr/>
            <p:nvPr/>
          </p:nvSpPr>
          <p:spPr>
            <a:xfrm>
              <a:off x="3964096" y="37727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184.3</a:t>
              </a:r>
            </a:p>
          </p:txBody>
        </p:sp>
        <p:sp>
          <p:nvSpPr>
            <p:cNvPr id="117" name="tx117"/>
            <p:cNvSpPr/>
            <p:nvPr/>
          </p:nvSpPr>
          <p:spPr>
            <a:xfrm>
              <a:off x="3990221" y="31628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40.5</a:t>
              </a:r>
            </a:p>
          </p:txBody>
        </p:sp>
        <p:sp>
          <p:nvSpPr>
            <p:cNvPr id="118" name="tx118"/>
            <p:cNvSpPr/>
            <p:nvPr/>
          </p:nvSpPr>
          <p:spPr>
            <a:xfrm>
              <a:off x="5296811" y="37902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177.8</a:t>
              </a:r>
            </a:p>
          </p:txBody>
        </p:sp>
        <p:sp>
          <p:nvSpPr>
            <p:cNvPr id="119" name="tx119"/>
            <p:cNvSpPr/>
            <p:nvPr/>
          </p:nvSpPr>
          <p:spPr>
            <a:xfrm>
              <a:off x="5322937" y="31713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50.2</a:t>
              </a:r>
            </a:p>
          </p:txBody>
        </p:sp>
        <p:sp>
          <p:nvSpPr>
            <p:cNvPr id="120" name="tx120"/>
            <p:cNvSpPr/>
            <p:nvPr/>
          </p:nvSpPr>
          <p:spPr>
            <a:xfrm>
              <a:off x="6362984" y="36690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222.5</a:t>
              </a:r>
            </a:p>
          </p:txBody>
        </p:sp>
        <p:sp>
          <p:nvSpPr>
            <p:cNvPr id="121" name="tx121"/>
            <p:cNvSpPr/>
            <p:nvPr/>
          </p:nvSpPr>
          <p:spPr>
            <a:xfrm>
              <a:off x="6389109" y="30197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a:t>
              </a:r>
            </a:p>
          </p:txBody>
        </p:sp>
        <p:sp>
          <p:nvSpPr>
            <p:cNvPr id="122" name="tx122"/>
            <p:cNvSpPr/>
            <p:nvPr/>
          </p:nvSpPr>
          <p:spPr>
            <a:xfrm>
              <a:off x="6629527" y="37045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209.4</a:t>
              </a:r>
            </a:p>
          </p:txBody>
        </p:sp>
        <p:sp>
          <p:nvSpPr>
            <p:cNvPr id="123" name="tx123"/>
            <p:cNvSpPr/>
            <p:nvPr/>
          </p:nvSpPr>
          <p:spPr>
            <a:xfrm>
              <a:off x="6655652" y="305120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31.3</a:t>
              </a:r>
            </a:p>
          </p:txBody>
        </p:sp>
        <p:sp>
          <p:nvSpPr>
            <p:cNvPr id="124" name="tx124"/>
            <p:cNvSpPr/>
            <p:nvPr/>
          </p:nvSpPr>
          <p:spPr>
            <a:xfrm>
              <a:off x="6896070" y="37008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210.8</a:t>
              </a:r>
            </a:p>
          </p:txBody>
        </p:sp>
        <p:sp>
          <p:nvSpPr>
            <p:cNvPr id="125" name="tx125"/>
            <p:cNvSpPr/>
            <p:nvPr/>
          </p:nvSpPr>
          <p:spPr>
            <a:xfrm>
              <a:off x="6922195" y="304308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31.5</a:t>
              </a:r>
            </a:p>
          </p:txBody>
        </p:sp>
        <p:sp>
          <p:nvSpPr>
            <p:cNvPr id="126" name="tx126"/>
            <p:cNvSpPr/>
            <p:nvPr/>
          </p:nvSpPr>
          <p:spPr>
            <a:xfrm>
              <a:off x="7162613" y="36780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219.2</a:t>
              </a:r>
            </a:p>
          </p:txBody>
        </p:sp>
        <p:sp>
          <p:nvSpPr>
            <p:cNvPr id="127" name="tx127"/>
            <p:cNvSpPr/>
            <p:nvPr/>
          </p:nvSpPr>
          <p:spPr>
            <a:xfrm>
              <a:off x="7188738" y="301814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24.4</a:t>
              </a:r>
            </a:p>
          </p:txBody>
        </p:sp>
        <p:sp>
          <p:nvSpPr>
            <p:cNvPr id="128" name="tx128"/>
            <p:cNvSpPr/>
            <p:nvPr/>
          </p:nvSpPr>
          <p:spPr>
            <a:xfrm>
              <a:off x="7429156" y="36733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220.9</a:t>
              </a:r>
            </a:p>
          </p:txBody>
        </p:sp>
        <p:sp>
          <p:nvSpPr>
            <p:cNvPr id="129" name="tx129"/>
            <p:cNvSpPr/>
            <p:nvPr/>
          </p:nvSpPr>
          <p:spPr>
            <a:xfrm>
              <a:off x="7455282" y="30070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24.6</a:t>
              </a:r>
            </a:p>
          </p:txBody>
        </p:sp>
        <p:sp>
          <p:nvSpPr>
            <p:cNvPr id="130" name="tx130"/>
            <p:cNvSpPr/>
            <p:nvPr/>
          </p:nvSpPr>
          <p:spPr>
            <a:xfrm>
              <a:off x="7695699" y="367117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222.1</a:t>
              </a:r>
            </a:p>
          </p:txBody>
        </p:sp>
        <p:sp>
          <p:nvSpPr>
            <p:cNvPr id="131" name="tx131"/>
            <p:cNvSpPr/>
            <p:nvPr/>
          </p:nvSpPr>
          <p:spPr>
            <a:xfrm>
              <a:off x="7721825" y="300123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24.7</a:t>
              </a:r>
            </a:p>
          </p:txBody>
        </p:sp>
        <p:sp>
          <p:nvSpPr>
            <p:cNvPr id="132" name="tx132"/>
            <p:cNvSpPr/>
            <p:nvPr/>
          </p:nvSpPr>
          <p:spPr>
            <a:xfrm>
              <a:off x="7962242" y="36693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222.3</a:t>
              </a:r>
            </a:p>
          </p:txBody>
        </p:sp>
        <p:sp>
          <p:nvSpPr>
            <p:cNvPr id="133" name="tx133"/>
            <p:cNvSpPr/>
            <p:nvPr/>
          </p:nvSpPr>
          <p:spPr>
            <a:xfrm>
              <a:off x="7988368" y="299998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24.7</a:t>
              </a:r>
            </a:p>
          </p:txBody>
        </p:sp>
        <p:sp>
          <p:nvSpPr>
            <p:cNvPr id="134" name="tx134"/>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655386" y="37130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317014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7" name="tx137"/>
            <p:cNvSpPr/>
            <p:nvPr/>
          </p:nvSpPr>
          <p:spPr>
            <a:xfrm>
              <a:off x="655386" y="2627200"/>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8" name="tx138"/>
            <p:cNvSpPr/>
            <p:nvPr/>
          </p:nvSpPr>
          <p:spPr>
            <a:xfrm>
              <a:off x="655386" y="208438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9" name="tx139"/>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6" name="tx156"/>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pl157"/>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tx158"/>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9" name="rc159"/>
            <p:cNvSpPr/>
            <p:nvPr/>
          </p:nvSpPr>
          <p:spPr>
            <a:xfrm>
              <a:off x="4448859" y="5180747"/>
              <a:ext cx="201456" cy="201456"/>
            </a:xfrm>
            <a:prstGeom prst="rect">
              <a:avLst/>
            </a:prstGeom>
            <a:solidFill>
              <a:srgbClr val="E2231A">
                <a:alpha val="100000"/>
              </a:srgbClr>
            </a:solidFill>
          </p:spPr>
          <p:txBody>
            <a:bodyPr/>
            <a:lstStyle/>
            <a:p/>
          </p:txBody>
        </p:sp>
        <p:sp>
          <p:nvSpPr>
            <p:cNvPr id="160" name="rc160"/>
            <p:cNvSpPr/>
            <p:nvPr/>
          </p:nvSpPr>
          <p:spPr>
            <a:xfrm>
              <a:off x="5653947" y="5180747"/>
              <a:ext cx="201456" cy="201456"/>
            </a:xfrm>
            <a:prstGeom prst="rect">
              <a:avLst/>
            </a:prstGeom>
            <a:solidFill>
              <a:srgbClr val="80BD41">
                <a:alpha val="100000"/>
              </a:srgbClr>
            </a:solidFill>
          </p:spPr>
          <p:txBody>
            <a:bodyPr/>
            <a:lstStyle/>
            <a:p/>
          </p:txBody>
        </p:sp>
        <p:sp>
          <p:nvSpPr>
            <p:cNvPr id="161" name="tx161"/>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2" name="tx162"/>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3" name="tx163"/>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4" name="tx164"/>
            <p:cNvSpPr/>
            <p:nvPr/>
          </p:nvSpPr>
          <p:spPr>
            <a:xfrm>
              <a:off x="951100" y="1592892"/>
              <a:ext cx="185476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Sierra Leone, 2000-2025</a:t>
              </a:r>
            </a:p>
          </p:txBody>
        </p:sp>
        <p:sp>
          <p:nvSpPr>
            <p:cNvPr id="165" name="pl165"/>
            <p:cNvSpPr/>
            <p:nvPr/>
          </p:nvSpPr>
          <p:spPr>
            <a:xfrm>
              <a:off x="262686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28805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94924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95746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61864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954972"/>
              <a:ext cx="5920610" cy="129091"/>
            </a:xfrm>
            <a:prstGeom prst="rect">
              <a:avLst/>
            </a:prstGeom>
            <a:solidFill>
              <a:srgbClr val="80BD41">
                <a:alpha val="100000"/>
              </a:srgbClr>
            </a:solidFill>
          </p:spPr>
          <p:txBody>
            <a:bodyPr/>
            <a:lstStyle/>
            <a:p/>
          </p:txBody>
        </p:sp>
        <p:sp>
          <p:nvSpPr>
            <p:cNvPr id="175" name="rc175"/>
            <p:cNvSpPr/>
            <p:nvPr/>
          </p:nvSpPr>
          <p:spPr>
            <a:xfrm>
              <a:off x="7216884" y="5954972"/>
              <a:ext cx="445748" cy="129091"/>
            </a:xfrm>
            <a:prstGeom prst="rect">
              <a:avLst/>
            </a:prstGeom>
            <a:solidFill>
              <a:srgbClr val="E2231A">
                <a:alpha val="100000"/>
              </a:srgbClr>
            </a:solidFill>
          </p:spPr>
          <p:txBody>
            <a:bodyPr/>
            <a:lstStyle/>
            <a:p/>
          </p:txBody>
        </p:sp>
        <p:sp>
          <p:nvSpPr>
            <p:cNvPr id="176" name="rc176"/>
            <p:cNvSpPr/>
            <p:nvPr/>
          </p:nvSpPr>
          <p:spPr>
            <a:xfrm>
              <a:off x="1296273" y="5793607"/>
              <a:ext cx="5911296" cy="129091"/>
            </a:xfrm>
            <a:prstGeom prst="rect">
              <a:avLst/>
            </a:prstGeom>
            <a:solidFill>
              <a:srgbClr val="80BD41">
                <a:alpha val="100000"/>
              </a:srgbClr>
            </a:solidFill>
          </p:spPr>
          <p:txBody>
            <a:bodyPr/>
            <a:lstStyle/>
            <a:p/>
          </p:txBody>
        </p:sp>
        <p:sp>
          <p:nvSpPr>
            <p:cNvPr id="177" name="rc177"/>
            <p:cNvSpPr/>
            <p:nvPr/>
          </p:nvSpPr>
          <p:spPr>
            <a:xfrm>
              <a:off x="7207570" y="5793607"/>
              <a:ext cx="656781" cy="129091"/>
            </a:xfrm>
            <a:prstGeom prst="rect">
              <a:avLst/>
            </a:prstGeom>
            <a:solidFill>
              <a:srgbClr val="E2231A">
                <a:alpha val="100000"/>
              </a:srgbClr>
            </a:solidFill>
          </p:spPr>
          <p:txBody>
            <a:bodyPr/>
            <a:lstStyle/>
            <a:p/>
          </p:txBody>
        </p:sp>
        <p:sp>
          <p:nvSpPr>
            <p:cNvPr id="178" name="rc178"/>
            <p:cNvSpPr/>
            <p:nvPr/>
          </p:nvSpPr>
          <p:spPr>
            <a:xfrm>
              <a:off x="1296273" y="5632243"/>
              <a:ext cx="5917150" cy="129091"/>
            </a:xfrm>
            <a:prstGeom prst="rect">
              <a:avLst/>
            </a:prstGeom>
            <a:solidFill>
              <a:srgbClr val="80BD41">
                <a:alpha val="100000"/>
              </a:srgbClr>
            </a:solidFill>
          </p:spPr>
          <p:txBody>
            <a:bodyPr/>
            <a:lstStyle/>
            <a:p/>
          </p:txBody>
        </p:sp>
        <p:sp>
          <p:nvSpPr>
            <p:cNvPr id="179" name="rc179"/>
            <p:cNvSpPr/>
            <p:nvPr/>
          </p:nvSpPr>
          <p:spPr>
            <a:xfrm>
              <a:off x="7213424" y="5632243"/>
              <a:ext cx="657313" cy="129091"/>
            </a:xfrm>
            <a:prstGeom prst="rect">
              <a:avLst/>
            </a:prstGeom>
            <a:solidFill>
              <a:srgbClr val="E2231A">
                <a:alpha val="100000"/>
              </a:srgbClr>
            </a:solidFill>
          </p:spPr>
          <p:txBody>
            <a:bodyPr/>
            <a:lstStyle/>
            <a:p/>
          </p:txBody>
        </p:sp>
        <p:sp>
          <p:nvSpPr>
            <p:cNvPr id="180" name="tx180"/>
            <p:cNvSpPr/>
            <p:nvPr/>
          </p:nvSpPr>
          <p:spPr>
            <a:xfrm>
              <a:off x="783626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239.2</a:t>
              </a:r>
            </a:p>
          </p:txBody>
        </p:sp>
        <p:sp>
          <p:nvSpPr>
            <p:cNvPr id="181" name="tx181"/>
            <p:cNvSpPr/>
            <p:nvPr/>
          </p:nvSpPr>
          <p:spPr>
            <a:xfrm>
              <a:off x="8048073"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246.8</a:t>
              </a:r>
            </a:p>
          </p:txBody>
        </p:sp>
        <p:sp>
          <p:nvSpPr>
            <p:cNvPr id="182" name="tx182"/>
            <p:cNvSpPr/>
            <p:nvPr/>
          </p:nvSpPr>
          <p:spPr>
            <a:xfrm>
              <a:off x="8055059" y="5655064"/>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247.1</a:t>
              </a:r>
            </a:p>
          </p:txBody>
        </p:sp>
        <p:sp>
          <p:nvSpPr>
            <p:cNvPr id="183" name="tx183"/>
            <p:cNvSpPr/>
            <p:nvPr/>
          </p:nvSpPr>
          <p:spPr>
            <a:xfrm>
              <a:off x="4120940"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222.5</a:t>
              </a:r>
            </a:p>
          </p:txBody>
        </p:sp>
        <p:sp>
          <p:nvSpPr>
            <p:cNvPr id="184" name="tx184"/>
            <p:cNvSpPr/>
            <p:nvPr/>
          </p:nvSpPr>
          <p:spPr>
            <a:xfrm>
              <a:off x="7334264"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a:t>
              </a:r>
            </a:p>
          </p:txBody>
        </p:sp>
        <p:sp>
          <p:nvSpPr>
            <p:cNvPr id="185" name="tx185"/>
            <p:cNvSpPr/>
            <p:nvPr/>
          </p:nvSpPr>
          <p:spPr>
            <a:xfrm>
              <a:off x="4116283" y="5819036"/>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222.1</a:t>
              </a:r>
            </a:p>
          </p:txBody>
        </p:sp>
        <p:sp>
          <p:nvSpPr>
            <p:cNvPr id="186" name="tx186"/>
            <p:cNvSpPr/>
            <p:nvPr/>
          </p:nvSpPr>
          <p:spPr>
            <a:xfrm>
              <a:off x="7430466" y="581903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24.7</a:t>
              </a:r>
            </a:p>
          </p:txBody>
        </p:sp>
        <p:sp>
          <p:nvSpPr>
            <p:cNvPr id="187" name="tx187"/>
            <p:cNvSpPr/>
            <p:nvPr/>
          </p:nvSpPr>
          <p:spPr>
            <a:xfrm>
              <a:off x="4119210"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222.3</a:t>
              </a:r>
            </a:p>
          </p:txBody>
        </p:sp>
        <p:sp>
          <p:nvSpPr>
            <p:cNvPr id="188" name="tx188"/>
            <p:cNvSpPr/>
            <p:nvPr/>
          </p:nvSpPr>
          <p:spPr>
            <a:xfrm>
              <a:off x="7436587" y="56576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24.7</a:t>
              </a:r>
            </a:p>
          </p:txBody>
        </p:sp>
        <p:sp>
          <p:nvSpPr>
            <p:cNvPr id="189" name="tx189"/>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384091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4" name="tx194"/>
            <p:cNvSpPr/>
            <p:nvPr/>
          </p:nvSpPr>
          <p:spPr>
            <a:xfrm>
              <a:off x="650210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5" name="tx195"/>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6" name="tx196"/>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(90%) was lower than in 2019 (93%).
The number of children vaccinated with MCV1 remained constant 0% compared to in 2019.
The number of surviving infants increased approximately 3% compared to in 2019.
In 2025, approximately the same number of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479966"/>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534634"/>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589302"/>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1643970"/>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495263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400730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3061968"/>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2116636"/>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106647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3954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1262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8570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95877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43185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0493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7800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85108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2415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9723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27031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4338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1646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853589" y="4711573"/>
              <a:ext cx="425768" cy="241059"/>
            </a:xfrm>
            <a:prstGeom prst="rect">
              <a:avLst/>
            </a:prstGeom>
            <a:solidFill>
              <a:srgbClr val="1CABE2">
                <a:alpha val="100000"/>
              </a:srgbClr>
            </a:solidFill>
          </p:spPr>
          <p:txBody>
            <a:bodyPr/>
            <a:lstStyle/>
            <a:p/>
          </p:txBody>
        </p:sp>
        <p:sp>
          <p:nvSpPr>
            <p:cNvPr id="27" name="rc27"/>
            <p:cNvSpPr/>
            <p:nvPr/>
          </p:nvSpPr>
          <p:spPr>
            <a:xfrm>
              <a:off x="1326665" y="4891186"/>
              <a:ext cx="425768" cy="61446"/>
            </a:xfrm>
            <a:prstGeom prst="rect">
              <a:avLst/>
            </a:prstGeom>
            <a:solidFill>
              <a:srgbClr val="1CABE2">
                <a:alpha val="100000"/>
              </a:srgbClr>
            </a:solidFill>
          </p:spPr>
          <p:txBody>
            <a:bodyPr/>
            <a:lstStyle/>
            <a:p/>
          </p:txBody>
        </p:sp>
        <p:sp>
          <p:nvSpPr>
            <p:cNvPr id="28" name="rc28"/>
            <p:cNvSpPr/>
            <p:nvPr/>
          </p:nvSpPr>
          <p:spPr>
            <a:xfrm>
              <a:off x="1799741" y="4744659"/>
              <a:ext cx="425768" cy="207973"/>
            </a:xfrm>
            <a:prstGeom prst="rect">
              <a:avLst/>
            </a:prstGeom>
            <a:solidFill>
              <a:srgbClr val="1CABE2">
                <a:alpha val="100000"/>
              </a:srgbClr>
            </a:solidFill>
          </p:spPr>
          <p:txBody>
            <a:bodyPr/>
            <a:lstStyle/>
            <a:p/>
          </p:txBody>
        </p:sp>
        <p:sp>
          <p:nvSpPr>
            <p:cNvPr id="29" name="rc29"/>
            <p:cNvSpPr/>
            <p:nvPr/>
          </p:nvSpPr>
          <p:spPr>
            <a:xfrm>
              <a:off x="2272817" y="4309807"/>
              <a:ext cx="425768" cy="642825"/>
            </a:xfrm>
            <a:prstGeom prst="rect">
              <a:avLst/>
            </a:prstGeom>
            <a:solidFill>
              <a:srgbClr val="1CABE2">
                <a:alpha val="100000"/>
              </a:srgbClr>
            </a:solidFill>
          </p:spPr>
          <p:txBody>
            <a:bodyPr/>
            <a:lstStyle/>
            <a:p/>
          </p:txBody>
        </p:sp>
        <p:sp>
          <p:nvSpPr>
            <p:cNvPr id="30" name="rc30"/>
            <p:cNvSpPr/>
            <p:nvPr/>
          </p:nvSpPr>
          <p:spPr>
            <a:xfrm>
              <a:off x="2745893" y="4016754"/>
              <a:ext cx="425768" cy="935878"/>
            </a:xfrm>
            <a:prstGeom prst="rect">
              <a:avLst/>
            </a:prstGeom>
            <a:solidFill>
              <a:srgbClr val="1CABE2">
                <a:alpha val="100000"/>
              </a:srgbClr>
            </a:solidFill>
          </p:spPr>
          <p:txBody>
            <a:bodyPr/>
            <a:lstStyle/>
            <a:p/>
          </p:txBody>
        </p:sp>
        <p:sp>
          <p:nvSpPr>
            <p:cNvPr id="31" name="rc31"/>
            <p:cNvSpPr/>
            <p:nvPr/>
          </p:nvSpPr>
          <p:spPr>
            <a:xfrm>
              <a:off x="3218969" y="4673760"/>
              <a:ext cx="425768" cy="278873"/>
            </a:xfrm>
            <a:prstGeom prst="rect">
              <a:avLst/>
            </a:prstGeom>
            <a:solidFill>
              <a:srgbClr val="1CABE2">
                <a:alpha val="100000"/>
              </a:srgbClr>
            </a:solidFill>
          </p:spPr>
          <p:txBody>
            <a:bodyPr/>
            <a:lstStyle/>
            <a:p/>
          </p:txBody>
        </p:sp>
        <p:sp>
          <p:nvSpPr>
            <p:cNvPr id="32" name="rc32"/>
            <p:cNvSpPr/>
            <p:nvPr/>
          </p:nvSpPr>
          <p:spPr>
            <a:xfrm>
              <a:off x="3692046" y="4692666"/>
              <a:ext cx="425768" cy="259966"/>
            </a:xfrm>
            <a:prstGeom prst="rect">
              <a:avLst/>
            </a:prstGeom>
            <a:solidFill>
              <a:srgbClr val="1CABE2">
                <a:alpha val="100000"/>
              </a:srgbClr>
            </a:solidFill>
          </p:spPr>
          <p:txBody>
            <a:bodyPr/>
            <a:lstStyle/>
            <a:p/>
          </p:txBody>
        </p:sp>
        <p:sp>
          <p:nvSpPr>
            <p:cNvPr id="33" name="rc33"/>
            <p:cNvSpPr/>
            <p:nvPr/>
          </p:nvSpPr>
          <p:spPr>
            <a:xfrm>
              <a:off x="4165122" y="4843919"/>
              <a:ext cx="425768" cy="108713"/>
            </a:xfrm>
            <a:prstGeom prst="rect">
              <a:avLst/>
            </a:prstGeom>
            <a:solidFill>
              <a:srgbClr val="1CABE2">
                <a:alpha val="100000"/>
              </a:srgbClr>
            </a:solidFill>
          </p:spPr>
          <p:txBody>
            <a:bodyPr/>
            <a:lstStyle/>
            <a:p/>
          </p:txBody>
        </p:sp>
        <p:sp>
          <p:nvSpPr>
            <p:cNvPr id="34" name="rc34"/>
            <p:cNvSpPr/>
            <p:nvPr/>
          </p:nvSpPr>
          <p:spPr>
            <a:xfrm>
              <a:off x="4638198" y="4881733"/>
              <a:ext cx="425768" cy="70899"/>
            </a:xfrm>
            <a:prstGeom prst="rect">
              <a:avLst/>
            </a:prstGeom>
            <a:solidFill>
              <a:srgbClr val="1CABE2">
                <a:alpha val="100000"/>
              </a:srgbClr>
            </a:solidFill>
          </p:spPr>
          <p:txBody>
            <a:bodyPr/>
            <a:lstStyle/>
            <a:p/>
          </p:txBody>
        </p:sp>
        <p:sp>
          <p:nvSpPr>
            <p:cNvPr id="35" name="rc35"/>
            <p:cNvSpPr/>
            <p:nvPr/>
          </p:nvSpPr>
          <p:spPr>
            <a:xfrm>
              <a:off x="5111274" y="4829739"/>
              <a:ext cx="425768" cy="122893"/>
            </a:xfrm>
            <a:prstGeom prst="rect">
              <a:avLst/>
            </a:prstGeom>
            <a:solidFill>
              <a:srgbClr val="1CABE2">
                <a:alpha val="100000"/>
              </a:srgbClr>
            </a:solidFill>
          </p:spPr>
          <p:txBody>
            <a:bodyPr/>
            <a:lstStyle/>
            <a:p/>
          </p:txBody>
        </p:sp>
        <p:sp>
          <p:nvSpPr>
            <p:cNvPr id="36" name="rc36"/>
            <p:cNvSpPr/>
            <p:nvPr/>
          </p:nvSpPr>
          <p:spPr>
            <a:xfrm>
              <a:off x="5584350" y="4144374"/>
              <a:ext cx="425768" cy="808259"/>
            </a:xfrm>
            <a:prstGeom prst="rect">
              <a:avLst/>
            </a:prstGeom>
            <a:solidFill>
              <a:srgbClr val="1CABE2">
                <a:alpha val="100000"/>
              </a:srgbClr>
            </a:solidFill>
          </p:spPr>
          <p:txBody>
            <a:bodyPr/>
            <a:lstStyle/>
            <a:p/>
          </p:txBody>
        </p:sp>
        <p:sp>
          <p:nvSpPr>
            <p:cNvPr id="37" name="rc37"/>
            <p:cNvSpPr/>
            <p:nvPr/>
          </p:nvSpPr>
          <p:spPr>
            <a:xfrm>
              <a:off x="6057427" y="4300353"/>
              <a:ext cx="425768" cy="652279"/>
            </a:xfrm>
            <a:prstGeom prst="rect">
              <a:avLst/>
            </a:prstGeom>
            <a:solidFill>
              <a:srgbClr val="1CABE2">
                <a:alpha val="100000"/>
              </a:srgbClr>
            </a:solidFill>
          </p:spPr>
          <p:txBody>
            <a:bodyPr/>
            <a:lstStyle/>
            <a:p/>
          </p:txBody>
        </p:sp>
        <p:sp>
          <p:nvSpPr>
            <p:cNvPr id="38" name="rc38"/>
            <p:cNvSpPr/>
            <p:nvPr/>
          </p:nvSpPr>
          <p:spPr>
            <a:xfrm>
              <a:off x="6530503" y="4735206"/>
              <a:ext cx="425768" cy="217426"/>
            </a:xfrm>
            <a:prstGeom prst="rect">
              <a:avLst/>
            </a:prstGeom>
            <a:solidFill>
              <a:srgbClr val="1CABE2">
                <a:alpha val="100000"/>
              </a:srgbClr>
            </a:solidFill>
          </p:spPr>
          <p:txBody>
            <a:bodyPr/>
            <a:lstStyle/>
            <a:p/>
          </p:txBody>
        </p:sp>
        <p:sp>
          <p:nvSpPr>
            <p:cNvPr id="39" name="rc39"/>
            <p:cNvSpPr/>
            <p:nvPr/>
          </p:nvSpPr>
          <p:spPr>
            <a:xfrm>
              <a:off x="7003579" y="4678486"/>
              <a:ext cx="425768" cy="274146"/>
            </a:xfrm>
            <a:prstGeom prst="rect">
              <a:avLst/>
            </a:prstGeom>
            <a:solidFill>
              <a:srgbClr val="1CABE2">
                <a:alpha val="100000"/>
              </a:srgbClr>
            </a:solidFill>
          </p:spPr>
          <p:txBody>
            <a:bodyPr/>
            <a:lstStyle/>
            <a:p/>
          </p:txBody>
        </p:sp>
        <p:sp>
          <p:nvSpPr>
            <p:cNvPr id="40" name="pl40"/>
            <p:cNvSpPr/>
            <p:nvPr/>
          </p:nvSpPr>
          <p:spPr>
            <a:xfrm>
              <a:off x="1066473" y="2051408"/>
              <a:ext cx="6149990" cy="467939"/>
            </a:xfrm>
            <a:custGeom>
              <a:avLst/>
              <a:pathLst>
                <a:path w="6149990" h="467939">
                  <a:moveTo>
                    <a:pt x="0" y="218371"/>
                  </a:moveTo>
                  <a:lnTo>
                    <a:pt x="473076" y="249567"/>
                  </a:lnTo>
                  <a:lnTo>
                    <a:pt x="946152" y="405547"/>
                  </a:lnTo>
                  <a:lnTo>
                    <a:pt x="1419228" y="467939"/>
                  </a:lnTo>
                  <a:lnTo>
                    <a:pt x="1892304" y="249567"/>
                  </a:lnTo>
                  <a:lnTo>
                    <a:pt x="2365380" y="405547"/>
                  </a:lnTo>
                  <a:lnTo>
                    <a:pt x="2838457" y="187175"/>
                  </a:lnTo>
                  <a:lnTo>
                    <a:pt x="3311533" y="0"/>
                  </a:lnTo>
                  <a:lnTo>
                    <a:pt x="3784609" y="187175"/>
                  </a:lnTo>
                  <a:lnTo>
                    <a:pt x="4257685" y="187175"/>
                  </a:lnTo>
                  <a:lnTo>
                    <a:pt x="4730761" y="93587"/>
                  </a:lnTo>
                  <a:lnTo>
                    <a:pt x="5203838" y="93587"/>
                  </a:lnTo>
                  <a:lnTo>
                    <a:pt x="5676914" y="93587"/>
                  </a:lnTo>
                  <a:lnTo>
                    <a:pt x="6149990" y="93587"/>
                  </a:lnTo>
                </a:path>
              </a:pathLst>
            </a:custGeom>
            <a:ln w="27101" cap="flat">
              <a:solidFill>
                <a:srgbClr val="00833D">
                  <a:alpha val="100000"/>
                </a:srgbClr>
              </a:solidFill>
              <a:prstDash val="solid"/>
              <a:round/>
            </a:ln>
          </p:spPr>
          <p:txBody>
            <a:bodyPr/>
            <a:lstStyle/>
            <a:p/>
          </p:txBody>
        </p:sp>
        <p:sp>
          <p:nvSpPr>
            <p:cNvPr id="41" name="pl41"/>
            <p:cNvSpPr/>
            <p:nvPr/>
          </p:nvSpPr>
          <p:spPr>
            <a:xfrm>
              <a:off x="2485701" y="2675327"/>
              <a:ext cx="4730761" cy="717507"/>
            </a:xfrm>
            <a:custGeom>
              <a:avLst/>
              <a:pathLst>
                <a:path w="4730761" h="717507">
                  <a:moveTo>
                    <a:pt x="0" y="405547"/>
                  </a:moveTo>
                  <a:lnTo>
                    <a:pt x="473076" y="717507"/>
                  </a:lnTo>
                  <a:lnTo>
                    <a:pt x="946152" y="561527"/>
                  </a:lnTo>
                  <a:lnTo>
                    <a:pt x="1419228" y="280763"/>
                  </a:lnTo>
                  <a:lnTo>
                    <a:pt x="1892304" y="31195"/>
                  </a:lnTo>
                  <a:lnTo>
                    <a:pt x="2365380" y="187175"/>
                  </a:lnTo>
                  <a:lnTo>
                    <a:pt x="2838457" y="187175"/>
                  </a:lnTo>
                  <a:lnTo>
                    <a:pt x="3311533" y="0"/>
                  </a:lnTo>
                  <a:lnTo>
                    <a:pt x="3784609" y="0"/>
                  </a:lnTo>
                  <a:lnTo>
                    <a:pt x="4257685" y="0"/>
                  </a:lnTo>
                  <a:lnTo>
                    <a:pt x="4730761" y="0"/>
                  </a:lnTo>
                </a:path>
              </a:pathLst>
            </a:custGeom>
            <a:ln w="27101" cap="flat">
              <a:solidFill>
                <a:srgbClr val="002759">
                  <a:alpha val="100000"/>
                </a:srgbClr>
              </a:solidFill>
              <a:prstDash val="solid"/>
              <a:round/>
            </a:ln>
          </p:spPr>
          <p:txBody>
            <a:bodyPr/>
            <a:lstStyle/>
            <a:p/>
          </p:txBody>
        </p:sp>
        <p:sp>
          <p:nvSpPr>
            <p:cNvPr id="42" name="pt42"/>
            <p:cNvSpPr/>
            <p:nvPr/>
          </p:nvSpPr>
          <p:spPr>
            <a:xfrm>
              <a:off x="1034872"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507948" y="22693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981024" y="24253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454100" y="248774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927176" y="22693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400253" y="24253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873329" y="22069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346405"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819481" y="22069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292557" y="22069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765633"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238710"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711786"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184862"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2454100" y="30492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927176" y="33612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400253" y="32052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873329" y="292449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4346405" y="2674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819481" y="28309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5292557" y="28309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5765633" y="264372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6238710" y="264372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711786" y="264372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7184862" y="264372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tx67"/>
            <p:cNvSpPr/>
            <p:nvPr/>
          </p:nvSpPr>
          <p:spPr>
            <a:xfrm>
              <a:off x="1000154" y="458173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51</a:t>
              </a:r>
            </a:p>
          </p:txBody>
        </p:sp>
        <p:sp>
          <p:nvSpPr>
            <p:cNvPr id="68" name="tx68"/>
            <p:cNvSpPr/>
            <p:nvPr/>
          </p:nvSpPr>
          <p:spPr>
            <a:xfrm>
              <a:off x="1473230" y="4761285"/>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a:t>
              </a:r>
            </a:p>
          </p:txBody>
        </p:sp>
        <p:sp>
          <p:nvSpPr>
            <p:cNvPr id="69" name="tx69"/>
            <p:cNvSpPr/>
            <p:nvPr/>
          </p:nvSpPr>
          <p:spPr>
            <a:xfrm>
              <a:off x="1946307" y="4616622"/>
              <a:ext cx="132637"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44</a:t>
              </a:r>
            </a:p>
          </p:txBody>
        </p:sp>
        <p:sp>
          <p:nvSpPr>
            <p:cNvPr id="70" name="tx70"/>
            <p:cNvSpPr/>
            <p:nvPr/>
          </p:nvSpPr>
          <p:spPr>
            <a:xfrm>
              <a:off x="2386223" y="4179906"/>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136</a:t>
              </a:r>
            </a:p>
          </p:txBody>
        </p:sp>
        <p:sp>
          <p:nvSpPr>
            <p:cNvPr id="71" name="tx71"/>
            <p:cNvSpPr/>
            <p:nvPr/>
          </p:nvSpPr>
          <p:spPr>
            <a:xfrm>
              <a:off x="2859300" y="388691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198</a:t>
              </a:r>
            </a:p>
          </p:txBody>
        </p:sp>
        <p:sp>
          <p:nvSpPr>
            <p:cNvPr id="72" name="tx72"/>
            <p:cNvSpPr/>
            <p:nvPr/>
          </p:nvSpPr>
          <p:spPr>
            <a:xfrm>
              <a:off x="3365535" y="454391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59</a:t>
              </a:r>
            </a:p>
          </p:txBody>
        </p:sp>
        <p:sp>
          <p:nvSpPr>
            <p:cNvPr id="73" name="tx73"/>
            <p:cNvSpPr/>
            <p:nvPr/>
          </p:nvSpPr>
          <p:spPr>
            <a:xfrm>
              <a:off x="3838611" y="4564338"/>
              <a:ext cx="132637"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55</a:t>
              </a:r>
            </a:p>
          </p:txBody>
        </p:sp>
        <p:sp>
          <p:nvSpPr>
            <p:cNvPr id="74" name="tx74"/>
            <p:cNvSpPr/>
            <p:nvPr/>
          </p:nvSpPr>
          <p:spPr>
            <a:xfrm>
              <a:off x="4311688" y="4714019"/>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a:t>
              </a:r>
            </a:p>
          </p:txBody>
        </p:sp>
        <p:sp>
          <p:nvSpPr>
            <p:cNvPr id="75" name="tx75"/>
            <p:cNvSpPr/>
            <p:nvPr/>
          </p:nvSpPr>
          <p:spPr>
            <a:xfrm>
              <a:off x="4784764" y="475189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a:t>
              </a:r>
            </a:p>
          </p:txBody>
        </p:sp>
        <p:sp>
          <p:nvSpPr>
            <p:cNvPr id="76" name="tx76"/>
            <p:cNvSpPr/>
            <p:nvPr/>
          </p:nvSpPr>
          <p:spPr>
            <a:xfrm>
              <a:off x="5257840" y="469989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26</a:t>
              </a:r>
            </a:p>
          </p:txBody>
        </p:sp>
        <p:sp>
          <p:nvSpPr>
            <p:cNvPr id="77" name="tx77"/>
            <p:cNvSpPr/>
            <p:nvPr/>
          </p:nvSpPr>
          <p:spPr>
            <a:xfrm>
              <a:off x="5697757" y="4015987"/>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171</a:t>
              </a:r>
            </a:p>
          </p:txBody>
        </p:sp>
        <p:sp>
          <p:nvSpPr>
            <p:cNvPr id="78" name="tx78"/>
            <p:cNvSpPr/>
            <p:nvPr/>
          </p:nvSpPr>
          <p:spPr>
            <a:xfrm>
              <a:off x="6170833" y="4170453"/>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138</a:t>
              </a:r>
            </a:p>
          </p:txBody>
        </p:sp>
        <p:sp>
          <p:nvSpPr>
            <p:cNvPr id="79" name="tx79"/>
            <p:cNvSpPr/>
            <p:nvPr/>
          </p:nvSpPr>
          <p:spPr>
            <a:xfrm>
              <a:off x="6677068" y="460536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46</a:t>
              </a:r>
            </a:p>
          </p:txBody>
        </p:sp>
        <p:sp>
          <p:nvSpPr>
            <p:cNvPr id="80" name="tx80"/>
            <p:cNvSpPr/>
            <p:nvPr/>
          </p:nvSpPr>
          <p:spPr>
            <a:xfrm>
              <a:off x="7150145" y="454864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58</a:t>
              </a:r>
            </a:p>
          </p:txBody>
        </p:sp>
        <p:sp>
          <p:nvSpPr>
            <p:cNvPr id="81" name="pl81"/>
            <p:cNvSpPr/>
            <p:nvPr/>
          </p:nvSpPr>
          <p:spPr>
            <a:xfrm>
              <a:off x="7235680" y="2145277"/>
              <a:ext cx="626623" cy="9166"/>
            </a:xfrm>
            <a:custGeom>
              <a:avLst/>
              <a:pathLst>
                <a:path w="626623" h="9166">
                  <a:moveTo>
                    <a:pt x="626623" y="9166"/>
                  </a:moveTo>
                  <a:lnTo>
                    <a:pt x="0" y="0"/>
                  </a:lnTo>
                </a:path>
              </a:pathLst>
            </a:custGeom>
          </p:spPr>
          <p:txBody>
            <a:bodyPr/>
            <a:lstStyle/>
            <a:p/>
          </p:txBody>
        </p:sp>
        <p:sp>
          <p:nvSpPr>
            <p:cNvPr id="82" name="pl82"/>
            <p:cNvSpPr/>
            <p:nvPr/>
          </p:nvSpPr>
          <p:spPr>
            <a:xfrm>
              <a:off x="7235669" y="2675734"/>
              <a:ext cx="626634" cy="13286"/>
            </a:xfrm>
            <a:custGeom>
              <a:avLst/>
              <a:pathLst>
                <a:path w="626634" h="13286">
                  <a:moveTo>
                    <a:pt x="626634" y="13286"/>
                  </a:moveTo>
                  <a:lnTo>
                    <a:pt x="0" y="0"/>
                  </a:lnTo>
                </a:path>
              </a:pathLst>
            </a:custGeom>
          </p:spPr>
          <p:txBody>
            <a:bodyPr/>
            <a:lstStyle/>
            <a:p/>
          </p:txBody>
        </p:sp>
        <p:sp>
          <p:nvSpPr>
            <p:cNvPr id="83" name="pg83"/>
            <p:cNvSpPr/>
            <p:nvPr/>
          </p:nvSpPr>
          <p:spPr>
            <a:xfrm>
              <a:off x="7793724" y="206604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4" name="tx84"/>
            <p:cNvSpPr/>
            <p:nvPr/>
          </p:nvSpPr>
          <p:spPr>
            <a:xfrm>
              <a:off x="7816584" y="210716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90%</a:t>
              </a:r>
            </a:p>
          </p:txBody>
        </p:sp>
        <p:sp>
          <p:nvSpPr>
            <p:cNvPr id="85" name="pg85"/>
            <p:cNvSpPr/>
            <p:nvPr/>
          </p:nvSpPr>
          <p:spPr>
            <a:xfrm>
              <a:off x="7793724" y="260063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6" name="tx86"/>
            <p:cNvSpPr/>
            <p:nvPr/>
          </p:nvSpPr>
          <p:spPr>
            <a:xfrm>
              <a:off x="7816584" y="264175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73%</a:t>
              </a:r>
            </a:p>
          </p:txBody>
        </p:sp>
        <p:sp>
          <p:nvSpPr>
            <p:cNvPr id="87" name="rc87"/>
            <p:cNvSpPr/>
            <p:nvPr/>
          </p:nvSpPr>
          <p:spPr>
            <a:xfrm>
              <a:off x="782627" y="1578789"/>
              <a:ext cx="7853064" cy="3534502"/>
            </a:xfrm>
            <a:prstGeom prst="rect">
              <a:avLst/>
            </a:prstGeom>
            <a:ln w="13550" cap="rnd">
              <a:solidFill>
                <a:srgbClr val="BEBEBE">
                  <a:alpha val="100000"/>
                </a:srgbClr>
              </a:solidFill>
              <a:prstDash val="solid"/>
              <a:round/>
            </a:ln>
          </p:spPr>
          <p:txBody>
            <a:bodyPr/>
            <a:lstStyle/>
            <a:p/>
          </p:txBody>
        </p:sp>
        <p:sp>
          <p:nvSpPr>
            <p:cNvPr id="88" name="tx88"/>
            <p:cNvSpPr/>
            <p:nvPr/>
          </p:nvSpPr>
          <p:spPr>
            <a:xfrm>
              <a:off x="649366"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9" name="tx89"/>
            <p:cNvSpPr/>
            <p:nvPr/>
          </p:nvSpPr>
          <p:spPr>
            <a:xfrm>
              <a:off x="508103" y="3959923"/>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90" name="tx90"/>
            <p:cNvSpPr/>
            <p:nvPr/>
          </p:nvSpPr>
          <p:spPr>
            <a:xfrm>
              <a:off x="508103" y="301459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91" name="tx91"/>
            <p:cNvSpPr/>
            <p:nvPr/>
          </p:nvSpPr>
          <p:spPr>
            <a:xfrm>
              <a:off x="508103" y="20692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a:t>
              </a:r>
            </a:p>
          </p:txBody>
        </p:sp>
        <p:sp>
          <p:nvSpPr>
            <p:cNvPr id="92" name="tx92"/>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4" name="tx94"/>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5" name="tx95"/>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6" name="tx96"/>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7" name="tx97"/>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8" name="tx98"/>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9" name="tx99"/>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0" name="tx100"/>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1" name="tx101"/>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2" name="tx102"/>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3" name="tx103"/>
            <p:cNvSpPr/>
            <p:nvPr/>
          </p:nvSpPr>
          <p:spPr>
            <a:xfrm rot="-5400000">
              <a:off x="92424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4" name="tx104"/>
            <p:cNvSpPr/>
            <p:nvPr/>
          </p:nvSpPr>
          <p:spPr>
            <a:xfrm rot="-5400000">
              <a:off x="1397294"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5" name="tx105"/>
            <p:cNvSpPr/>
            <p:nvPr/>
          </p:nvSpPr>
          <p:spPr>
            <a:xfrm rot="-5400000">
              <a:off x="187040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6" name="tx106"/>
            <p:cNvSpPr/>
            <p:nvPr/>
          </p:nvSpPr>
          <p:spPr>
            <a:xfrm rot="-5400000">
              <a:off x="234347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7" name="tx107"/>
            <p:cNvSpPr/>
            <p:nvPr/>
          </p:nvSpPr>
          <p:spPr>
            <a:xfrm rot="-5400000">
              <a:off x="281655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8" name="tx108"/>
            <p:cNvSpPr/>
            <p:nvPr/>
          </p:nvSpPr>
          <p:spPr>
            <a:xfrm rot="-5400000">
              <a:off x="328963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9" name="tx109"/>
            <p:cNvSpPr/>
            <p:nvPr/>
          </p:nvSpPr>
          <p:spPr>
            <a:xfrm rot="-5400000">
              <a:off x="3762706"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0" name="tx110"/>
            <p:cNvSpPr/>
            <p:nvPr/>
          </p:nvSpPr>
          <p:spPr>
            <a:xfrm rot="-5400000">
              <a:off x="423578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1" name="tx111"/>
            <p:cNvSpPr/>
            <p:nvPr/>
          </p:nvSpPr>
          <p:spPr>
            <a:xfrm rot="-5400000">
              <a:off x="470885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2" name="tx112"/>
            <p:cNvSpPr/>
            <p:nvPr/>
          </p:nvSpPr>
          <p:spPr>
            <a:xfrm rot="-5400000">
              <a:off x="518193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3" name="tx113"/>
            <p:cNvSpPr/>
            <p:nvPr/>
          </p:nvSpPr>
          <p:spPr>
            <a:xfrm rot="-5400000">
              <a:off x="5624625"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4" name="tx114"/>
            <p:cNvSpPr/>
            <p:nvPr/>
          </p:nvSpPr>
          <p:spPr>
            <a:xfrm rot="-5400000">
              <a:off x="6097670" y="5299945"/>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5" name="tx115"/>
            <p:cNvSpPr/>
            <p:nvPr/>
          </p:nvSpPr>
          <p:spPr>
            <a:xfrm rot="-5400000">
              <a:off x="6570778"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6" name="tx116"/>
            <p:cNvSpPr/>
            <p:nvPr/>
          </p:nvSpPr>
          <p:spPr>
            <a:xfrm rot="-5400000">
              <a:off x="707423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7" name="tx117"/>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8" name="tx118"/>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9" name="pl119"/>
            <p:cNvSpPr/>
            <p:nvPr/>
          </p:nvSpPr>
          <p:spPr>
            <a:xfrm>
              <a:off x="2659955"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0" name="pt120"/>
            <p:cNvSpPr/>
            <p:nvPr/>
          </p:nvSpPr>
          <p:spPr>
            <a:xfrm>
              <a:off x="271613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1" name="pl121"/>
            <p:cNvSpPr/>
            <p:nvPr/>
          </p:nvSpPr>
          <p:spPr>
            <a:xfrm>
              <a:off x="402022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2" name="pt122"/>
            <p:cNvSpPr/>
            <p:nvPr/>
          </p:nvSpPr>
          <p:spPr>
            <a:xfrm>
              <a:off x="407640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3" name="tx123"/>
            <p:cNvSpPr/>
            <p:nvPr/>
          </p:nvSpPr>
          <p:spPr>
            <a:xfrm>
              <a:off x="292705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4" name="tx124"/>
            <p:cNvSpPr/>
            <p:nvPr/>
          </p:nvSpPr>
          <p:spPr>
            <a:xfrm>
              <a:off x="4287327"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5" name="rc125"/>
            <p:cNvSpPr/>
            <p:nvPr/>
          </p:nvSpPr>
          <p:spPr>
            <a:xfrm>
              <a:off x="5576321" y="5900002"/>
              <a:ext cx="201456" cy="201456"/>
            </a:xfrm>
            <a:prstGeom prst="rect">
              <a:avLst/>
            </a:prstGeom>
            <a:solidFill>
              <a:srgbClr val="1CABE2">
                <a:alpha val="100000"/>
              </a:srgbClr>
            </a:solidFill>
          </p:spPr>
          <p:txBody>
            <a:bodyPr/>
            <a:lstStyle/>
            <a:p/>
          </p:txBody>
        </p:sp>
        <p:sp>
          <p:nvSpPr>
            <p:cNvPr id="126" name="tx126"/>
            <p:cNvSpPr/>
            <p:nvPr/>
          </p:nvSpPr>
          <p:spPr>
            <a:xfrm>
              <a:off x="5856366"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7" name="tx127"/>
            <p:cNvSpPr/>
            <p:nvPr/>
          </p:nvSpPr>
          <p:spPr>
            <a:xfrm>
              <a:off x="1816164" y="1334104"/>
              <a:ext cx="578599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Sierra Leone, 2012-2025</a:t>
              </a:r>
            </a:p>
          </p:txBody>
        </p:sp>
        <p:sp>
          <p:nvSpPr>
            <p:cNvPr id="128" name="tx128"/>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9" name="tx129"/>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0" name="tx130"/>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1" name="tx131"/>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58 confirmed measles cases in Sierra Leone. In the same year, MCV1 coverage was 90% and MCV2 coverage was 73%.
The number of cases in 2025 was 26% more than in 2024 (n=46).
The highest number of measles cases was reported in 2016 (n=198). In this year, MCV1 coverage was 85%.
Sierra Leone reported measles vaccine stockouts in 2005.
There were measles-containing vaccine supplementary immunization activities/campaigns in 2022, 2023, and 2024.</a:t>
            </a:r>
          </a:p>
        </p:txBody>
      </p:sp>
      <p:sp>
        <p:nvSpPr>
          <p:cNvPr id="1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Sierra Leone experienced an increase in measles cases compared with 2024, while MCV1 coverage was 90% and MCV2 coverage was 73%.</a:t>
            </a:r>
          </a:p>
        </p:txBody>
      </p:sp>
      <p:grpSp xmlns:pic="http://schemas.openxmlformats.org/drawingml/2006/picture">
        <p:nvGrpSpPr>
          <p:cNvPr id="134" name=""/>
          <p:cNvGrpSpPr/>
          <p:nvPr/>
        </p:nvGrpSpPr>
        <p:grpSpPr>
          <a:xfrm>
            <a:off x="292608" y="1097280"/>
            <a:ext cx="8595360" cy="28575"/>
            <a:chOff x="292608" y="1097280"/>
            <a:chExt cx="8595360" cy="28575"/>
          </a:xfrm>
        </p:grpSpPr>
        <p:sp>
          <p:nvSpPr>
            <p:cNvPr id="13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82693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16094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49494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82895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1629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49394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82794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31619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249595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2495953"/>
              <a:ext cx="3520101" cy="2663983"/>
            </a:xfrm>
            <a:custGeom>
              <a:avLst/>
              <a:pathLst>
                <a:path w="3520101" h="2663983">
                  <a:moveTo>
                    <a:pt x="0" y="599396"/>
                  </a:moveTo>
                  <a:lnTo>
                    <a:pt x="140804" y="399597"/>
                  </a:lnTo>
                  <a:lnTo>
                    <a:pt x="281608" y="0"/>
                  </a:lnTo>
                  <a:lnTo>
                    <a:pt x="422412" y="1398591"/>
                  </a:lnTo>
                  <a:lnTo>
                    <a:pt x="563216" y="1265391"/>
                  </a:lnTo>
                  <a:lnTo>
                    <a:pt x="704020" y="1398591"/>
                  </a:lnTo>
                  <a:lnTo>
                    <a:pt x="844824" y="1398591"/>
                  </a:lnTo>
                  <a:lnTo>
                    <a:pt x="985628" y="1531790"/>
                  </a:lnTo>
                  <a:lnTo>
                    <a:pt x="1126432" y="2131186"/>
                  </a:lnTo>
                  <a:lnTo>
                    <a:pt x="1267236" y="1931387"/>
                  </a:lnTo>
                  <a:lnTo>
                    <a:pt x="1408040" y="2064586"/>
                  </a:lnTo>
                  <a:lnTo>
                    <a:pt x="1548844" y="2131186"/>
                  </a:lnTo>
                  <a:lnTo>
                    <a:pt x="1689648" y="2197786"/>
                  </a:lnTo>
                  <a:lnTo>
                    <a:pt x="1830452" y="2264385"/>
                  </a:lnTo>
                  <a:lnTo>
                    <a:pt x="1971256" y="2264385"/>
                  </a:lnTo>
                  <a:lnTo>
                    <a:pt x="2112061" y="2064586"/>
                  </a:lnTo>
                  <a:lnTo>
                    <a:pt x="2252865" y="1798188"/>
                  </a:lnTo>
                  <a:lnTo>
                    <a:pt x="2393669" y="2131186"/>
                  </a:lnTo>
                  <a:lnTo>
                    <a:pt x="2534473" y="2397584"/>
                  </a:lnTo>
                  <a:lnTo>
                    <a:pt x="2675277" y="2663983"/>
                  </a:lnTo>
                  <a:lnTo>
                    <a:pt x="2816081" y="2530783"/>
                  </a:lnTo>
                  <a:lnTo>
                    <a:pt x="2956885" y="2530783"/>
                  </a:lnTo>
                  <a:lnTo>
                    <a:pt x="3097689" y="2597383"/>
                  </a:lnTo>
                  <a:lnTo>
                    <a:pt x="3238493" y="2597383"/>
                  </a:lnTo>
                  <a:lnTo>
                    <a:pt x="3379297" y="2597383"/>
                  </a:lnTo>
                  <a:lnTo>
                    <a:pt x="3520101" y="2597383"/>
                  </a:lnTo>
                </a:path>
              </a:pathLst>
            </a:custGeom>
            <a:ln w="27101" cap="flat">
              <a:solidFill>
                <a:srgbClr val="0058AB">
                  <a:alpha val="80000"/>
                </a:srgbClr>
              </a:solidFill>
              <a:prstDash val="solid"/>
              <a:round/>
            </a:ln>
          </p:spPr>
          <p:txBody>
            <a:bodyPr/>
            <a:lstStyle/>
            <a:p/>
          </p:txBody>
        </p:sp>
        <p:sp>
          <p:nvSpPr>
            <p:cNvPr id="23" name="pl23"/>
            <p:cNvSpPr/>
            <p:nvPr/>
          </p:nvSpPr>
          <p:spPr>
            <a:xfrm>
              <a:off x="943464" y="4294142"/>
              <a:ext cx="3520101" cy="599396"/>
            </a:xfrm>
            <a:custGeom>
              <a:avLst/>
              <a:pathLst>
                <a:path w="3520101" h="599396">
                  <a:moveTo>
                    <a:pt x="0" y="0"/>
                  </a:moveTo>
                  <a:lnTo>
                    <a:pt x="140804" y="66599"/>
                  </a:lnTo>
                  <a:lnTo>
                    <a:pt x="281608" y="0"/>
                  </a:lnTo>
                  <a:lnTo>
                    <a:pt x="422412" y="133199"/>
                  </a:lnTo>
                  <a:lnTo>
                    <a:pt x="563216" y="199798"/>
                  </a:lnTo>
                  <a:lnTo>
                    <a:pt x="704020" y="133199"/>
                  </a:lnTo>
                  <a:lnTo>
                    <a:pt x="844824" y="199798"/>
                  </a:lnTo>
                  <a:lnTo>
                    <a:pt x="985628" y="199798"/>
                  </a:lnTo>
                  <a:lnTo>
                    <a:pt x="1126432" y="332997"/>
                  </a:lnTo>
                  <a:lnTo>
                    <a:pt x="1267236" y="399597"/>
                  </a:lnTo>
                  <a:lnTo>
                    <a:pt x="1408040" y="466197"/>
                  </a:lnTo>
                  <a:lnTo>
                    <a:pt x="1548844" y="466197"/>
                  </a:lnTo>
                  <a:lnTo>
                    <a:pt x="1689648" y="466197"/>
                  </a:lnTo>
                  <a:lnTo>
                    <a:pt x="1830452" y="466197"/>
                  </a:lnTo>
                  <a:lnTo>
                    <a:pt x="1971256" y="532796"/>
                  </a:lnTo>
                  <a:lnTo>
                    <a:pt x="2112061" y="532796"/>
                  </a:lnTo>
                  <a:lnTo>
                    <a:pt x="2252865" y="532796"/>
                  </a:lnTo>
                  <a:lnTo>
                    <a:pt x="2393669" y="532796"/>
                  </a:lnTo>
                  <a:lnTo>
                    <a:pt x="2534473" y="599396"/>
                  </a:lnTo>
                  <a:lnTo>
                    <a:pt x="2675277" y="599396"/>
                  </a:lnTo>
                  <a:lnTo>
                    <a:pt x="2816081" y="532796"/>
                  </a:lnTo>
                  <a:lnTo>
                    <a:pt x="2956885" y="466197"/>
                  </a:lnTo>
                  <a:lnTo>
                    <a:pt x="3097689" y="466197"/>
                  </a:lnTo>
                  <a:lnTo>
                    <a:pt x="3238493" y="466197"/>
                  </a:lnTo>
                  <a:lnTo>
                    <a:pt x="3379297" y="532796"/>
                  </a:lnTo>
                  <a:lnTo>
                    <a:pt x="3520101" y="532796"/>
                  </a:lnTo>
                </a:path>
              </a:pathLst>
            </a:custGeom>
            <a:ln w="27101" cap="flat">
              <a:solidFill>
                <a:srgbClr val="1CABE2">
                  <a:alpha val="80000"/>
                </a:srgbClr>
              </a:solidFill>
              <a:prstDash val="solid"/>
              <a:round/>
            </a:ln>
          </p:spPr>
          <p:txBody>
            <a:bodyPr/>
            <a:lstStyle/>
            <a:p/>
          </p:txBody>
        </p:sp>
        <p:sp>
          <p:nvSpPr>
            <p:cNvPr id="24" name="pl24"/>
            <p:cNvSpPr/>
            <p:nvPr/>
          </p:nvSpPr>
          <p:spPr>
            <a:xfrm>
              <a:off x="943464" y="3228548"/>
              <a:ext cx="3520101" cy="1265391"/>
            </a:xfrm>
            <a:custGeom>
              <a:avLst/>
              <a:pathLst>
                <a:path w="3520101" h="1265391">
                  <a:moveTo>
                    <a:pt x="0" y="66599"/>
                  </a:moveTo>
                  <a:lnTo>
                    <a:pt x="140804" y="0"/>
                  </a:lnTo>
                  <a:lnTo>
                    <a:pt x="281608" y="199798"/>
                  </a:lnTo>
                  <a:lnTo>
                    <a:pt x="422412" y="399597"/>
                  </a:lnTo>
                  <a:lnTo>
                    <a:pt x="563216" y="599396"/>
                  </a:lnTo>
                  <a:lnTo>
                    <a:pt x="704020" y="865794"/>
                  </a:lnTo>
                  <a:lnTo>
                    <a:pt x="844824" y="932394"/>
                  </a:lnTo>
                  <a:lnTo>
                    <a:pt x="985628" y="998993"/>
                  </a:lnTo>
                  <a:lnTo>
                    <a:pt x="1126432" y="1065593"/>
                  </a:lnTo>
                  <a:lnTo>
                    <a:pt x="1267236" y="1132192"/>
                  </a:lnTo>
                  <a:lnTo>
                    <a:pt x="1408040" y="1265391"/>
                  </a:lnTo>
                  <a:lnTo>
                    <a:pt x="1548844" y="1132192"/>
                  </a:lnTo>
                  <a:lnTo>
                    <a:pt x="1689648" y="1132192"/>
                  </a:lnTo>
                  <a:lnTo>
                    <a:pt x="1830452" y="1198792"/>
                  </a:lnTo>
                  <a:lnTo>
                    <a:pt x="1971256" y="1198792"/>
                  </a:lnTo>
                  <a:lnTo>
                    <a:pt x="2112061" y="1065593"/>
                  </a:lnTo>
                  <a:lnTo>
                    <a:pt x="2252865" y="1132192"/>
                  </a:lnTo>
                  <a:lnTo>
                    <a:pt x="2393669" y="1132192"/>
                  </a:lnTo>
                  <a:lnTo>
                    <a:pt x="2534473" y="1198792"/>
                  </a:lnTo>
                  <a:lnTo>
                    <a:pt x="2675277" y="1265391"/>
                  </a:lnTo>
                  <a:lnTo>
                    <a:pt x="2816081" y="1132192"/>
                  </a:lnTo>
                  <a:lnTo>
                    <a:pt x="2956885" y="1065593"/>
                  </a:lnTo>
                  <a:lnTo>
                    <a:pt x="3097689" y="1065593"/>
                  </a:lnTo>
                  <a:lnTo>
                    <a:pt x="3238493" y="1065593"/>
                  </a:lnTo>
                  <a:lnTo>
                    <a:pt x="3379297" y="1132192"/>
                  </a:lnTo>
                  <a:lnTo>
                    <a:pt x="3520101" y="1132192"/>
                  </a:lnTo>
                </a:path>
              </a:pathLst>
            </a:custGeom>
            <a:ln w="27101" cap="flat">
              <a:solidFill>
                <a:srgbClr val="00833D">
                  <a:alpha val="80000"/>
                </a:srgbClr>
              </a:solidFill>
              <a:prstDash val="solid"/>
              <a:round/>
            </a:ln>
          </p:spPr>
          <p:txBody>
            <a:bodyPr/>
            <a:lstStyle/>
            <a:p/>
          </p:txBody>
        </p:sp>
        <p:sp>
          <p:nvSpPr>
            <p:cNvPr id="25" name="pl25"/>
            <p:cNvSpPr/>
            <p:nvPr/>
          </p:nvSpPr>
          <p:spPr>
            <a:xfrm>
              <a:off x="943464" y="2495953"/>
              <a:ext cx="3520101" cy="2663983"/>
            </a:xfrm>
            <a:custGeom>
              <a:avLst/>
              <a:pathLst>
                <a:path w="3520101" h="2663983">
                  <a:moveTo>
                    <a:pt x="0" y="599396"/>
                  </a:moveTo>
                  <a:lnTo>
                    <a:pt x="140804" y="399597"/>
                  </a:lnTo>
                  <a:lnTo>
                    <a:pt x="281608" y="0"/>
                  </a:lnTo>
                  <a:lnTo>
                    <a:pt x="422412" y="1398591"/>
                  </a:lnTo>
                  <a:lnTo>
                    <a:pt x="563216" y="1265391"/>
                  </a:lnTo>
                  <a:lnTo>
                    <a:pt x="704020" y="1398591"/>
                  </a:lnTo>
                  <a:lnTo>
                    <a:pt x="844824" y="1398591"/>
                  </a:lnTo>
                  <a:lnTo>
                    <a:pt x="985628" y="1531790"/>
                  </a:lnTo>
                  <a:lnTo>
                    <a:pt x="1126432" y="2131186"/>
                  </a:lnTo>
                  <a:lnTo>
                    <a:pt x="1267236" y="1931387"/>
                  </a:lnTo>
                  <a:lnTo>
                    <a:pt x="1408040" y="2064586"/>
                  </a:lnTo>
                  <a:lnTo>
                    <a:pt x="1548844" y="2131186"/>
                  </a:lnTo>
                  <a:lnTo>
                    <a:pt x="1689648" y="2197786"/>
                  </a:lnTo>
                  <a:lnTo>
                    <a:pt x="1830452" y="2264385"/>
                  </a:lnTo>
                  <a:lnTo>
                    <a:pt x="1971256" y="2264385"/>
                  </a:lnTo>
                  <a:lnTo>
                    <a:pt x="2112061" y="2064586"/>
                  </a:lnTo>
                  <a:lnTo>
                    <a:pt x="2252865" y="1798188"/>
                  </a:lnTo>
                  <a:lnTo>
                    <a:pt x="2393669" y="2131186"/>
                  </a:lnTo>
                  <a:lnTo>
                    <a:pt x="2534473" y="2397584"/>
                  </a:lnTo>
                  <a:lnTo>
                    <a:pt x="2675277" y="2663983"/>
                  </a:lnTo>
                  <a:lnTo>
                    <a:pt x="2816081" y="2530783"/>
                  </a:lnTo>
                  <a:lnTo>
                    <a:pt x="2956885" y="2530783"/>
                  </a:lnTo>
                  <a:lnTo>
                    <a:pt x="3097689" y="2597383"/>
                  </a:lnTo>
                  <a:lnTo>
                    <a:pt x="3238493" y="2597383"/>
                  </a:lnTo>
                  <a:lnTo>
                    <a:pt x="3379297" y="2597383"/>
                  </a:lnTo>
                  <a:lnTo>
                    <a:pt x="3520101" y="2597383"/>
                  </a:lnTo>
                </a:path>
              </a:pathLst>
            </a:custGeom>
            <a:ln w="43362" cap="flat">
              <a:solidFill>
                <a:srgbClr val="000000">
                  <a:alpha val="100000"/>
                </a:srgbClr>
              </a:solidFill>
              <a:prstDash val="solid"/>
              <a:round/>
            </a:ln>
          </p:spPr>
          <p:txBody>
            <a:bodyPr/>
            <a:lstStyle/>
            <a:p/>
          </p:txBody>
        </p:sp>
        <p:sp>
          <p:nvSpPr>
            <p:cNvPr id="26" name="pl26"/>
            <p:cNvSpPr/>
            <p:nvPr/>
          </p:nvSpPr>
          <p:spPr>
            <a:xfrm>
              <a:off x="943464" y="2495953"/>
              <a:ext cx="3520101" cy="2663983"/>
            </a:xfrm>
            <a:custGeom>
              <a:avLst/>
              <a:pathLst>
                <a:path w="3520101" h="2663983">
                  <a:moveTo>
                    <a:pt x="0" y="599396"/>
                  </a:moveTo>
                  <a:lnTo>
                    <a:pt x="140804" y="399597"/>
                  </a:lnTo>
                  <a:lnTo>
                    <a:pt x="281608" y="0"/>
                  </a:lnTo>
                  <a:lnTo>
                    <a:pt x="422412" y="1398591"/>
                  </a:lnTo>
                  <a:lnTo>
                    <a:pt x="563216" y="1265391"/>
                  </a:lnTo>
                  <a:lnTo>
                    <a:pt x="704020" y="1398591"/>
                  </a:lnTo>
                  <a:lnTo>
                    <a:pt x="844824" y="1398591"/>
                  </a:lnTo>
                  <a:lnTo>
                    <a:pt x="985628" y="1531790"/>
                  </a:lnTo>
                  <a:lnTo>
                    <a:pt x="1126432" y="2131186"/>
                  </a:lnTo>
                  <a:lnTo>
                    <a:pt x="1267236" y="1931387"/>
                  </a:lnTo>
                  <a:lnTo>
                    <a:pt x="1408040" y="2064586"/>
                  </a:lnTo>
                  <a:lnTo>
                    <a:pt x="1548844" y="2131186"/>
                  </a:lnTo>
                  <a:lnTo>
                    <a:pt x="1689648" y="2197786"/>
                  </a:lnTo>
                  <a:lnTo>
                    <a:pt x="1830452" y="2264385"/>
                  </a:lnTo>
                  <a:lnTo>
                    <a:pt x="1971256" y="2264385"/>
                  </a:lnTo>
                  <a:lnTo>
                    <a:pt x="2112061" y="2064586"/>
                  </a:lnTo>
                  <a:lnTo>
                    <a:pt x="2252865" y="1798188"/>
                  </a:lnTo>
                  <a:lnTo>
                    <a:pt x="2393669" y="2131186"/>
                  </a:lnTo>
                  <a:lnTo>
                    <a:pt x="2534473" y="2397584"/>
                  </a:lnTo>
                  <a:lnTo>
                    <a:pt x="2675277" y="2663983"/>
                  </a:lnTo>
                  <a:lnTo>
                    <a:pt x="2816081" y="2530783"/>
                  </a:lnTo>
                  <a:lnTo>
                    <a:pt x="2956885" y="2530783"/>
                  </a:lnTo>
                  <a:lnTo>
                    <a:pt x="3097689" y="2597383"/>
                  </a:lnTo>
                  <a:lnTo>
                    <a:pt x="3238493" y="2597383"/>
                  </a:lnTo>
                  <a:lnTo>
                    <a:pt x="3379297" y="2597383"/>
                  </a:lnTo>
                  <a:lnTo>
                    <a:pt x="3520101" y="2597383"/>
                  </a:lnTo>
                </a:path>
              </a:pathLst>
            </a:custGeom>
            <a:ln w="27101" cap="flat">
              <a:solidFill>
                <a:srgbClr val="0058AB">
                  <a:alpha val="100000"/>
                </a:srgbClr>
              </a:solidFill>
              <a:prstDash val="solid"/>
              <a:round/>
            </a:ln>
          </p:spPr>
          <p:txBody>
            <a:bodyPr/>
            <a:lstStyle/>
            <a:p/>
          </p:txBody>
        </p:sp>
        <p:sp>
          <p:nvSpPr>
            <p:cNvPr id="27" name="pl27"/>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2895550"/>
              <a:ext cx="0" cy="199798"/>
            </a:xfrm>
            <a:custGeom>
              <a:avLst/>
              <a:pathLst>
                <a:path w="0" h="199798">
                  <a:moveTo>
                    <a:pt x="0" y="19979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47484" y="3694745"/>
              <a:ext cx="0" cy="199798"/>
            </a:xfrm>
            <a:custGeom>
              <a:avLst/>
              <a:pathLst>
                <a:path w="0" h="199798">
                  <a:moveTo>
                    <a:pt x="0" y="19979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351504" y="4360741"/>
              <a:ext cx="0" cy="199798"/>
            </a:xfrm>
            <a:custGeom>
              <a:avLst/>
              <a:pathLst>
                <a:path w="0" h="199798">
                  <a:moveTo>
                    <a:pt x="0" y="19979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055525" y="4360741"/>
              <a:ext cx="0" cy="199798"/>
            </a:xfrm>
            <a:custGeom>
              <a:avLst/>
              <a:pathLst>
                <a:path w="0" h="199798">
                  <a:moveTo>
                    <a:pt x="0" y="19979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618741" y="4960137"/>
              <a:ext cx="0" cy="199798"/>
            </a:xfrm>
            <a:custGeom>
              <a:avLst/>
              <a:pathLst>
                <a:path w="0" h="199798">
                  <a:moveTo>
                    <a:pt x="0" y="199798"/>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22761" y="4893538"/>
              <a:ext cx="0" cy="199798"/>
            </a:xfrm>
            <a:custGeom>
              <a:avLst/>
              <a:pathLst>
                <a:path w="0" h="199798">
                  <a:moveTo>
                    <a:pt x="0" y="199798"/>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4893538"/>
              <a:ext cx="0" cy="199798"/>
            </a:xfrm>
            <a:custGeom>
              <a:avLst/>
              <a:pathLst>
                <a:path w="0" h="199798">
                  <a:moveTo>
                    <a:pt x="0" y="199798"/>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56840" y="282898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887193" y="2857757"/>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31</a:t>
              </a:r>
            </a:p>
          </p:txBody>
        </p:sp>
        <p:sp>
          <p:nvSpPr>
            <p:cNvPr id="37" name="pg37"/>
            <p:cNvSpPr/>
            <p:nvPr/>
          </p:nvSpPr>
          <p:spPr>
            <a:xfrm>
              <a:off x="1560860" y="362817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591214" y="365700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39" name="pg39"/>
            <p:cNvSpPr/>
            <p:nvPr/>
          </p:nvSpPr>
          <p:spPr>
            <a:xfrm>
              <a:off x="2293016" y="42941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23369" y="432299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1" name="pg41"/>
            <p:cNvSpPr/>
            <p:nvPr/>
          </p:nvSpPr>
          <p:spPr>
            <a:xfrm>
              <a:off x="2997036" y="42941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027389" y="432299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3" name="pg43"/>
            <p:cNvSpPr/>
            <p:nvPr/>
          </p:nvSpPr>
          <p:spPr>
            <a:xfrm>
              <a:off x="3560252" y="489357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590606" y="492239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264273" y="48269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94626" y="485702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7" name="pg47"/>
            <p:cNvSpPr/>
            <p:nvPr/>
          </p:nvSpPr>
          <p:spPr>
            <a:xfrm>
              <a:off x="4405077" y="48269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485702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9" name="tx49"/>
            <p:cNvSpPr/>
            <p:nvPr/>
          </p:nvSpPr>
          <p:spPr>
            <a:xfrm>
              <a:off x="4523855" y="478787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84145" y="43216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12</a:t>
              </a:r>
            </a:p>
          </p:txBody>
        </p:sp>
        <p:sp>
          <p:nvSpPr>
            <p:cNvPr id="51" name="tx51"/>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577692" y="44513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378530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4" name="tx54"/>
            <p:cNvSpPr/>
            <p:nvPr/>
          </p:nvSpPr>
          <p:spPr>
            <a:xfrm>
              <a:off x="577692" y="3119254"/>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5" name="tx55"/>
            <p:cNvSpPr/>
            <p:nvPr/>
          </p:nvSpPr>
          <p:spPr>
            <a:xfrm>
              <a:off x="577692" y="245331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6" name="tx56"/>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3" name="tx63"/>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40702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40702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56559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32804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674122" y="6119132"/>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Sierra Leone</a:t>
              </a:r>
            </a:p>
          </p:txBody>
        </p:sp>
        <p:sp>
          <p:nvSpPr>
            <p:cNvPr id="69" name="tx69"/>
            <p:cNvSpPr/>
            <p:nvPr/>
          </p:nvSpPr>
          <p:spPr>
            <a:xfrm>
              <a:off x="283268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595144"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71" name="tx71"/>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482693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16094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49494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82895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21629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449394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382794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31619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249595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2362754"/>
              <a:ext cx="3520101" cy="2663983"/>
            </a:xfrm>
            <a:custGeom>
              <a:avLst/>
              <a:pathLst>
                <a:path w="3520101" h="2663983">
                  <a:moveTo>
                    <a:pt x="0" y="0"/>
                  </a:moveTo>
                  <a:lnTo>
                    <a:pt x="140804" y="1864788"/>
                  </a:lnTo>
                  <a:lnTo>
                    <a:pt x="281608" y="799194"/>
                  </a:lnTo>
                  <a:lnTo>
                    <a:pt x="422412" y="1531790"/>
                  </a:lnTo>
                  <a:lnTo>
                    <a:pt x="563216" y="2330985"/>
                  </a:lnTo>
                  <a:lnTo>
                    <a:pt x="704020" y="2064586"/>
                  </a:lnTo>
                  <a:lnTo>
                    <a:pt x="844824" y="1598389"/>
                  </a:lnTo>
                  <a:lnTo>
                    <a:pt x="985628" y="1331991"/>
                  </a:lnTo>
                  <a:lnTo>
                    <a:pt x="1126432" y="1931387"/>
                  </a:lnTo>
                  <a:lnTo>
                    <a:pt x="1267236" y="1798188"/>
                  </a:lnTo>
                  <a:lnTo>
                    <a:pt x="1408040" y="1864788"/>
                  </a:lnTo>
                  <a:lnTo>
                    <a:pt x="1548844" y="1931387"/>
                  </a:lnTo>
                  <a:lnTo>
                    <a:pt x="1689648" y="1997987"/>
                  </a:lnTo>
                  <a:lnTo>
                    <a:pt x="1830452" y="1931387"/>
                  </a:lnTo>
                  <a:lnTo>
                    <a:pt x="1971256" y="2197786"/>
                  </a:lnTo>
                  <a:lnTo>
                    <a:pt x="2112061" y="1598389"/>
                  </a:lnTo>
                  <a:lnTo>
                    <a:pt x="2252865" y="1997987"/>
                  </a:lnTo>
                  <a:lnTo>
                    <a:pt x="2393669" y="1598389"/>
                  </a:lnTo>
                  <a:lnTo>
                    <a:pt x="2534473" y="2131186"/>
                  </a:lnTo>
                  <a:lnTo>
                    <a:pt x="2675277" y="2663983"/>
                  </a:lnTo>
                  <a:lnTo>
                    <a:pt x="2816081" y="2397584"/>
                  </a:lnTo>
                  <a:lnTo>
                    <a:pt x="2956885" y="2330985"/>
                  </a:lnTo>
                  <a:lnTo>
                    <a:pt x="3097689" y="2663983"/>
                  </a:lnTo>
                  <a:lnTo>
                    <a:pt x="3238493" y="2663983"/>
                  </a:lnTo>
                  <a:lnTo>
                    <a:pt x="3379297" y="2663983"/>
                  </a:lnTo>
                  <a:lnTo>
                    <a:pt x="3520101" y="2663983"/>
                  </a:lnTo>
                </a:path>
              </a:pathLst>
            </a:custGeom>
            <a:ln w="27101" cap="flat">
              <a:solidFill>
                <a:srgbClr val="0058AB">
                  <a:alpha val="80000"/>
                </a:srgbClr>
              </a:solidFill>
              <a:prstDash val="solid"/>
              <a:round/>
            </a:ln>
          </p:spPr>
          <p:txBody>
            <a:bodyPr/>
            <a:lstStyle/>
            <a:p/>
          </p:txBody>
        </p:sp>
        <p:sp>
          <p:nvSpPr>
            <p:cNvPr id="90" name="pl90"/>
            <p:cNvSpPr/>
            <p:nvPr/>
          </p:nvSpPr>
          <p:spPr>
            <a:xfrm>
              <a:off x="5308715" y="4227542"/>
              <a:ext cx="3520101" cy="599396"/>
            </a:xfrm>
            <a:custGeom>
              <a:avLst/>
              <a:pathLst>
                <a:path w="3520101" h="599396">
                  <a:moveTo>
                    <a:pt x="0" y="0"/>
                  </a:moveTo>
                  <a:lnTo>
                    <a:pt x="140804" y="66599"/>
                  </a:lnTo>
                  <a:lnTo>
                    <a:pt x="281608" y="66599"/>
                  </a:lnTo>
                  <a:lnTo>
                    <a:pt x="422412" y="133199"/>
                  </a:lnTo>
                  <a:lnTo>
                    <a:pt x="563216" y="199798"/>
                  </a:lnTo>
                  <a:lnTo>
                    <a:pt x="704020" y="199798"/>
                  </a:lnTo>
                  <a:lnTo>
                    <a:pt x="844824" y="266398"/>
                  </a:lnTo>
                  <a:lnTo>
                    <a:pt x="985628" y="332997"/>
                  </a:lnTo>
                  <a:lnTo>
                    <a:pt x="1126432" y="399597"/>
                  </a:lnTo>
                  <a:lnTo>
                    <a:pt x="1267236" y="466197"/>
                  </a:lnTo>
                  <a:lnTo>
                    <a:pt x="1408040" y="532796"/>
                  </a:lnTo>
                  <a:lnTo>
                    <a:pt x="1548844" y="532796"/>
                  </a:lnTo>
                  <a:lnTo>
                    <a:pt x="1689648" y="532796"/>
                  </a:lnTo>
                  <a:lnTo>
                    <a:pt x="1830452" y="532796"/>
                  </a:lnTo>
                  <a:lnTo>
                    <a:pt x="1971256" y="532796"/>
                  </a:lnTo>
                  <a:lnTo>
                    <a:pt x="2112061" y="599396"/>
                  </a:lnTo>
                  <a:lnTo>
                    <a:pt x="2252865" y="532796"/>
                  </a:lnTo>
                  <a:lnTo>
                    <a:pt x="2393669" y="532796"/>
                  </a:lnTo>
                  <a:lnTo>
                    <a:pt x="2534473" y="599396"/>
                  </a:lnTo>
                  <a:lnTo>
                    <a:pt x="2675277" y="599396"/>
                  </a:lnTo>
                  <a:lnTo>
                    <a:pt x="2816081" y="599396"/>
                  </a:lnTo>
                  <a:lnTo>
                    <a:pt x="2956885" y="532796"/>
                  </a:lnTo>
                  <a:lnTo>
                    <a:pt x="3097689" y="466197"/>
                  </a:lnTo>
                  <a:lnTo>
                    <a:pt x="3238493" y="466197"/>
                  </a:lnTo>
                  <a:lnTo>
                    <a:pt x="3379297" y="532796"/>
                  </a:lnTo>
                  <a:lnTo>
                    <a:pt x="3520101" y="532796"/>
                  </a:lnTo>
                </a:path>
              </a:pathLst>
            </a:custGeom>
            <a:ln w="27101" cap="flat">
              <a:solidFill>
                <a:srgbClr val="1CABE2">
                  <a:alpha val="80000"/>
                </a:srgbClr>
              </a:solidFill>
              <a:prstDash val="solid"/>
              <a:round/>
            </a:ln>
          </p:spPr>
          <p:txBody>
            <a:bodyPr/>
            <a:lstStyle/>
            <a:p/>
          </p:txBody>
        </p:sp>
        <p:sp>
          <p:nvSpPr>
            <p:cNvPr id="91" name="pl91"/>
            <p:cNvSpPr/>
            <p:nvPr/>
          </p:nvSpPr>
          <p:spPr>
            <a:xfrm>
              <a:off x="5308715" y="3361748"/>
              <a:ext cx="3520101" cy="1065593"/>
            </a:xfrm>
            <a:custGeom>
              <a:avLst/>
              <a:pathLst>
                <a:path w="3520101" h="1065593">
                  <a:moveTo>
                    <a:pt x="0" y="0"/>
                  </a:moveTo>
                  <a:lnTo>
                    <a:pt x="140804" y="133199"/>
                  </a:lnTo>
                  <a:lnTo>
                    <a:pt x="281608" y="199798"/>
                  </a:lnTo>
                  <a:lnTo>
                    <a:pt x="422412" y="466197"/>
                  </a:lnTo>
                  <a:lnTo>
                    <a:pt x="563216" y="599396"/>
                  </a:lnTo>
                  <a:lnTo>
                    <a:pt x="704020" y="799194"/>
                  </a:lnTo>
                  <a:lnTo>
                    <a:pt x="844824" y="865794"/>
                  </a:lnTo>
                  <a:lnTo>
                    <a:pt x="985628" y="599396"/>
                  </a:lnTo>
                  <a:lnTo>
                    <a:pt x="1126432" y="665995"/>
                  </a:lnTo>
                  <a:lnTo>
                    <a:pt x="1267236" y="799194"/>
                  </a:lnTo>
                  <a:lnTo>
                    <a:pt x="1408040" y="1065593"/>
                  </a:lnTo>
                  <a:lnTo>
                    <a:pt x="1548844" y="865794"/>
                  </a:lnTo>
                  <a:lnTo>
                    <a:pt x="1689648" y="865794"/>
                  </a:lnTo>
                  <a:lnTo>
                    <a:pt x="1830452" y="998993"/>
                  </a:lnTo>
                  <a:lnTo>
                    <a:pt x="1971256" y="865794"/>
                  </a:lnTo>
                  <a:lnTo>
                    <a:pt x="2112061" y="732595"/>
                  </a:lnTo>
                  <a:lnTo>
                    <a:pt x="2252865" y="532796"/>
                  </a:lnTo>
                  <a:lnTo>
                    <a:pt x="2393669" y="665995"/>
                  </a:lnTo>
                  <a:lnTo>
                    <a:pt x="2534473" y="599396"/>
                  </a:lnTo>
                  <a:lnTo>
                    <a:pt x="2675277" y="599396"/>
                  </a:lnTo>
                  <a:lnTo>
                    <a:pt x="2816081" y="599396"/>
                  </a:lnTo>
                  <a:lnTo>
                    <a:pt x="2956885" y="466197"/>
                  </a:lnTo>
                  <a:lnTo>
                    <a:pt x="3097689" y="332997"/>
                  </a:lnTo>
                  <a:lnTo>
                    <a:pt x="3238493" y="332997"/>
                  </a:lnTo>
                  <a:lnTo>
                    <a:pt x="3379297" y="466197"/>
                  </a:lnTo>
                  <a:lnTo>
                    <a:pt x="3520101" y="399597"/>
                  </a:lnTo>
                </a:path>
              </a:pathLst>
            </a:custGeom>
            <a:ln w="27101" cap="flat">
              <a:solidFill>
                <a:srgbClr val="00833D">
                  <a:alpha val="80000"/>
                </a:srgbClr>
              </a:solidFill>
              <a:prstDash val="solid"/>
              <a:round/>
            </a:ln>
          </p:spPr>
          <p:txBody>
            <a:bodyPr/>
            <a:lstStyle/>
            <a:p/>
          </p:txBody>
        </p:sp>
        <p:sp>
          <p:nvSpPr>
            <p:cNvPr id="92" name="pl92"/>
            <p:cNvSpPr/>
            <p:nvPr/>
          </p:nvSpPr>
          <p:spPr>
            <a:xfrm>
              <a:off x="5308715" y="2362754"/>
              <a:ext cx="3520101" cy="2663983"/>
            </a:xfrm>
            <a:custGeom>
              <a:avLst/>
              <a:pathLst>
                <a:path w="3520101" h="2663983">
                  <a:moveTo>
                    <a:pt x="0" y="0"/>
                  </a:moveTo>
                  <a:lnTo>
                    <a:pt x="140804" y="1864788"/>
                  </a:lnTo>
                  <a:lnTo>
                    <a:pt x="281608" y="799194"/>
                  </a:lnTo>
                  <a:lnTo>
                    <a:pt x="422412" y="1531790"/>
                  </a:lnTo>
                  <a:lnTo>
                    <a:pt x="563216" y="2330985"/>
                  </a:lnTo>
                  <a:lnTo>
                    <a:pt x="704020" y="2064586"/>
                  </a:lnTo>
                  <a:lnTo>
                    <a:pt x="844824" y="1598389"/>
                  </a:lnTo>
                  <a:lnTo>
                    <a:pt x="985628" y="1331991"/>
                  </a:lnTo>
                  <a:lnTo>
                    <a:pt x="1126432" y="1931387"/>
                  </a:lnTo>
                  <a:lnTo>
                    <a:pt x="1267236" y="1798188"/>
                  </a:lnTo>
                  <a:lnTo>
                    <a:pt x="1408040" y="1864788"/>
                  </a:lnTo>
                  <a:lnTo>
                    <a:pt x="1548844" y="1931387"/>
                  </a:lnTo>
                  <a:lnTo>
                    <a:pt x="1689648" y="1997987"/>
                  </a:lnTo>
                  <a:lnTo>
                    <a:pt x="1830452" y="1931387"/>
                  </a:lnTo>
                  <a:lnTo>
                    <a:pt x="1971256" y="2197786"/>
                  </a:lnTo>
                  <a:lnTo>
                    <a:pt x="2112061" y="1598389"/>
                  </a:lnTo>
                  <a:lnTo>
                    <a:pt x="2252865" y="1997987"/>
                  </a:lnTo>
                  <a:lnTo>
                    <a:pt x="2393669" y="1598389"/>
                  </a:lnTo>
                  <a:lnTo>
                    <a:pt x="2534473" y="2131186"/>
                  </a:lnTo>
                  <a:lnTo>
                    <a:pt x="2675277" y="2663983"/>
                  </a:lnTo>
                  <a:lnTo>
                    <a:pt x="2816081" y="2397584"/>
                  </a:lnTo>
                  <a:lnTo>
                    <a:pt x="2956885" y="2330985"/>
                  </a:lnTo>
                  <a:lnTo>
                    <a:pt x="3097689" y="2663983"/>
                  </a:lnTo>
                  <a:lnTo>
                    <a:pt x="3238493" y="2663983"/>
                  </a:lnTo>
                  <a:lnTo>
                    <a:pt x="3379297" y="2663983"/>
                  </a:lnTo>
                  <a:lnTo>
                    <a:pt x="3520101" y="2663983"/>
                  </a:lnTo>
                </a:path>
              </a:pathLst>
            </a:custGeom>
            <a:ln w="43362" cap="flat">
              <a:solidFill>
                <a:srgbClr val="000000">
                  <a:alpha val="100000"/>
                </a:srgbClr>
              </a:solidFill>
              <a:prstDash val="solid"/>
              <a:round/>
            </a:ln>
          </p:spPr>
          <p:txBody>
            <a:bodyPr/>
            <a:lstStyle/>
            <a:p/>
          </p:txBody>
        </p:sp>
        <p:sp>
          <p:nvSpPr>
            <p:cNvPr id="93" name="pl93"/>
            <p:cNvSpPr/>
            <p:nvPr/>
          </p:nvSpPr>
          <p:spPr>
            <a:xfrm>
              <a:off x="5308715" y="2362754"/>
              <a:ext cx="3520101" cy="2663983"/>
            </a:xfrm>
            <a:custGeom>
              <a:avLst/>
              <a:pathLst>
                <a:path w="3520101" h="2663983">
                  <a:moveTo>
                    <a:pt x="0" y="0"/>
                  </a:moveTo>
                  <a:lnTo>
                    <a:pt x="140804" y="1864788"/>
                  </a:lnTo>
                  <a:lnTo>
                    <a:pt x="281608" y="799194"/>
                  </a:lnTo>
                  <a:lnTo>
                    <a:pt x="422412" y="1531790"/>
                  </a:lnTo>
                  <a:lnTo>
                    <a:pt x="563216" y="2330985"/>
                  </a:lnTo>
                  <a:lnTo>
                    <a:pt x="704020" y="2064586"/>
                  </a:lnTo>
                  <a:lnTo>
                    <a:pt x="844824" y="1598389"/>
                  </a:lnTo>
                  <a:lnTo>
                    <a:pt x="985628" y="1331991"/>
                  </a:lnTo>
                  <a:lnTo>
                    <a:pt x="1126432" y="1931387"/>
                  </a:lnTo>
                  <a:lnTo>
                    <a:pt x="1267236" y="1798188"/>
                  </a:lnTo>
                  <a:lnTo>
                    <a:pt x="1408040" y="1864788"/>
                  </a:lnTo>
                  <a:lnTo>
                    <a:pt x="1548844" y="1931387"/>
                  </a:lnTo>
                  <a:lnTo>
                    <a:pt x="1689648" y="1997987"/>
                  </a:lnTo>
                  <a:lnTo>
                    <a:pt x="1830452" y="1931387"/>
                  </a:lnTo>
                  <a:lnTo>
                    <a:pt x="1971256" y="2197786"/>
                  </a:lnTo>
                  <a:lnTo>
                    <a:pt x="2112061" y="1598389"/>
                  </a:lnTo>
                  <a:lnTo>
                    <a:pt x="2252865" y="1997987"/>
                  </a:lnTo>
                  <a:lnTo>
                    <a:pt x="2393669" y="1598389"/>
                  </a:lnTo>
                  <a:lnTo>
                    <a:pt x="2534473" y="2131186"/>
                  </a:lnTo>
                  <a:lnTo>
                    <a:pt x="2675277" y="2663983"/>
                  </a:lnTo>
                  <a:lnTo>
                    <a:pt x="2816081" y="2397584"/>
                  </a:lnTo>
                  <a:lnTo>
                    <a:pt x="2956885" y="2330985"/>
                  </a:lnTo>
                  <a:lnTo>
                    <a:pt x="3097689" y="2663983"/>
                  </a:lnTo>
                  <a:lnTo>
                    <a:pt x="3238493" y="2663983"/>
                  </a:lnTo>
                  <a:lnTo>
                    <a:pt x="3379297" y="2663983"/>
                  </a:lnTo>
                  <a:lnTo>
                    <a:pt x="3520101" y="2663983"/>
                  </a:lnTo>
                </a:path>
              </a:pathLst>
            </a:custGeom>
            <a:ln w="27101" cap="flat">
              <a:solidFill>
                <a:srgbClr val="0058AB">
                  <a:alpha val="100000"/>
                </a:srgbClr>
              </a:solidFill>
              <a:prstDash val="solid"/>
              <a:round/>
            </a:ln>
          </p:spPr>
          <p:txBody>
            <a:bodyPr/>
            <a:lstStyle/>
            <a:p/>
          </p:txBody>
        </p:sp>
        <p:sp>
          <p:nvSpPr>
            <p:cNvPr id="94" name="pl94"/>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2162955"/>
              <a:ext cx="0" cy="199798"/>
            </a:xfrm>
            <a:custGeom>
              <a:avLst/>
              <a:pathLst>
                <a:path w="0" h="199798">
                  <a:moveTo>
                    <a:pt x="0" y="19979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12735" y="4227542"/>
              <a:ext cx="0" cy="199798"/>
            </a:xfrm>
            <a:custGeom>
              <a:avLst/>
              <a:pathLst>
                <a:path w="0" h="199798">
                  <a:moveTo>
                    <a:pt x="0" y="199798"/>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16755" y="4027743"/>
              <a:ext cx="0" cy="199798"/>
            </a:xfrm>
            <a:custGeom>
              <a:avLst/>
              <a:pathLst>
                <a:path w="0" h="199798">
                  <a:moveTo>
                    <a:pt x="0" y="19979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420776" y="3761345"/>
              <a:ext cx="0" cy="199798"/>
            </a:xfrm>
            <a:custGeom>
              <a:avLst/>
              <a:pathLst>
                <a:path w="0" h="199798">
                  <a:moveTo>
                    <a:pt x="0" y="19979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983992" y="4826938"/>
              <a:ext cx="0" cy="199798"/>
            </a:xfrm>
            <a:custGeom>
              <a:avLst/>
              <a:pathLst>
                <a:path w="0" h="199798">
                  <a:moveTo>
                    <a:pt x="0" y="19979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8012" y="4826938"/>
              <a:ext cx="0" cy="199798"/>
            </a:xfrm>
            <a:custGeom>
              <a:avLst/>
              <a:pathLst>
                <a:path w="0" h="199798">
                  <a:moveTo>
                    <a:pt x="0" y="19979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4826938"/>
              <a:ext cx="0" cy="199798"/>
            </a:xfrm>
            <a:custGeom>
              <a:avLst/>
              <a:pathLst>
                <a:path w="0" h="199798">
                  <a:moveTo>
                    <a:pt x="0" y="199798"/>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22091" y="209638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52444" y="212644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42</a:t>
              </a:r>
            </a:p>
          </p:txBody>
        </p:sp>
        <p:sp>
          <p:nvSpPr>
            <p:cNvPr id="104" name="pg104"/>
            <p:cNvSpPr/>
            <p:nvPr/>
          </p:nvSpPr>
          <p:spPr>
            <a:xfrm>
              <a:off x="5926111" y="416097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956465" y="419103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6" name="pg106"/>
            <p:cNvSpPr/>
            <p:nvPr/>
          </p:nvSpPr>
          <p:spPr>
            <a:xfrm>
              <a:off x="6630131" y="396117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660485" y="399123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108" name="pg108"/>
            <p:cNvSpPr/>
            <p:nvPr/>
          </p:nvSpPr>
          <p:spPr>
            <a:xfrm>
              <a:off x="7334152" y="369477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364505" y="372360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110" name="pg110"/>
            <p:cNvSpPr/>
            <p:nvPr/>
          </p:nvSpPr>
          <p:spPr>
            <a:xfrm>
              <a:off x="7925503" y="47603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955857" y="479042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2" name="pg112"/>
            <p:cNvSpPr/>
            <p:nvPr/>
          </p:nvSpPr>
          <p:spPr>
            <a:xfrm>
              <a:off x="8629524" y="47603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59877" y="479042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4" name="pg114"/>
            <p:cNvSpPr/>
            <p:nvPr/>
          </p:nvSpPr>
          <p:spPr>
            <a:xfrm>
              <a:off x="8770328" y="47603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479042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6" name="tx116"/>
            <p:cNvSpPr/>
            <p:nvPr/>
          </p:nvSpPr>
          <p:spPr>
            <a:xfrm>
              <a:off x="8889106" y="47198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949396" y="37222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21</a:t>
              </a:r>
            </a:p>
          </p:txBody>
        </p:sp>
        <p:sp>
          <p:nvSpPr>
            <p:cNvPr id="118" name="tx118"/>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4942943" y="44513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0" name="tx120"/>
            <p:cNvSpPr/>
            <p:nvPr/>
          </p:nvSpPr>
          <p:spPr>
            <a:xfrm>
              <a:off x="4942943" y="378530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a:off x="4942943" y="3119254"/>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2" name="tx122"/>
            <p:cNvSpPr/>
            <p:nvPr/>
          </p:nvSpPr>
          <p:spPr>
            <a:xfrm>
              <a:off x="4942943" y="245331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3" name="tx123"/>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772274"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772274"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930841"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69329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039373" y="6119132"/>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Sierra Leone</a:t>
              </a:r>
            </a:p>
          </p:txBody>
        </p:sp>
        <p:sp>
          <p:nvSpPr>
            <p:cNvPr id="136" name="tx136"/>
            <p:cNvSpPr/>
            <p:nvPr/>
          </p:nvSpPr>
          <p:spPr>
            <a:xfrm>
              <a:off x="719794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960394"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8" name="tx138"/>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1% of children who received DTP1 did not receive DTP3 (left), and 2% of children who received DTP1 did not receive MCV1 (right).
The low DTP drop-out rate implies good ability to provide a complete series of vaccines early in life. The low DTP-MCV drop-out rate implies good retention in immunization programmes and ability to provide a full course of vaccines in infancy (up to one year).
In 2025, Sierra Leone DTP drop-out was lower than the global rate, while DTP-MCV drop-out was lower than the global rate.</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low in Sierra Leone, indicating good retention of children in immunization programmes, and current efforts to ensure follow up are successful.</a:t>
            </a:r>
          </a:p>
        </p:txBody>
      </p:sp>
      <p:grpSp xmlns:pic="http://schemas.openxmlformats.org/drawingml/2006/picture">
        <p:nvGrpSpPr>
          <p:cNvPr id="144" name=""/>
          <p:cNvGrpSpPr/>
          <p:nvPr/>
        </p:nvGrpSpPr>
        <p:grpSpPr>
          <a:xfrm>
            <a:off x="292608" y="1097280"/>
            <a:ext cx="8595360" cy="28575"/>
            <a:chOff x="292608" y="1097280"/>
            <a:chExt cx="8595360" cy="28575"/>
          </a:xfrm>
        </p:grpSpPr>
        <p:sp>
          <p:nvSpPr>
            <p:cNvPr id="14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305454"/>
            </a:xfrm>
            <a:custGeom>
              <a:avLst/>
              <a:pathLst>
                <a:path w="2135265" h="305454">
                  <a:moveTo>
                    <a:pt x="0" y="212120"/>
                  </a:moveTo>
                  <a:lnTo>
                    <a:pt x="85410" y="305454"/>
                  </a:lnTo>
                  <a:lnTo>
                    <a:pt x="170821" y="195151"/>
                  </a:lnTo>
                  <a:lnTo>
                    <a:pt x="256231" y="84848"/>
                  </a:lnTo>
                  <a:lnTo>
                    <a:pt x="341642" y="110302"/>
                  </a:lnTo>
                  <a:lnTo>
                    <a:pt x="427053" y="118787"/>
                  </a:lnTo>
                  <a:lnTo>
                    <a:pt x="512463" y="135757"/>
                  </a:lnTo>
                  <a:lnTo>
                    <a:pt x="597874" y="144242"/>
                  </a:lnTo>
                  <a:lnTo>
                    <a:pt x="683284" y="67878"/>
                  </a:lnTo>
                  <a:lnTo>
                    <a:pt x="768695" y="25454"/>
                  </a:lnTo>
                  <a:lnTo>
                    <a:pt x="854106" y="16969"/>
                  </a:lnTo>
                  <a:lnTo>
                    <a:pt x="939516" y="16969"/>
                  </a:lnTo>
                  <a:lnTo>
                    <a:pt x="1024927" y="8484"/>
                  </a:lnTo>
                  <a:lnTo>
                    <a:pt x="1110337" y="0"/>
                  </a:lnTo>
                  <a:lnTo>
                    <a:pt x="1195748" y="76363"/>
                  </a:lnTo>
                  <a:lnTo>
                    <a:pt x="1281159" y="76363"/>
                  </a:lnTo>
                  <a:lnTo>
                    <a:pt x="1366569" y="59393"/>
                  </a:lnTo>
                  <a:lnTo>
                    <a:pt x="1451980" y="76363"/>
                  </a:lnTo>
                  <a:lnTo>
                    <a:pt x="1537390" y="42424"/>
                  </a:lnTo>
                  <a:lnTo>
                    <a:pt x="1622801" y="8484"/>
                  </a:lnTo>
                  <a:lnTo>
                    <a:pt x="1708212" y="76363"/>
                  </a:lnTo>
                  <a:lnTo>
                    <a:pt x="1793622" y="8484"/>
                  </a:lnTo>
                  <a:lnTo>
                    <a:pt x="1879033" y="16969"/>
                  </a:lnTo>
                  <a:lnTo>
                    <a:pt x="1964443" y="16969"/>
                  </a:lnTo>
                  <a:lnTo>
                    <a:pt x="2049854" y="16969"/>
                  </a:lnTo>
                  <a:lnTo>
                    <a:pt x="2135265" y="16969"/>
                  </a:lnTo>
                </a:path>
              </a:pathLst>
            </a:custGeom>
            <a:ln w="27101" cap="flat">
              <a:solidFill>
                <a:srgbClr val="1CABE2">
                  <a:alpha val="100000"/>
                </a:srgbClr>
              </a:solidFill>
              <a:prstDash val="solid"/>
              <a:round/>
            </a:ln>
          </p:spPr>
          <p:txBody>
            <a:bodyPr/>
            <a:lstStyle/>
            <a:p/>
          </p:txBody>
        </p:sp>
        <p:sp>
          <p:nvSpPr>
            <p:cNvPr id="24" name="pt24"/>
            <p:cNvSpPr/>
            <p:nvPr/>
          </p:nvSpPr>
          <p:spPr>
            <a:xfrm>
              <a:off x="1038054"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23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654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06909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51" name="tx51"/>
            <p:cNvSpPr/>
            <p:nvPr/>
          </p:nvSpPr>
          <p:spPr>
            <a:xfrm>
              <a:off x="3223926"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2" name="tx52"/>
            <p:cNvSpPr/>
            <p:nvPr/>
          </p:nvSpPr>
          <p:spPr>
            <a:xfrm>
              <a:off x="2624645"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3" name="tx53"/>
            <p:cNvSpPr/>
            <p:nvPr/>
          </p:nvSpPr>
          <p:spPr>
            <a:xfrm>
              <a:off x="3051698"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593495" y="3309793"/>
              <a:ext cx="597874" cy="279999"/>
            </a:xfrm>
            <a:custGeom>
              <a:avLst/>
              <a:pathLst>
                <a:path w="597874" h="279999">
                  <a:moveTo>
                    <a:pt x="0" y="279999"/>
                  </a:moveTo>
                  <a:lnTo>
                    <a:pt x="85410" y="59393"/>
                  </a:lnTo>
                  <a:lnTo>
                    <a:pt x="170821" y="33939"/>
                  </a:lnTo>
                  <a:lnTo>
                    <a:pt x="256231" y="0"/>
                  </a:lnTo>
                  <a:lnTo>
                    <a:pt x="341642" y="16969"/>
                  </a:lnTo>
                  <a:lnTo>
                    <a:pt x="427053" y="16969"/>
                  </a:lnTo>
                  <a:lnTo>
                    <a:pt x="512463" y="16969"/>
                  </a:lnTo>
                  <a:lnTo>
                    <a:pt x="597874" y="16969"/>
                  </a:lnTo>
                </a:path>
              </a:pathLst>
            </a:custGeom>
            <a:ln w="27101" cap="flat">
              <a:solidFill>
                <a:srgbClr val="1CABE2">
                  <a:alpha val="100000"/>
                </a:srgbClr>
              </a:solidFill>
              <a:prstDash val="solid"/>
              <a:round/>
            </a:ln>
          </p:spPr>
          <p:txBody>
            <a:bodyPr/>
            <a:lstStyle/>
            <a:p/>
          </p:txBody>
        </p:sp>
        <p:sp>
          <p:nvSpPr>
            <p:cNvPr id="74" name="pt74"/>
            <p:cNvSpPr/>
            <p:nvPr/>
          </p:nvSpPr>
          <p:spPr>
            <a:xfrm>
              <a:off x="2575444" y="357174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5" name="pt75"/>
            <p:cNvSpPr/>
            <p:nvPr/>
          </p:nvSpPr>
          <p:spPr>
            <a:xfrm>
              <a:off x="2660855"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746266"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831676"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917087"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3002498"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3087908"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173319"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tx82"/>
            <p:cNvSpPr/>
            <p:nvPr/>
          </p:nvSpPr>
          <p:spPr>
            <a:xfrm>
              <a:off x="2441565" y="34975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83" name="tx83"/>
            <p:cNvSpPr/>
            <p:nvPr/>
          </p:nvSpPr>
          <p:spPr>
            <a:xfrm>
              <a:off x="3223926" y="32344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84" name="tx84"/>
            <p:cNvSpPr/>
            <p:nvPr/>
          </p:nvSpPr>
          <p:spPr>
            <a:xfrm>
              <a:off x="2624645" y="32280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85" name="tx85"/>
            <p:cNvSpPr/>
            <p:nvPr/>
          </p:nvSpPr>
          <p:spPr>
            <a:xfrm>
              <a:off x="3051698" y="3185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86" name="pl86"/>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7" name="pl87"/>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8" name="pl88"/>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3" name="pl93"/>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4" name="pl94"/>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251853" y="4603940"/>
              <a:ext cx="939516" cy="356363"/>
            </a:xfrm>
            <a:custGeom>
              <a:avLst/>
              <a:pathLst>
                <a:path w="939516" h="356363">
                  <a:moveTo>
                    <a:pt x="0" y="356363"/>
                  </a:moveTo>
                  <a:lnTo>
                    <a:pt x="85410" y="84848"/>
                  </a:lnTo>
                  <a:lnTo>
                    <a:pt x="170821" y="0"/>
                  </a:lnTo>
                  <a:lnTo>
                    <a:pt x="256231" y="25454"/>
                  </a:lnTo>
                  <a:lnTo>
                    <a:pt x="341642" y="25454"/>
                  </a:lnTo>
                  <a:lnTo>
                    <a:pt x="427053" y="25454"/>
                  </a:lnTo>
                  <a:lnTo>
                    <a:pt x="512463" y="42424"/>
                  </a:lnTo>
                  <a:lnTo>
                    <a:pt x="597874" y="169696"/>
                  </a:lnTo>
                  <a:lnTo>
                    <a:pt x="683284" y="59393"/>
                  </a:lnTo>
                  <a:lnTo>
                    <a:pt x="768695" y="59393"/>
                  </a:lnTo>
                  <a:lnTo>
                    <a:pt x="854106" y="59393"/>
                  </a:lnTo>
                  <a:lnTo>
                    <a:pt x="939516" y="59393"/>
                  </a:lnTo>
                </a:path>
              </a:pathLst>
            </a:custGeom>
            <a:ln w="27101" cap="flat">
              <a:solidFill>
                <a:srgbClr val="1CABE2">
                  <a:alpha val="100000"/>
                </a:srgbClr>
              </a:solidFill>
              <a:prstDash val="solid"/>
              <a:round/>
            </a:ln>
          </p:spPr>
          <p:txBody>
            <a:bodyPr/>
            <a:lstStyle/>
            <a:p/>
          </p:txBody>
        </p:sp>
        <p:sp>
          <p:nvSpPr>
            <p:cNvPr id="106" name="pt106"/>
            <p:cNvSpPr/>
            <p:nvPr/>
          </p:nvSpPr>
          <p:spPr>
            <a:xfrm>
              <a:off x="2233802" y="494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7" name="pt107"/>
            <p:cNvSpPr/>
            <p:nvPr/>
          </p:nvSpPr>
          <p:spPr>
            <a:xfrm>
              <a:off x="2319213"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8" name="pt108"/>
            <p:cNvSpPr/>
            <p:nvPr/>
          </p:nvSpPr>
          <p:spPr>
            <a:xfrm>
              <a:off x="2404623" y="458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490034"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575444"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660855"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746266" y="462831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3" name="pt113"/>
            <p:cNvSpPr/>
            <p:nvPr/>
          </p:nvSpPr>
          <p:spPr>
            <a:xfrm>
              <a:off x="2831676" y="47555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4" name="pt114"/>
            <p:cNvSpPr/>
            <p:nvPr/>
          </p:nvSpPr>
          <p:spPr>
            <a:xfrm>
              <a:off x="2917087"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3002498"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3087908"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3173319"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tx118"/>
            <p:cNvSpPr/>
            <p:nvPr/>
          </p:nvSpPr>
          <p:spPr>
            <a:xfrm>
              <a:off x="2099923" y="486798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119" name="tx119"/>
            <p:cNvSpPr/>
            <p:nvPr/>
          </p:nvSpPr>
          <p:spPr>
            <a:xfrm>
              <a:off x="3223926" y="457106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20" name="tx120"/>
            <p:cNvSpPr/>
            <p:nvPr/>
          </p:nvSpPr>
          <p:spPr>
            <a:xfrm>
              <a:off x="2624645" y="44882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21" name="tx121"/>
            <p:cNvSpPr/>
            <p:nvPr/>
          </p:nvSpPr>
          <p:spPr>
            <a:xfrm>
              <a:off x="3051698" y="45221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22" name="pl122"/>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850292" y="1956252"/>
              <a:ext cx="2135265" cy="339393"/>
            </a:xfrm>
            <a:custGeom>
              <a:avLst/>
              <a:pathLst>
                <a:path w="2135265" h="339393">
                  <a:moveTo>
                    <a:pt x="0" y="288484"/>
                  </a:moveTo>
                  <a:lnTo>
                    <a:pt x="85410" y="339393"/>
                  </a:lnTo>
                  <a:lnTo>
                    <a:pt x="170821" y="76363"/>
                  </a:lnTo>
                  <a:lnTo>
                    <a:pt x="256231" y="67878"/>
                  </a:lnTo>
                  <a:lnTo>
                    <a:pt x="341642" y="135757"/>
                  </a:lnTo>
                  <a:lnTo>
                    <a:pt x="427053" y="152727"/>
                  </a:lnTo>
                  <a:lnTo>
                    <a:pt x="512463" y="161211"/>
                  </a:lnTo>
                  <a:lnTo>
                    <a:pt x="597874" y="178181"/>
                  </a:lnTo>
                  <a:lnTo>
                    <a:pt x="683284" y="118787"/>
                  </a:lnTo>
                  <a:lnTo>
                    <a:pt x="768695" y="33939"/>
                  </a:lnTo>
                  <a:lnTo>
                    <a:pt x="854106" y="25454"/>
                  </a:lnTo>
                  <a:lnTo>
                    <a:pt x="939516" y="8484"/>
                  </a:lnTo>
                  <a:lnTo>
                    <a:pt x="1024927" y="0"/>
                  </a:lnTo>
                  <a:lnTo>
                    <a:pt x="1110337" y="0"/>
                  </a:lnTo>
                  <a:lnTo>
                    <a:pt x="1195748" y="84848"/>
                  </a:lnTo>
                  <a:lnTo>
                    <a:pt x="1281159" y="25454"/>
                  </a:lnTo>
                  <a:lnTo>
                    <a:pt x="1366569" y="8484"/>
                  </a:lnTo>
                  <a:lnTo>
                    <a:pt x="1451980" y="0"/>
                  </a:lnTo>
                  <a:lnTo>
                    <a:pt x="1537390" y="8484"/>
                  </a:lnTo>
                  <a:lnTo>
                    <a:pt x="1622801" y="25454"/>
                  </a:lnTo>
                  <a:lnTo>
                    <a:pt x="1708212" y="42424"/>
                  </a:lnTo>
                  <a:lnTo>
                    <a:pt x="1793622" y="33939"/>
                  </a:lnTo>
                  <a:lnTo>
                    <a:pt x="1879033" y="50909"/>
                  </a:lnTo>
                  <a:lnTo>
                    <a:pt x="1964443" y="50909"/>
                  </a:lnTo>
                  <a:lnTo>
                    <a:pt x="2049854" y="50909"/>
                  </a:lnTo>
                  <a:lnTo>
                    <a:pt x="2135265" y="50909"/>
                  </a:lnTo>
                </a:path>
              </a:pathLst>
            </a:custGeom>
            <a:ln w="27101" cap="flat">
              <a:solidFill>
                <a:srgbClr val="1CABE2">
                  <a:alpha val="100000"/>
                </a:srgbClr>
              </a:solidFill>
              <a:prstDash val="solid"/>
              <a:round/>
            </a:ln>
          </p:spPr>
          <p:txBody>
            <a:bodyPr/>
            <a:lstStyle/>
            <a:p/>
          </p:txBody>
        </p:sp>
        <p:sp>
          <p:nvSpPr>
            <p:cNvPr id="142" name="pt142"/>
            <p:cNvSpPr/>
            <p:nvPr/>
          </p:nvSpPr>
          <p:spPr>
            <a:xfrm>
              <a:off x="3832241"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3917652" y="22775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003062"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088473"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173883"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259294"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344705"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430115"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515526"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600936"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686347"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77175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85716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94257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027989"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113400"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19881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28422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36963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45504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540453"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62586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71127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79668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88209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967506"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tx168"/>
            <p:cNvSpPr/>
            <p:nvPr/>
          </p:nvSpPr>
          <p:spPr>
            <a:xfrm>
              <a:off x="3698362" y="215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69" name="tx169"/>
            <p:cNvSpPr/>
            <p:nvPr/>
          </p:nvSpPr>
          <p:spPr>
            <a:xfrm>
              <a:off x="6018113" y="19148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70" name="tx170"/>
            <p:cNvSpPr/>
            <p:nvPr/>
          </p:nvSpPr>
          <p:spPr>
            <a:xfrm>
              <a:off x="5418832" y="18405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1" name="tx171"/>
            <p:cNvSpPr/>
            <p:nvPr/>
          </p:nvSpPr>
          <p:spPr>
            <a:xfrm>
              <a:off x="5845885" y="18660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72" name="pl172"/>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3850292" y="3309793"/>
              <a:ext cx="2135265" cy="475150"/>
            </a:xfrm>
            <a:custGeom>
              <a:avLst/>
              <a:pathLst>
                <a:path w="2135265" h="475150">
                  <a:moveTo>
                    <a:pt x="0" y="475150"/>
                  </a:moveTo>
                  <a:lnTo>
                    <a:pt x="85410" y="364847"/>
                  </a:lnTo>
                  <a:lnTo>
                    <a:pt x="170821" y="263029"/>
                  </a:lnTo>
                  <a:lnTo>
                    <a:pt x="256231" y="169696"/>
                  </a:lnTo>
                  <a:lnTo>
                    <a:pt x="341642" y="144242"/>
                  </a:lnTo>
                  <a:lnTo>
                    <a:pt x="427053" y="186666"/>
                  </a:lnTo>
                  <a:lnTo>
                    <a:pt x="512463" y="237575"/>
                  </a:lnTo>
                  <a:lnTo>
                    <a:pt x="597874" y="279999"/>
                  </a:lnTo>
                  <a:lnTo>
                    <a:pt x="683284" y="169696"/>
                  </a:lnTo>
                  <a:lnTo>
                    <a:pt x="768695" y="110302"/>
                  </a:lnTo>
                  <a:lnTo>
                    <a:pt x="854106" y="93333"/>
                  </a:lnTo>
                  <a:lnTo>
                    <a:pt x="939516" y="76363"/>
                  </a:lnTo>
                  <a:lnTo>
                    <a:pt x="1024927" y="59393"/>
                  </a:lnTo>
                  <a:lnTo>
                    <a:pt x="1110337" y="67878"/>
                  </a:lnTo>
                  <a:lnTo>
                    <a:pt x="1195748" y="110302"/>
                  </a:lnTo>
                  <a:lnTo>
                    <a:pt x="1281159" y="127272"/>
                  </a:lnTo>
                  <a:lnTo>
                    <a:pt x="1366569" y="67878"/>
                  </a:lnTo>
                  <a:lnTo>
                    <a:pt x="1451980" y="110302"/>
                  </a:lnTo>
                  <a:lnTo>
                    <a:pt x="1537390" y="50909"/>
                  </a:lnTo>
                  <a:lnTo>
                    <a:pt x="1622801" y="0"/>
                  </a:lnTo>
                  <a:lnTo>
                    <a:pt x="1708212" y="50909"/>
                  </a:lnTo>
                  <a:lnTo>
                    <a:pt x="1793622" y="50909"/>
                  </a:lnTo>
                  <a:lnTo>
                    <a:pt x="1879033" y="25454"/>
                  </a:lnTo>
                  <a:lnTo>
                    <a:pt x="1964443" y="25454"/>
                  </a:lnTo>
                  <a:lnTo>
                    <a:pt x="2049854" y="25454"/>
                  </a:lnTo>
                  <a:lnTo>
                    <a:pt x="2135265" y="25454"/>
                  </a:lnTo>
                </a:path>
              </a:pathLst>
            </a:custGeom>
            <a:ln w="27101" cap="flat">
              <a:solidFill>
                <a:srgbClr val="1CABE2">
                  <a:alpha val="100000"/>
                </a:srgbClr>
              </a:solidFill>
              <a:prstDash val="solid"/>
              <a:round/>
            </a:ln>
          </p:spPr>
          <p:txBody>
            <a:bodyPr/>
            <a:lstStyle/>
            <a:p/>
          </p:txBody>
        </p:sp>
        <p:sp>
          <p:nvSpPr>
            <p:cNvPr id="192" name="pt192"/>
            <p:cNvSpPr/>
            <p:nvPr/>
          </p:nvSpPr>
          <p:spPr>
            <a:xfrm>
              <a:off x="3832241" y="376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3917652" y="365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003062"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088473"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173883"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259294" y="347840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8" name="pt198"/>
            <p:cNvSpPr/>
            <p:nvPr/>
          </p:nvSpPr>
          <p:spPr>
            <a:xfrm>
              <a:off x="4344705"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430115" y="357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515526"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600936"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686347"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771758"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857168"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942579"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027989"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113400"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198811"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284221"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369632"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455042"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540453"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625864"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711274"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796685"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882095"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967506"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tx218"/>
            <p:cNvSpPr/>
            <p:nvPr/>
          </p:nvSpPr>
          <p:spPr>
            <a:xfrm>
              <a:off x="3698362" y="369262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219" name="tx219"/>
            <p:cNvSpPr/>
            <p:nvPr/>
          </p:nvSpPr>
          <p:spPr>
            <a:xfrm>
              <a:off x="6018113" y="32429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20" name="tx220"/>
            <p:cNvSpPr/>
            <p:nvPr/>
          </p:nvSpPr>
          <p:spPr>
            <a:xfrm>
              <a:off x="5418832" y="31685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21" name="tx221"/>
            <p:cNvSpPr/>
            <p:nvPr/>
          </p:nvSpPr>
          <p:spPr>
            <a:xfrm>
              <a:off x="5845885" y="31940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22" name="pl222"/>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3" name="pl223"/>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9" name="pl229"/>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4021113" y="4646364"/>
              <a:ext cx="1964443" cy="254545"/>
            </a:xfrm>
            <a:custGeom>
              <a:avLst/>
              <a:pathLst>
                <a:path w="1964443" h="254545">
                  <a:moveTo>
                    <a:pt x="0" y="161211"/>
                  </a:moveTo>
                  <a:lnTo>
                    <a:pt x="85410" y="144242"/>
                  </a:lnTo>
                  <a:lnTo>
                    <a:pt x="170821" y="127272"/>
                  </a:lnTo>
                  <a:lnTo>
                    <a:pt x="256231" y="169696"/>
                  </a:lnTo>
                  <a:lnTo>
                    <a:pt x="341642" y="212120"/>
                  </a:lnTo>
                  <a:lnTo>
                    <a:pt x="427053" y="254545"/>
                  </a:lnTo>
                  <a:lnTo>
                    <a:pt x="512463" y="220605"/>
                  </a:lnTo>
                  <a:lnTo>
                    <a:pt x="597874" y="84848"/>
                  </a:lnTo>
                  <a:lnTo>
                    <a:pt x="683284" y="67878"/>
                  </a:lnTo>
                  <a:lnTo>
                    <a:pt x="768695" y="59393"/>
                  </a:lnTo>
                  <a:lnTo>
                    <a:pt x="854106" y="42424"/>
                  </a:lnTo>
                  <a:lnTo>
                    <a:pt x="939516" y="42424"/>
                  </a:lnTo>
                  <a:lnTo>
                    <a:pt x="1024927" y="84848"/>
                  </a:lnTo>
                  <a:lnTo>
                    <a:pt x="1110337" y="101818"/>
                  </a:lnTo>
                  <a:lnTo>
                    <a:pt x="1195748" y="84848"/>
                  </a:lnTo>
                  <a:lnTo>
                    <a:pt x="1281159" y="84848"/>
                  </a:lnTo>
                  <a:lnTo>
                    <a:pt x="1366569" y="42424"/>
                  </a:lnTo>
                  <a:lnTo>
                    <a:pt x="1451980" y="0"/>
                  </a:lnTo>
                  <a:lnTo>
                    <a:pt x="1537390" y="33939"/>
                  </a:lnTo>
                  <a:lnTo>
                    <a:pt x="1622801" y="42424"/>
                  </a:lnTo>
                  <a:lnTo>
                    <a:pt x="1708212" y="144242"/>
                  </a:lnTo>
                  <a:lnTo>
                    <a:pt x="1793622" y="42424"/>
                  </a:lnTo>
                  <a:lnTo>
                    <a:pt x="1879033" y="42424"/>
                  </a:lnTo>
                  <a:lnTo>
                    <a:pt x="1964443" y="42424"/>
                  </a:lnTo>
                </a:path>
              </a:pathLst>
            </a:custGeom>
            <a:ln w="27101" cap="flat">
              <a:solidFill>
                <a:srgbClr val="1CABE2">
                  <a:alpha val="100000"/>
                </a:srgbClr>
              </a:solidFill>
              <a:prstDash val="solid"/>
              <a:round/>
            </a:ln>
          </p:spPr>
          <p:txBody>
            <a:bodyPr/>
            <a:lstStyle/>
            <a:p/>
          </p:txBody>
        </p:sp>
        <p:sp>
          <p:nvSpPr>
            <p:cNvPr id="242" name="pt242"/>
            <p:cNvSpPr/>
            <p:nvPr/>
          </p:nvSpPr>
          <p:spPr>
            <a:xfrm>
              <a:off x="4003062" y="47895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4088473" y="47725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4173883" y="47555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4259294" y="47980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4344705" y="484043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7" name="pt247"/>
            <p:cNvSpPr/>
            <p:nvPr/>
          </p:nvSpPr>
          <p:spPr>
            <a:xfrm>
              <a:off x="4430115" y="488285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8" name="pt248"/>
            <p:cNvSpPr/>
            <p:nvPr/>
          </p:nvSpPr>
          <p:spPr>
            <a:xfrm>
              <a:off x="4515526" y="484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4600936"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4686347"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4771758"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4857168"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4942579"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5027989"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5113400" y="473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5198811" y="471316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7" name="pt257"/>
            <p:cNvSpPr/>
            <p:nvPr/>
          </p:nvSpPr>
          <p:spPr>
            <a:xfrm>
              <a:off x="5284221" y="471316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8" name="pt258"/>
            <p:cNvSpPr/>
            <p:nvPr/>
          </p:nvSpPr>
          <p:spPr>
            <a:xfrm>
              <a:off x="5369632" y="467073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9" name="pt259"/>
            <p:cNvSpPr/>
            <p:nvPr/>
          </p:nvSpPr>
          <p:spPr>
            <a:xfrm>
              <a:off x="5455042"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5540453"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5625864"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5711274" y="477255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3" name="pt263"/>
            <p:cNvSpPr/>
            <p:nvPr/>
          </p:nvSpPr>
          <p:spPr>
            <a:xfrm>
              <a:off x="5796685"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5882095"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5967506"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tx266"/>
            <p:cNvSpPr/>
            <p:nvPr/>
          </p:nvSpPr>
          <p:spPr>
            <a:xfrm>
              <a:off x="3869183" y="471650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67" name="tx267"/>
            <p:cNvSpPr/>
            <p:nvPr/>
          </p:nvSpPr>
          <p:spPr>
            <a:xfrm>
              <a:off x="6018113" y="45965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68" name="tx268"/>
            <p:cNvSpPr/>
            <p:nvPr/>
          </p:nvSpPr>
          <p:spPr>
            <a:xfrm>
              <a:off x="5418832" y="45052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69" name="tx269"/>
            <p:cNvSpPr/>
            <p:nvPr/>
          </p:nvSpPr>
          <p:spPr>
            <a:xfrm>
              <a:off x="5845885" y="45476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70" name="pl270"/>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1" name="pl271"/>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2" name="pl272"/>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3" name="pl273"/>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7" name="pl277"/>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8" name="pl278"/>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9" name="pl279"/>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6644479" y="1981707"/>
              <a:ext cx="2135265" cy="483635"/>
            </a:xfrm>
            <a:custGeom>
              <a:avLst/>
              <a:pathLst>
                <a:path w="2135265" h="483635">
                  <a:moveTo>
                    <a:pt x="0" y="432726"/>
                  </a:moveTo>
                  <a:lnTo>
                    <a:pt x="85410" y="483635"/>
                  </a:lnTo>
                  <a:lnTo>
                    <a:pt x="170821" y="356363"/>
                  </a:lnTo>
                  <a:lnTo>
                    <a:pt x="256231" y="186666"/>
                  </a:lnTo>
                  <a:lnTo>
                    <a:pt x="341642" y="254545"/>
                  </a:lnTo>
                  <a:lnTo>
                    <a:pt x="427053" y="254545"/>
                  </a:lnTo>
                  <a:lnTo>
                    <a:pt x="512463" y="263029"/>
                  </a:lnTo>
                  <a:lnTo>
                    <a:pt x="597874" y="263029"/>
                  </a:lnTo>
                  <a:lnTo>
                    <a:pt x="683284" y="152727"/>
                  </a:lnTo>
                  <a:lnTo>
                    <a:pt x="768695" y="93333"/>
                  </a:lnTo>
                  <a:lnTo>
                    <a:pt x="854106" y="76363"/>
                  </a:lnTo>
                  <a:lnTo>
                    <a:pt x="939516" y="50909"/>
                  </a:lnTo>
                  <a:lnTo>
                    <a:pt x="1024927" y="33939"/>
                  </a:lnTo>
                  <a:lnTo>
                    <a:pt x="1110337" y="25454"/>
                  </a:lnTo>
                  <a:lnTo>
                    <a:pt x="1195748" y="101818"/>
                  </a:lnTo>
                  <a:lnTo>
                    <a:pt x="1281159" y="76363"/>
                  </a:lnTo>
                  <a:lnTo>
                    <a:pt x="1366569" y="93333"/>
                  </a:lnTo>
                  <a:lnTo>
                    <a:pt x="1451980" y="42424"/>
                  </a:lnTo>
                  <a:lnTo>
                    <a:pt x="1537390" y="16969"/>
                  </a:lnTo>
                  <a:lnTo>
                    <a:pt x="1622801" y="0"/>
                  </a:lnTo>
                  <a:lnTo>
                    <a:pt x="1708212" y="33939"/>
                  </a:lnTo>
                  <a:lnTo>
                    <a:pt x="1793622" y="25454"/>
                  </a:lnTo>
                  <a:lnTo>
                    <a:pt x="1879033" y="33939"/>
                  </a:lnTo>
                  <a:lnTo>
                    <a:pt x="1964443" y="33939"/>
                  </a:lnTo>
                  <a:lnTo>
                    <a:pt x="2049854" y="33939"/>
                  </a:lnTo>
                  <a:lnTo>
                    <a:pt x="2135265" y="33939"/>
                  </a:lnTo>
                </a:path>
              </a:pathLst>
            </a:custGeom>
            <a:ln w="27101" cap="flat">
              <a:solidFill>
                <a:srgbClr val="1CABE2">
                  <a:alpha val="100000"/>
                </a:srgbClr>
              </a:solidFill>
              <a:prstDash val="solid"/>
              <a:round/>
            </a:ln>
          </p:spPr>
          <p:txBody>
            <a:bodyPr/>
            <a:lstStyle/>
            <a:p/>
          </p:txBody>
        </p:sp>
        <p:sp>
          <p:nvSpPr>
            <p:cNvPr id="290" name="pt290"/>
            <p:cNvSpPr/>
            <p:nvPr/>
          </p:nvSpPr>
          <p:spPr>
            <a:xfrm>
              <a:off x="6626428" y="239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6711839" y="244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6797249" y="23200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6882660"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6968071"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7053481"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138892"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224302"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309713"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395124"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480534"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565945"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651355"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736766"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822177"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907587"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992998"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8078408"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8163819"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249230"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8334640"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8420051"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8505461"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8590872"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8676283"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8761693"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tx316"/>
            <p:cNvSpPr/>
            <p:nvPr/>
          </p:nvSpPr>
          <p:spPr>
            <a:xfrm>
              <a:off x="6492549" y="2323643"/>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317" name="tx317"/>
            <p:cNvSpPr/>
            <p:nvPr/>
          </p:nvSpPr>
          <p:spPr>
            <a:xfrm>
              <a:off x="8812300" y="1923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318" name="tx318"/>
            <p:cNvSpPr/>
            <p:nvPr/>
          </p:nvSpPr>
          <p:spPr>
            <a:xfrm>
              <a:off x="8213020" y="18405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319" name="tx319"/>
            <p:cNvSpPr/>
            <p:nvPr/>
          </p:nvSpPr>
          <p:spPr>
            <a:xfrm>
              <a:off x="8640073" y="1874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320" name="pl320"/>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1" name="pl321"/>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2" name="pl322"/>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3" name="pl323"/>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4" name="pl324"/>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5" name="pl325"/>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6" name="pl326"/>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7" name="pl327"/>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8" name="pl328"/>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9" name="pl329"/>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0" name="pl330"/>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1" name="pl331"/>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2" name="pl332"/>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3" name="pl333"/>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4" name="pl334"/>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5" name="pl335"/>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6" name="pl336"/>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7" name="pl337"/>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8" name="pl338"/>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9" name="pl339"/>
            <p:cNvSpPr/>
            <p:nvPr/>
          </p:nvSpPr>
          <p:spPr>
            <a:xfrm>
              <a:off x="7925638" y="3479490"/>
              <a:ext cx="854106" cy="195151"/>
            </a:xfrm>
            <a:custGeom>
              <a:avLst/>
              <a:pathLst>
                <a:path w="854106" h="195151">
                  <a:moveTo>
                    <a:pt x="0" y="110302"/>
                  </a:moveTo>
                  <a:lnTo>
                    <a:pt x="85410" y="195151"/>
                  </a:lnTo>
                  <a:lnTo>
                    <a:pt x="170821" y="152727"/>
                  </a:lnTo>
                  <a:lnTo>
                    <a:pt x="256231" y="76363"/>
                  </a:lnTo>
                  <a:lnTo>
                    <a:pt x="341642" y="8484"/>
                  </a:lnTo>
                  <a:lnTo>
                    <a:pt x="427053" y="50909"/>
                  </a:lnTo>
                  <a:lnTo>
                    <a:pt x="512463" y="50909"/>
                  </a:lnTo>
                  <a:lnTo>
                    <a:pt x="597874" y="0"/>
                  </a:lnTo>
                  <a:lnTo>
                    <a:pt x="683284" y="0"/>
                  </a:lnTo>
                  <a:lnTo>
                    <a:pt x="768695" y="0"/>
                  </a:lnTo>
                  <a:lnTo>
                    <a:pt x="854106" y="0"/>
                  </a:lnTo>
                </a:path>
              </a:pathLst>
            </a:custGeom>
            <a:ln w="27101" cap="flat">
              <a:solidFill>
                <a:srgbClr val="1CABE2">
                  <a:alpha val="100000"/>
                </a:srgbClr>
              </a:solidFill>
              <a:prstDash val="solid"/>
              <a:round/>
            </a:ln>
          </p:spPr>
          <p:txBody>
            <a:bodyPr/>
            <a:lstStyle/>
            <a:p/>
          </p:txBody>
        </p:sp>
        <p:sp>
          <p:nvSpPr>
            <p:cNvPr id="340" name="pt340"/>
            <p:cNvSpPr/>
            <p:nvPr/>
          </p:nvSpPr>
          <p:spPr>
            <a:xfrm>
              <a:off x="7907587" y="357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1" name="pt341"/>
            <p:cNvSpPr/>
            <p:nvPr/>
          </p:nvSpPr>
          <p:spPr>
            <a:xfrm>
              <a:off x="7992998" y="365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2" name="pt342"/>
            <p:cNvSpPr/>
            <p:nvPr/>
          </p:nvSpPr>
          <p:spPr>
            <a:xfrm>
              <a:off x="8078408" y="361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3" name="pt343"/>
            <p:cNvSpPr/>
            <p:nvPr/>
          </p:nvSpPr>
          <p:spPr>
            <a:xfrm>
              <a:off x="8163819" y="353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4" name="pt344"/>
            <p:cNvSpPr/>
            <p:nvPr/>
          </p:nvSpPr>
          <p:spPr>
            <a:xfrm>
              <a:off x="8249230"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5" name="pt345"/>
            <p:cNvSpPr/>
            <p:nvPr/>
          </p:nvSpPr>
          <p:spPr>
            <a:xfrm>
              <a:off x="8334640"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6" name="pt346"/>
            <p:cNvSpPr/>
            <p:nvPr/>
          </p:nvSpPr>
          <p:spPr>
            <a:xfrm>
              <a:off x="8420051"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7" name="pt347"/>
            <p:cNvSpPr/>
            <p:nvPr/>
          </p:nvSpPr>
          <p:spPr>
            <a:xfrm>
              <a:off x="8505461"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8" name="pt348"/>
            <p:cNvSpPr/>
            <p:nvPr/>
          </p:nvSpPr>
          <p:spPr>
            <a:xfrm>
              <a:off x="8590872"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9" name="pt349"/>
            <p:cNvSpPr/>
            <p:nvPr/>
          </p:nvSpPr>
          <p:spPr>
            <a:xfrm>
              <a:off x="8676283"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0" name="pt350"/>
            <p:cNvSpPr/>
            <p:nvPr/>
          </p:nvSpPr>
          <p:spPr>
            <a:xfrm>
              <a:off x="8761693"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1" name="tx351"/>
            <p:cNvSpPr/>
            <p:nvPr/>
          </p:nvSpPr>
          <p:spPr>
            <a:xfrm>
              <a:off x="7773708" y="34975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352" name="tx352"/>
            <p:cNvSpPr/>
            <p:nvPr/>
          </p:nvSpPr>
          <p:spPr>
            <a:xfrm>
              <a:off x="8812300" y="33871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353" name="tx353"/>
            <p:cNvSpPr/>
            <p:nvPr/>
          </p:nvSpPr>
          <p:spPr>
            <a:xfrm>
              <a:off x="8213020" y="334801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354" name="tx354"/>
            <p:cNvSpPr/>
            <p:nvPr/>
          </p:nvSpPr>
          <p:spPr>
            <a:xfrm>
              <a:off x="8640073" y="333828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355" name="tx355"/>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56" name="tx356"/>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57" name="tx357"/>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58" name="tx358"/>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59" name="tx359"/>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60" name="tx360"/>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61" name="tx361"/>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62" name="tx362"/>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63" name="tx363"/>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64" name="tx364"/>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65" name="tx365"/>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66" name="tx366"/>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67" name="tx367"/>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68" name="tx368"/>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69" name="tx369"/>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70" name="tx370"/>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71" name="tx371"/>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72" name="tx372"/>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73" name="tx373"/>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74" name="tx374"/>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75" name="tx375"/>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76" name="tx376"/>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77" name="tx377"/>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78" name="tx378"/>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79" name="tx379"/>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80" name="tx380"/>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81" name="tx381"/>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82" name="tx382"/>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83" name="tx383"/>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84" name="tx384"/>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85" name="tx385"/>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86" name="tx386"/>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87" name="tx387"/>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88" name="tx388"/>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89" name="tx389"/>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0" name="tx390"/>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91" name="tx391"/>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92" name="tx392"/>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93" name="tx393"/>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94" name="tx394"/>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95" name="tx395"/>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6" name="tx396"/>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97" name="tx397"/>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98" name="tx398"/>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99" name="tx399"/>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00" name="tx400"/>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01" name="tx401"/>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02" name="tx402"/>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3" name="pt403"/>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4" name="pt404"/>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5" name="tx405"/>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406" name="tx406"/>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407" name="tx407"/>
            <p:cNvSpPr/>
            <p:nvPr/>
          </p:nvSpPr>
          <p:spPr>
            <a:xfrm>
              <a:off x="2196721" y="1330710"/>
              <a:ext cx="544240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Sierra Leone, 2000-2025</a:t>
              </a:r>
            </a:p>
          </p:txBody>
        </p:sp>
        <p:sp>
          <p:nvSpPr>
            <p:cNvPr id="408" name="tx408"/>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09" name="tx409"/>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4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(73%), followed by YFV (85%).
Compared to 2019, coverage of 6 vaccines decreased (BCG, DTP1, DTP3, MCV1, ROTAC and YFV) and 2 vaccines increased (IPV1 and MCV2).
Compared to 2024, coverage of 8 vaccines remained constant (BCG, DTP1, DTP3, IPV1, MCV1, MCV2, ROTAC and YFV).</a:t>
            </a:r>
          </a:p>
        </p:txBody>
      </p:sp>
      <p:sp>
        <p:nvSpPr>
          <p:cNvPr id="41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Sierra Leone had its lowest coverage in MCV2 (73%), while most other routine vaccines clustered around 85-97%; 6 antigens decreased since 2019, and 8 antigens remained constant since 2024.</a:t>
            </a:r>
          </a:p>
        </p:txBody>
      </p:sp>
      <p:grpSp xmlns:pic="http://schemas.openxmlformats.org/drawingml/2006/picture">
        <p:nvGrpSpPr>
          <p:cNvPr id="412" name=""/>
          <p:cNvGrpSpPr/>
          <p:nvPr/>
        </p:nvGrpSpPr>
        <p:grpSpPr>
          <a:xfrm>
            <a:off x="292608" y="1097280"/>
            <a:ext cx="8595360" cy="28575"/>
            <a:chOff x="292608" y="1097280"/>
            <a:chExt cx="8595360" cy="28575"/>
          </a:xfrm>
        </p:grpSpPr>
        <p:sp>
          <p:nvSpPr>
            <p:cNvPr id="41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1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120597"/>
              <a:ext cx="6518190" cy="2704627"/>
            </a:xfrm>
            <a:custGeom>
              <a:avLst/>
              <a:pathLst>
                <a:path w="6518190" h="2704627">
                  <a:moveTo>
                    <a:pt x="0" y="2419930"/>
                  </a:moveTo>
                  <a:lnTo>
                    <a:pt x="260727" y="2704627"/>
                  </a:lnTo>
                  <a:lnTo>
                    <a:pt x="521455" y="1992883"/>
                  </a:lnTo>
                  <a:lnTo>
                    <a:pt x="782182" y="1043891"/>
                  </a:lnTo>
                  <a:lnTo>
                    <a:pt x="1042910" y="1423488"/>
                  </a:lnTo>
                  <a:lnTo>
                    <a:pt x="1303638" y="1423488"/>
                  </a:lnTo>
                  <a:lnTo>
                    <a:pt x="1564365" y="1470937"/>
                  </a:lnTo>
                  <a:lnTo>
                    <a:pt x="1825093" y="1470937"/>
                  </a:lnTo>
                  <a:lnTo>
                    <a:pt x="2085820" y="854093"/>
                  </a:lnTo>
                  <a:lnTo>
                    <a:pt x="2346548" y="521945"/>
                  </a:lnTo>
                  <a:lnTo>
                    <a:pt x="2607276" y="427046"/>
                  </a:lnTo>
                  <a:lnTo>
                    <a:pt x="2868003" y="284697"/>
                  </a:lnTo>
                  <a:lnTo>
                    <a:pt x="3128731" y="189798"/>
                  </a:lnTo>
                  <a:lnTo>
                    <a:pt x="3389458" y="142348"/>
                  </a:lnTo>
                  <a:lnTo>
                    <a:pt x="3650186" y="569395"/>
                  </a:lnTo>
                  <a:lnTo>
                    <a:pt x="3910914" y="427046"/>
                  </a:lnTo>
                  <a:lnTo>
                    <a:pt x="4171641" y="521945"/>
                  </a:lnTo>
                  <a:lnTo>
                    <a:pt x="4432369" y="237248"/>
                  </a:lnTo>
                  <a:lnTo>
                    <a:pt x="4693096" y="94899"/>
                  </a:lnTo>
                  <a:lnTo>
                    <a:pt x="4953824" y="0"/>
                  </a:lnTo>
                  <a:lnTo>
                    <a:pt x="5214552" y="189798"/>
                  </a:lnTo>
                  <a:lnTo>
                    <a:pt x="5475279" y="142348"/>
                  </a:lnTo>
                  <a:lnTo>
                    <a:pt x="5736007" y="189798"/>
                  </a:lnTo>
                  <a:lnTo>
                    <a:pt x="5996734" y="189798"/>
                  </a:lnTo>
                  <a:lnTo>
                    <a:pt x="6257462" y="189798"/>
                  </a:lnTo>
                  <a:lnTo>
                    <a:pt x="6518190" y="189798"/>
                  </a:lnTo>
                </a:path>
              </a:pathLst>
            </a:custGeom>
            <a:ln w="27101" cap="flat">
              <a:solidFill>
                <a:srgbClr val="1C86EE">
                  <a:alpha val="100000"/>
                </a:srgbClr>
              </a:solidFill>
              <a:prstDash val="solid"/>
              <a:round/>
            </a:ln>
          </p:spPr>
          <p:txBody>
            <a:bodyPr/>
            <a:lstStyle/>
            <a:p/>
          </p:txBody>
        </p:sp>
        <p:sp>
          <p:nvSpPr>
            <p:cNvPr id="39" name="pl39"/>
            <p:cNvSpPr/>
            <p:nvPr/>
          </p:nvSpPr>
          <p:spPr>
            <a:xfrm>
              <a:off x="2960348" y="1120597"/>
              <a:ext cx="4693096" cy="1518387"/>
            </a:xfrm>
            <a:custGeom>
              <a:avLst/>
              <a:pathLst>
                <a:path w="4693096" h="1518387">
                  <a:moveTo>
                    <a:pt x="0" y="1518387"/>
                  </a:moveTo>
                  <a:lnTo>
                    <a:pt x="260727" y="854093"/>
                  </a:lnTo>
                  <a:lnTo>
                    <a:pt x="521455" y="521945"/>
                  </a:lnTo>
                  <a:lnTo>
                    <a:pt x="782182" y="427046"/>
                  </a:lnTo>
                  <a:lnTo>
                    <a:pt x="1042910" y="284697"/>
                  </a:lnTo>
                  <a:lnTo>
                    <a:pt x="1303638" y="189798"/>
                  </a:lnTo>
                  <a:lnTo>
                    <a:pt x="1564365" y="142348"/>
                  </a:lnTo>
                  <a:lnTo>
                    <a:pt x="1825093" y="569395"/>
                  </a:lnTo>
                  <a:lnTo>
                    <a:pt x="2085820" y="427046"/>
                  </a:lnTo>
                  <a:lnTo>
                    <a:pt x="2346548" y="521945"/>
                  </a:lnTo>
                  <a:lnTo>
                    <a:pt x="2607276" y="237248"/>
                  </a:lnTo>
                  <a:lnTo>
                    <a:pt x="2868003" y="94899"/>
                  </a:lnTo>
                  <a:lnTo>
                    <a:pt x="3128731" y="0"/>
                  </a:lnTo>
                  <a:lnTo>
                    <a:pt x="3389458" y="189798"/>
                  </a:lnTo>
                  <a:lnTo>
                    <a:pt x="3650186" y="142348"/>
                  </a:lnTo>
                  <a:lnTo>
                    <a:pt x="3910914" y="189798"/>
                  </a:lnTo>
                  <a:lnTo>
                    <a:pt x="4171641" y="189798"/>
                  </a:lnTo>
                  <a:lnTo>
                    <a:pt x="4432369" y="189798"/>
                  </a:lnTo>
                  <a:lnTo>
                    <a:pt x="4693096" y="189798"/>
                  </a:lnTo>
                </a:path>
              </a:pathLst>
            </a:custGeom>
            <a:ln w="27101" cap="flat">
              <a:solidFill>
                <a:srgbClr val="80BD41">
                  <a:alpha val="100000"/>
                </a:srgbClr>
              </a:solidFill>
              <a:prstDash val="solid"/>
              <a:round/>
            </a:ln>
          </p:spPr>
          <p:txBody>
            <a:bodyPr/>
            <a:lstStyle/>
            <a:p/>
          </p:txBody>
        </p:sp>
        <p:sp>
          <p:nvSpPr>
            <p:cNvPr id="40" name="pl40"/>
            <p:cNvSpPr/>
            <p:nvPr/>
          </p:nvSpPr>
          <p:spPr>
            <a:xfrm>
              <a:off x="2960348" y="1120597"/>
              <a:ext cx="4693096" cy="1518387"/>
            </a:xfrm>
            <a:custGeom>
              <a:avLst/>
              <a:pathLst>
                <a:path w="4693096" h="1518387">
                  <a:moveTo>
                    <a:pt x="0" y="1518387"/>
                  </a:moveTo>
                  <a:lnTo>
                    <a:pt x="260727" y="854093"/>
                  </a:lnTo>
                  <a:lnTo>
                    <a:pt x="521455" y="521945"/>
                  </a:lnTo>
                  <a:lnTo>
                    <a:pt x="782182" y="427046"/>
                  </a:lnTo>
                  <a:lnTo>
                    <a:pt x="1042910" y="284697"/>
                  </a:lnTo>
                  <a:lnTo>
                    <a:pt x="1303638" y="189798"/>
                  </a:lnTo>
                  <a:lnTo>
                    <a:pt x="1564365" y="142348"/>
                  </a:lnTo>
                  <a:lnTo>
                    <a:pt x="1825093" y="569395"/>
                  </a:lnTo>
                  <a:lnTo>
                    <a:pt x="2085820" y="427046"/>
                  </a:lnTo>
                  <a:lnTo>
                    <a:pt x="2346548" y="521945"/>
                  </a:lnTo>
                  <a:lnTo>
                    <a:pt x="2607276" y="237248"/>
                  </a:lnTo>
                  <a:lnTo>
                    <a:pt x="2868003" y="94899"/>
                  </a:lnTo>
                  <a:lnTo>
                    <a:pt x="3128731" y="0"/>
                  </a:lnTo>
                  <a:lnTo>
                    <a:pt x="3389458" y="189798"/>
                  </a:lnTo>
                  <a:lnTo>
                    <a:pt x="3650186" y="142348"/>
                  </a:lnTo>
                  <a:lnTo>
                    <a:pt x="3910914" y="189798"/>
                  </a:lnTo>
                  <a:lnTo>
                    <a:pt x="4171641" y="189798"/>
                  </a:lnTo>
                  <a:lnTo>
                    <a:pt x="4432369" y="189798"/>
                  </a:lnTo>
                  <a:lnTo>
                    <a:pt x="4693096" y="189798"/>
                  </a:lnTo>
                </a:path>
              </a:pathLst>
            </a:custGeom>
            <a:ln w="27101" cap="flat">
              <a:solidFill>
                <a:srgbClr val="EE00EE">
                  <a:alpha val="100000"/>
                </a:srgbClr>
              </a:solidFill>
              <a:prstDash val="solid"/>
              <a:round/>
            </a:ln>
          </p:spPr>
          <p:txBody>
            <a:bodyPr/>
            <a:lstStyle/>
            <a:p/>
          </p:txBody>
        </p:sp>
        <p:sp>
          <p:nvSpPr>
            <p:cNvPr id="41" name="pl41"/>
            <p:cNvSpPr/>
            <p:nvPr/>
          </p:nvSpPr>
          <p:spPr>
            <a:xfrm>
              <a:off x="7131990" y="1974690"/>
              <a:ext cx="521455" cy="2514829"/>
            </a:xfrm>
            <a:custGeom>
              <a:avLst/>
              <a:pathLst>
                <a:path w="521455" h="2514829">
                  <a:moveTo>
                    <a:pt x="0" y="2514829"/>
                  </a:moveTo>
                  <a:lnTo>
                    <a:pt x="260727" y="759193"/>
                  </a:lnTo>
                  <a:lnTo>
                    <a:pt x="521455" y="0"/>
                  </a:lnTo>
                </a:path>
              </a:pathLst>
            </a:custGeom>
            <a:ln w="27101" cap="flat">
              <a:solidFill>
                <a:srgbClr val="6A3D9A">
                  <a:alpha val="100000"/>
                </a:srgbClr>
              </a:solidFill>
              <a:prstDash val="solid"/>
              <a:round/>
            </a:ln>
          </p:spPr>
          <p:txBody>
            <a:bodyPr/>
            <a:lstStyle/>
            <a:p/>
          </p:txBody>
        </p:sp>
        <p:sp>
          <p:nvSpPr>
            <p:cNvPr id="42" name="pl42"/>
            <p:cNvSpPr/>
            <p:nvPr/>
          </p:nvSpPr>
          <p:spPr>
            <a:xfrm>
              <a:off x="5828352" y="1215496"/>
              <a:ext cx="1825093" cy="1565837"/>
            </a:xfrm>
            <a:custGeom>
              <a:avLst/>
              <a:pathLst>
                <a:path w="1825093" h="1565837">
                  <a:moveTo>
                    <a:pt x="0" y="1565837"/>
                  </a:moveTo>
                  <a:lnTo>
                    <a:pt x="260727" y="332147"/>
                  </a:lnTo>
                  <a:lnTo>
                    <a:pt x="521455" y="189798"/>
                  </a:lnTo>
                  <a:lnTo>
                    <a:pt x="782182" y="0"/>
                  </a:lnTo>
                  <a:lnTo>
                    <a:pt x="1042910" y="94899"/>
                  </a:lnTo>
                  <a:lnTo>
                    <a:pt x="1303638" y="94899"/>
                  </a:lnTo>
                  <a:lnTo>
                    <a:pt x="1564365" y="94899"/>
                  </a:lnTo>
                  <a:lnTo>
                    <a:pt x="1825093" y="94899"/>
                  </a:lnTo>
                </a:path>
              </a:pathLst>
            </a:custGeom>
            <a:ln w="27101" cap="flat">
              <a:solidFill>
                <a:srgbClr val="E31A1C">
                  <a:alpha val="100000"/>
                </a:srgbClr>
              </a:solidFill>
              <a:prstDash val="solid"/>
              <a:round/>
            </a:ln>
          </p:spPr>
          <p:txBody>
            <a:bodyPr/>
            <a:lstStyle/>
            <a:p/>
          </p:txBody>
        </p:sp>
        <p:sp>
          <p:nvSpPr>
            <p:cNvPr id="43" name="pl43"/>
            <p:cNvSpPr/>
            <p:nvPr/>
          </p:nvSpPr>
          <p:spPr>
            <a:xfrm>
              <a:off x="6610535" y="2069589"/>
              <a:ext cx="1042910" cy="3368922"/>
            </a:xfrm>
            <a:custGeom>
              <a:avLst/>
              <a:pathLst>
                <a:path w="1042910" h="3368922">
                  <a:moveTo>
                    <a:pt x="0" y="3368922"/>
                  </a:moveTo>
                  <a:lnTo>
                    <a:pt x="260727" y="1897984"/>
                  </a:lnTo>
                  <a:lnTo>
                    <a:pt x="521455" y="0"/>
                  </a:lnTo>
                  <a:lnTo>
                    <a:pt x="782182" y="0"/>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1215496"/>
              <a:ext cx="6518190" cy="2657178"/>
            </a:xfrm>
            <a:custGeom>
              <a:avLst/>
              <a:pathLst>
                <a:path w="6518190" h="2657178">
                  <a:moveTo>
                    <a:pt x="0" y="2657178"/>
                  </a:moveTo>
                  <a:lnTo>
                    <a:pt x="260727" y="2040333"/>
                  </a:lnTo>
                  <a:lnTo>
                    <a:pt x="521455" y="1470937"/>
                  </a:lnTo>
                  <a:lnTo>
                    <a:pt x="782182" y="948992"/>
                  </a:lnTo>
                  <a:lnTo>
                    <a:pt x="1042910" y="806643"/>
                  </a:lnTo>
                  <a:lnTo>
                    <a:pt x="1303638" y="1043891"/>
                  </a:lnTo>
                  <a:lnTo>
                    <a:pt x="1564365" y="1328589"/>
                  </a:lnTo>
                  <a:lnTo>
                    <a:pt x="1825093" y="1565837"/>
                  </a:lnTo>
                  <a:lnTo>
                    <a:pt x="2085820" y="948992"/>
                  </a:lnTo>
                  <a:lnTo>
                    <a:pt x="2346548" y="616844"/>
                  </a:lnTo>
                  <a:lnTo>
                    <a:pt x="2607276" y="521945"/>
                  </a:lnTo>
                  <a:lnTo>
                    <a:pt x="2868003" y="427046"/>
                  </a:lnTo>
                  <a:lnTo>
                    <a:pt x="3128731" y="332147"/>
                  </a:lnTo>
                  <a:lnTo>
                    <a:pt x="3389458" y="379596"/>
                  </a:lnTo>
                  <a:lnTo>
                    <a:pt x="3650186" y="616844"/>
                  </a:lnTo>
                  <a:lnTo>
                    <a:pt x="3910914" y="711744"/>
                  </a:lnTo>
                  <a:lnTo>
                    <a:pt x="4171641" y="379596"/>
                  </a:lnTo>
                  <a:lnTo>
                    <a:pt x="4432369" y="616844"/>
                  </a:lnTo>
                  <a:lnTo>
                    <a:pt x="4693096" y="284697"/>
                  </a:lnTo>
                  <a:lnTo>
                    <a:pt x="4953824" y="0"/>
                  </a:lnTo>
                  <a:lnTo>
                    <a:pt x="5214552" y="284697"/>
                  </a:lnTo>
                  <a:lnTo>
                    <a:pt x="5475279" y="284697"/>
                  </a:lnTo>
                  <a:lnTo>
                    <a:pt x="5736007" y="142348"/>
                  </a:lnTo>
                  <a:lnTo>
                    <a:pt x="5996734" y="142348"/>
                  </a:lnTo>
                  <a:lnTo>
                    <a:pt x="6257462" y="142348"/>
                  </a:lnTo>
                  <a:lnTo>
                    <a:pt x="6518190" y="142348"/>
                  </a:lnTo>
                </a:path>
              </a:pathLst>
            </a:custGeom>
            <a:ln w="27101" cap="flat">
              <a:solidFill>
                <a:srgbClr val="FFC20E">
                  <a:alpha val="100000"/>
                </a:srgbClr>
              </a:solidFill>
              <a:prstDash val="solid"/>
              <a:round/>
            </a:ln>
          </p:spPr>
          <p:txBody>
            <a:bodyPr/>
            <a:lstStyle/>
            <a:p/>
          </p:txBody>
        </p:sp>
        <p:sp>
          <p:nvSpPr>
            <p:cNvPr id="45" name="pl45"/>
            <p:cNvSpPr/>
            <p:nvPr/>
          </p:nvSpPr>
          <p:spPr>
            <a:xfrm>
              <a:off x="5046169" y="2164489"/>
              <a:ext cx="2607276" cy="1091341"/>
            </a:xfrm>
            <a:custGeom>
              <a:avLst/>
              <a:pathLst>
                <a:path w="2607276" h="1091341">
                  <a:moveTo>
                    <a:pt x="0" y="616844"/>
                  </a:moveTo>
                  <a:lnTo>
                    <a:pt x="260727" y="1091341"/>
                  </a:lnTo>
                  <a:lnTo>
                    <a:pt x="521455" y="854093"/>
                  </a:lnTo>
                  <a:lnTo>
                    <a:pt x="782182" y="427046"/>
                  </a:lnTo>
                  <a:lnTo>
                    <a:pt x="1042910" y="47449"/>
                  </a:lnTo>
                  <a:lnTo>
                    <a:pt x="1303638" y="284697"/>
                  </a:lnTo>
                  <a:lnTo>
                    <a:pt x="1564365" y="284697"/>
                  </a:lnTo>
                  <a:lnTo>
                    <a:pt x="1825093" y="0"/>
                  </a:lnTo>
                  <a:lnTo>
                    <a:pt x="2085820" y="0"/>
                  </a:lnTo>
                  <a:lnTo>
                    <a:pt x="2346548" y="0"/>
                  </a:lnTo>
                  <a:lnTo>
                    <a:pt x="2607276" y="0"/>
                  </a:lnTo>
                </a:path>
              </a:pathLst>
            </a:custGeom>
            <a:ln w="27101" cap="flat">
              <a:solidFill>
                <a:srgbClr val="008B00">
                  <a:alpha val="100000"/>
                </a:srgbClr>
              </a:solidFill>
              <a:prstDash val="solid"/>
              <a:round/>
            </a:ln>
          </p:spPr>
          <p:txBody>
            <a:bodyPr/>
            <a:lstStyle/>
            <a:p/>
          </p:txBody>
        </p:sp>
        <p:sp>
          <p:nvSpPr>
            <p:cNvPr id="46" name="pl46"/>
            <p:cNvSpPr/>
            <p:nvPr/>
          </p:nvSpPr>
          <p:spPr>
            <a:xfrm>
              <a:off x="4003259" y="1168047"/>
              <a:ext cx="3650186" cy="901542"/>
            </a:xfrm>
            <a:custGeom>
              <a:avLst/>
              <a:pathLst>
                <a:path w="3650186" h="901542">
                  <a:moveTo>
                    <a:pt x="0" y="901542"/>
                  </a:moveTo>
                  <a:lnTo>
                    <a:pt x="260727" y="94899"/>
                  </a:lnTo>
                  <a:lnTo>
                    <a:pt x="521455" y="94899"/>
                  </a:lnTo>
                  <a:lnTo>
                    <a:pt x="782182" y="521945"/>
                  </a:lnTo>
                  <a:lnTo>
                    <a:pt x="1042910" y="379596"/>
                  </a:lnTo>
                  <a:lnTo>
                    <a:pt x="1303638" y="474496"/>
                  </a:lnTo>
                  <a:lnTo>
                    <a:pt x="1564365" y="189798"/>
                  </a:lnTo>
                  <a:lnTo>
                    <a:pt x="1825093" y="94899"/>
                  </a:lnTo>
                  <a:lnTo>
                    <a:pt x="2085820" y="0"/>
                  </a:lnTo>
                  <a:lnTo>
                    <a:pt x="2346548" y="142348"/>
                  </a:lnTo>
                  <a:lnTo>
                    <a:pt x="2607276" y="189798"/>
                  </a:lnTo>
                  <a:lnTo>
                    <a:pt x="2868003" y="47449"/>
                  </a:lnTo>
                  <a:lnTo>
                    <a:pt x="3128731" y="47449"/>
                  </a:lnTo>
                  <a:lnTo>
                    <a:pt x="3389458" y="47449"/>
                  </a:lnTo>
                  <a:lnTo>
                    <a:pt x="3650186" y="47449"/>
                  </a:lnTo>
                </a:path>
              </a:pathLst>
            </a:custGeom>
            <a:ln w="27101" cap="flat">
              <a:solidFill>
                <a:srgbClr val="9A32CD">
                  <a:alpha val="100000"/>
                </a:srgbClr>
              </a:solidFill>
              <a:prstDash val="solid"/>
              <a:round/>
            </a:ln>
          </p:spPr>
          <p:txBody>
            <a:bodyPr/>
            <a:lstStyle/>
            <a:p/>
          </p:txBody>
        </p:sp>
        <p:sp>
          <p:nvSpPr>
            <p:cNvPr id="47" name="pl47"/>
            <p:cNvSpPr/>
            <p:nvPr/>
          </p:nvSpPr>
          <p:spPr>
            <a:xfrm>
              <a:off x="4785441" y="1120597"/>
              <a:ext cx="2868003" cy="1992883"/>
            </a:xfrm>
            <a:custGeom>
              <a:avLst/>
              <a:pathLst>
                <a:path w="2868003" h="1992883">
                  <a:moveTo>
                    <a:pt x="0" y="1992883"/>
                  </a:moveTo>
                  <a:lnTo>
                    <a:pt x="260727" y="474496"/>
                  </a:lnTo>
                  <a:lnTo>
                    <a:pt x="521455" y="0"/>
                  </a:lnTo>
                  <a:lnTo>
                    <a:pt x="782182" y="142348"/>
                  </a:lnTo>
                  <a:lnTo>
                    <a:pt x="1042910" y="142348"/>
                  </a:lnTo>
                  <a:lnTo>
                    <a:pt x="1303638" y="142348"/>
                  </a:lnTo>
                  <a:lnTo>
                    <a:pt x="1564365" y="237248"/>
                  </a:lnTo>
                  <a:lnTo>
                    <a:pt x="1825093" y="948992"/>
                  </a:lnTo>
                  <a:lnTo>
                    <a:pt x="2085820" y="332147"/>
                  </a:lnTo>
                  <a:lnTo>
                    <a:pt x="2346548" y="332147"/>
                  </a:lnTo>
                  <a:lnTo>
                    <a:pt x="2607276" y="332147"/>
                  </a:lnTo>
                  <a:lnTo>
                    <a:pt x="2868003" y="332147"/>
                  </a:lnTo>
                </a:path>
              </a:pathLst>
            </a:custGeom>
            <a:ln w="27101" cap="flat">
              <a:solidFill>
                <a:srgbClr val="836FFF">
                  <a:alpha val="100000"/>
                </a:srgbClr>
              </a:solidFill>
              <a:prstDash val="solid"/>
              <a:round/>
            </a:ln>
          </p:spPr>
          <p:txBody>
            <a:bodyPr/>
            <a:lstStyle/>
            <a:p/>
          </p:txBody>
        </p:sp>
        <p:sp>
          <p:nvSpPr>
            <p:cNvPr id="48" name="pl48"/>
            <p:cNvSpPr/>
            <p:nvPr/>
          </p:nvSpPr>
          <p:spPr>
            <a:xfrm>
              <a:off x="6349807" y="1357845"/>
              <a:ext cx="1303638" cy="142348"/>
            </a:xfrm>
            <a:custGeom>
              <a:avLst/>
              <a:pathLst>
                <a:path w="1303638" h="142348">
                  <a:moveTo>
                    <a:pt x="0" y="142348"/>
                  </a:moveTo>
                  <a:lnTo>
                    <a:pt x="260727" y="142348"/>
                  </a:lnTo>
                  <a:lnTo>
                    <a:pt x="521455" y="0"/>
                  </a:lnTo>
                  <a:lnTo>
                    <a:pt x="782182" y="0"/>
                  </a:lnTo>
                  <a:lnTo>
                    <a:pt x="1042910" y="0"/>
                  </a:lnTo>
                  <a:lnTo>
                    <a:pt x="1303638" y="0"/>
                  </a:lnTo>
                </a:path>
              </a:pathLst>
            </a:custGeom>
            <a:ln w="27101" cap="flat">
              <a:solidFill>
                <a:srgbClr val="FB9A99">
                  <a:alpha val="100000"/>
                </a:srgbClr>
              </a:solidFill>
              <a:prstDash val="solid"/>
              <a:round/>
            </a:ln>
          </p:spPr>
          <p:txBody>
            <a:bodyPr/>
            <a:lstStyle/>
            <a:p/>
          </p:txBody>
        </p:sp>
        <p:sp>
          <p:nvSpPr>
            <p:cNvPr id="49" name="pl49"/>
            <p:cNvSpPr/>
            <p:nvPr/>
          </p:nvSpPr>
          <p:spPr>
            <a:xfrm>
              <a:off x="7666717" y="788945"/>
              <a:ext cx="716228" cy="418791"/>
            </a:xfrm>
            <a:custGeom>
              <a:avLst/>
              <a:pathLst>
                <a:path w="716228" h="418791">
                  <a:moveTo>
                    <a:pt x="716228" y="0"/>
                  </a:moveTo>
                  <a:lnTo>
                    <a:pt x="0" y="418791"/>
                  </a:lnTo>
                </a:path>
              </a:pathLst>
            </a:custGeom>
          </p:spPr>
          <p:txBody>
            <a:bodyPr/>
            <a:lstStyle/>
            <a:p/>
          </p:txBody>
        </p:sp>
        <p:sp>
          <p:nvSpPr>
            <p:cNvPr id="50" name="pl50"/>
            <p:cNvSpPr/>
            <p:nvPr/>
          </p:nvSpPr>
          <p:spPr>
            <a:xfrm>
              <a:off x="7669210" y="1049822"/>
              <a:ext cx="713734" cy="254941"/>
            </a:xfrm>
            <a:custGeom>
              <a:avLst/>
              <a:pathLst>
                <a:path w="713734" h="254941">
                  <a:moveTo>
                    <a:pt x="713734" y="0"/>
                  </a:moveTo>
                  <a:lnTo>
                    <a:pt x="0" y="254941"/>
                  </a:lnTo>
                </a:path>
              </a:pathLst>
            </a:custGeom>
          </p:spPr>
          <p:txBody>
            <a:bodyPr/>
            <a:lstStyle/>
            <a:p/>
          </p:txBody>
        </p:sp>
        <p:sp>
          <p:nvSpPr>
            <p:cNvPr id="51" name="pl51"/>
            <p:cNvSpPr/>
            <p:nvPr/>
          </p:nvSpPr>
          <p:spPr>
            <a:xfrm>
              <a:off x="7671584" y="1304883"/>
              <a:ext cx="657000" cy="5364"/>
            </a:xfrm>
            <a:custGeom>
              <a:avLst/>
              <a:pathLst>
                <a:path w="657000" h="5364">
                  <a:moveTo>
                    <a:pt x="657000" y="0"/>
                  </a:moveTo>
                  <a:lnTo>
                    <a:pt x="0" y="5364"/>
                  </a:lnTo>
                </a:path>
              </a:pathLst>
            </a:custGeom>
          </p:spPr>
          <p:txBody>
            <a:bodyPr/>
            <a:lstStyle/>
            <a:p/>
          </p:txBody>
        </p:sp>
        <p:sp>
          <p:nvSpPr>
            <p:cNvPr id="52" name="pl52"/>
            <p:cNvSpPr/>
            <p:nvPr/>
          </p:nvSpPr>
          <p:spPr>
            <a:xfrm>
              <a:off x="7666032" y="1318593"/>
              <a:ext cx="771062" cy="502175"/>
            </a:xfrm>
            <a:custGeom>
              <a:avLst/>
              <a:pathLst>
                <a:path w="771062" h="502175">
                  <a:moveTo>
                    <a:pt x="771062" y="502175"/>
                  </a:moveTo>
                  <a:lnTo>
                    <a:pt x="0" y="0"/>
                  </a:lnTo>
                </a:path>
              </a:pathLst>
            </a:custGeom>
          </p:spPr>
          <p:txBody>
            <a:bodyPr/>
            <a:lstStyle/>
            <a:p/>
          </p:txBody>
        </p:sp>
        <p:sp>
          <p:nvSpPr>
            <p:cNvPr id="53" name="pl53"/>
            <p:cNvSpPr/>
            <p:nvPr/>
          </p:nvSpPr>
          <p:spPr>
            <a:xfrm>
              <a:off x="7669583" y="1315595"/>
              <a:ext cx="755443" cy="243398"/>
            </a:xfrm>
            <a:custGeom>
              <a:avLst/>
              <a:pathLst>
                <a:path w="755443" h="243398">
                  <a:moveTo>
                    <a:pt x="755443" y="243398"/>
                  </a:moveTo>
                  <a:lnTo>
                    <a:pt x="0" y="0"/>
                  </a:lnTo>
                </a:path>
              </a:pathLst>
            </a:custGeom>
          </p:spPr>
          <p:txBody>
            <a:bodyPr/>
            <a:lstStyle/>
            <a:p/>
          </p:txBody>
        </p:sp>
        <p:sp>
          <p:nvSpPr>
            <p:cNvPr id="54" name="pl54"/>
            <p:cNvSpPr/>
            <p:nvPr/>
          </p:nvSpPr>
          <p:spPr>
            <a:xfrm>
              <a:off x="7662885" y="1367566"/>
              <a:ext cx="695975" cy="716689"/>
            </a:xfrm>
            <a:custGeom>
              <a:avLst/>
              <a:pathLst>
                <a:path w="695975" h="716689">
                  <a:moveTo>
                    <a:pt x="695975" y="716689"/>
                  </a:moveTo>
                  <a:lnTo>
                    <a:pt x="0" y="0"/>
                  </a:lnTo>
                </a:path>
              </a:pathLst>
            </a:custGeom>
          </p:spPr>
          <p:txBody>
            <a:bodyPr/>
            <a:lstStyle/>
            <a:p/>
          </p:txBody>
        </p:sp>
        <p:sp>
          <p:nvSpPr>
            <p:cNvPr id="55" name="pl55"/>
            <p:cNvSpPr/>
            <p:nvPr/>
          </p:nvSpPr>
          <p:spPr>
            <a:xfrm>
              <a:off x="7660256" y="1368396"/>
              <a:ext cx="632175" cy="979395"/>
            </a:xfrm>
            <a:custGeom>
              <a:avLst/>
              <a:pathLst>
                <a:path w="632175" h="979395">
                  <a:moveTo>
                    <a:pt x="632175" y="979395"/>
                  </a:moveTo>
                  <a:lnTo>
                    <a:pt x="0" y="0"/>
                  </a:lnTo>
                </a:path>
              </a:pathLst>
            </a:custGeom>
          </p:spPr>
          <p:txBody>
            <a:bodyPr/>
            <a:lstStyle/>
            <a:p/>
          </p:txBody>
        </p:sp>
        <p:sp>
          <p:nvSpPr>
            <p:cNvPr id="56" name="pl56"/>
            <p:cNvSpPr/>
            <p:nvPr/>
          </p:nvSpPr>
          <p:spPr>
            <a:xfrm>
              <a:off x="7659886" y="1463387"/>
              <a:ext cx="692887" cy="1144785"/>
            </a:xfrm>
            <a:custGeom>
              <a:avLst/>
              <a:pathLst>
                <a:path w="692887" h="1144785">
                  <a:moveTo>
                    <a:pt x="692887" y="1144785"/>
                  </a:moveTo>
                  <a:lnTo>
                    <a:pt x="0" y="0"/>
                  </a:lnTo>
                </a:path>
              </a:pathLst>
            </a:custGeom>
          </p:spPr>
          <p:txBody>
            <a:bodyPr/>
            <a:lstStyle/>
            <a:p/>
          </p:txBody>
        </p:sp>
        <p:sp>
          <p:nvSpPr>
            <p:cNvPr id="57" name="pl57"/>
            <p:cNvSpPr/>
            <p:nvPr/>
          </p:nvSpPr>
          <p:spPr>
            <a:xfrm>
              <a:off x="7661698" y="1984828"/>
              <a:ext cx="721247" cy="885973"/>
            </a:xfrm>
            <a:custGeom>
              <a:avLst/>
              <a:pathLst>
                <a:path w="721247" h="885973">
                  <a:moveTo>
                    <a:pt x="721247" y="885973"/>
                  </a:moveTo>
                  <a:lnTo>
                    <a:pt x="0" y="0"/>
                  </a:lnTo>
                </a:path>
              </a:pathLst>
            </a:custGeom>
          </p:spPr>
          <p:txBody>
            <a:bodyPr/>
            <a:lstStyle/>
            <a:p/>
          </p:txBody>
        </p:sp>
        <p:sp>
          <p:nvSpPr>
            <p:cNvPr id="58" name="pl58"/>
            <p:cNvSpPr/>
            <p:nvPr/>
          </p:nvSpPr>
          <p:spPr>
            <a:xfrm>
              <a:off x="7660821" y="2079990"/>
              <a:ext cx="746208" cy="1052235"/>
            </a:xfrm>
            <a:custGeom>
              <a:avLst/>
              <a:pathLst>
                <a:path w="746208" h="1052235">
                  <a:moveTo>
                    <a:pt x="746208" y="1052235"/>
                  </a:moveTo>
                  <a:lnTo>
                    <a:pt x="0" y="0"/>
                  </a:lnTo>
                </a:path>
              </a:pathLst>
            </a:custGeom>
          </p:spPr>
          <p:txBody>
            <a:bodyPr/>
            <a:lstStyle/>
            <a:p/>
          </p:txBody>
        </p:sp>
        <p:sp>
          <p:nvSpPr>
            <p:cNvPr id="59" name="pl59"/>
            <p:cNvSpPr/>
            <p:nvPr/>
          </p:nvSpPr>
          <p:spPr>
            <a:xfrm>
              <a:off x="7659580" y="2175202"/>
              <a:ext cx="699280" cy="1221022"/>
            </a:xfrm>
            <a:custGeom>
              <a:avLst/>
              <a:pathLst>
                <a:path w="699280" h="1221022">
                  <a:moveTo>
                    <a:pt x="699280" y="1221022"/>
                  </a:moveTo>
                  <a:lnTo>
                    <a:pt x="0" y="0"/>
                  </a:lnTo>
                </a:path>
              </a:pathLst>
            </a:custGeom>
          </p:spPr>
          <p:txBody>
            <a:bodyPr/>
            <a:lstStyle/>
            <a:p/>
          </p:txBody>
        </p:sp>
        <p:sp>
          <p:nvSpPr>
            <p:cNvPr id="60" name="pg60"/>
            <p:cNvSpPr/>
            <p:nvPr/>
          </p:nvSpPr>
          <p:spPr>
            <a:xfrm>
              <a:off x="8314365" y="69707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1" name="tx61"/>
            <p:cNvSpPr/>
            <p:nvPr/>
          </p:nvSpPr>
          <p:spPr>
            <a:xfrm>
              <a:off x="8337225" y="73861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93%</a:t>
              </a:r>
            </a:p>
          </p:txBody>
        </p:sp>
        <p:sp>
          <p:nvSpPr>
            <p:cNvPr id="62" name="pg62"/>
            <p:cNvSpPr/>
            <p:nvPr/>
          </p:nvSpPr>
          <p:spPr>
            <a:xfrm>
              <a:off x="8314365" y="95938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3" name="tx63"/>
            <p:cNvSpPr/>
            <p:nvPr/>
          </p:nvSpPr>
          <p:spPr>
            <a:xfrm>
              <a:off x="8337225" y="100092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91%</a:t>
              </a:r>
            </a:p>
          </p:txBody>
        </p:sp>
        <p:sp>
          <p:nvSpPr>
            <p:cNvPr id="64" name="pg64"/>
            <p:cNvSpPr/>
            <p:nvPr/>
          </p:nvSpPr>
          <p:spPr>
            <a:xfrm>
              <a:off x="8260004" y="1220363"/>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5" name="tx65"/>
            <p:cNvSpPr/>
            <p:nvPr/>
          </p:nvSpPr>
          <p:spPr>
            <a:xfrm>
              <a:off x="8282864" y="124321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91%</a:t>
              </a:r>
            </a:p>
          </p:txBody>
        </p:sp>
        <p:sp>
          <p:nvSpPr>
            <p:cNvPr id="66" name="pg66"/>
            <p:cNvSpPr/>
            <p:nvPr/>
          </p:nvSpPr>
          <p:spPr>
            <a:xfrm>
              <a:off x="8368515" y="174319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7" name="tx67"/>
            <p:cNvSpPr/>
            <p:nvPr/>
          </p:nvSpPr>
          <p:spPr>
            <a:xfrm>
              <a:off x="8391375" y="1784735"/>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91%</a:t>
              </a:r>
            </a:p>
          </p:txBody>
        </p:sp>
        <p:sp>
          <p:nvSpPr>
            <p:cNvPr id="68" name="pg68"/>
            <p:cNvSpPr/>
            <p:nvPr/>
          </p:nvSpPr>
          <p:spPr>
            <a:xfrm>
              <a:off x="8356446" y="147969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9" name="tx69"/>
            <p:cNvSpPr/>
            <p:nvPr/>
          </p:nvSpPr>
          <p:spPr>
            <a:xfrm>
              <a:off x="8379306" y="152123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91%</a:t>
              </a:r>
            </a:p>
          </p:txBody>
        </p:sp>
        <p:sp>
          <p:nvSpPr>
            <p:cNvPr id="70" name="pg70"/>
            <p:cNvSpPr/>
            <p:nvPr/>
          </p:nvSpPr>
          <p:spPr>
            <a:xfrm>
              <a:off x="8290281" y="200675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1" name="tx71"/>
            <p:cNvSpPr/>
            <p:nvPr/>
          </p:nvSpPr>
          <p:spPr>
            <a:xfrm>
              <a:off x="8313141" y="204829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90%</a:t>
              </a:r>
            </a:p>
          </p:txBody>
        </p:sp>
        <p:sp>
          <p:nvSpPr>
            <p:cNvPr id="72" name="pg72"/>
            <p:cNvSpPr/>
            <p:nvPr/>
          </p:nvSpPr>
          <p:spPr>
            <a:xfrm>
              <a:off x="8223851" y="2269405"/>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3" name="tx73"/>
            <p:cNvSpPr/>
            <p:nvPr/>
          </p:nvSpPr>
          <p:spPr>
            <a:xfrm>
              <a:off x="8246711" y="2310943"/>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90%</a:t>
              </a:r>
            </a:p>
          </p:txBody>
        </p:sp>
        <p:sp>
          <p:nvSpPr>
            <p:cNvPr id="74" name="pg74"/>
            <p:cNvSpPr/>
            <p:nvPr/>
          </p:nvSpPr>
          <p:spPr>
            <a:xfrm>
              <a:off x="8284194" y="2529011"/>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5" name="tx75"/>
            <p:cNvSpPr/>
            <p:nvPr/>
          </p:nvSpPr>
          <p:spPr>
            <a:xfrm>
              <a:off x="8307054" y="2570550"/>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88%</a:t>
              </a:r>
            </a:p>
          </p:txBody>
        </p:sp>
        <p:sp>
          <p:nvSpPr>
            <p:cNvPr id="76" name="pg76"/>
            <p:cNvSpPr/>
            <p:nvPr/>
          </p:nvSpPr>
          <p:spPr>
            <a:xfrm>
              <a:off x="8314365" y="279251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7" name="tx77"/>
            <p:cNvSpPr/>
            <p:nvPr/>
          </p:nvSpPr>
          <p:spPr>
            <a:xfrm>
              <a:off x="8337225" y="283405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77%</a:t>
              </a:r>
            </a:p>
          </p:txBody>
        </p:sp>
        <p:sp>
          <p:nvSpPr>
            <p:cNvPr id="78" name="pg78"/>
            <p:cNvSpPr/>
            <p:nvPr/>
          </p:nvSpPr>
          <p:spPr>
            <a:xfrm>
              <a:off x="8338449" y="3053259"/>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2"/>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9" name="tx79"/>
            <p:cNvSpPr/>
            <p:nvPr/>
          </p:nvSpPr>
          <p:spPr>
            <a:xfrm>
              <a:off x="8361309" y="3094798"/>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75%</a:t>
              </a:r>
            </a:p>
          </p:txBody>
        </p:sp>
        <p:sp>
          <p:nvSpPr>
            <p:cNvPr id="80" name="pg80"/>
            <p:cNvSpPr/>
            <p:nvPr/>
          </p:nvSpPr>
          <p:spPr>
            <a:xfrm>
              <a:off x="8290281" y="331680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81" name="tx81"/>
            <p:cNvSpPr/>
            <p:nvPr/>
          </p:nvSpPr>
          <p:spPr>
            <a:xfrm>
              <a:off x="8313141" y="335834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73%</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284984" y="401416"/>
              <a:ext cx="326164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Sierra Leone,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MCV2 had the lowest coverage of all vaccines (73%), followed by IPVC (75%).
Coverage of 5 vaccines decreased (DTP3, HEPB3, HIB3, MCV1 and ROTAC) and 2 vaccines increased (IPV1 and MCV2) compared to respective coverage in 2019.
Coverage of 9 vaccines were the same (DTP3, HEPB3, HIB3, IPV1, IPVC, MCV1, MCV2, ROTAC and RUBELLA) and 1 vaccine increased (HPVC)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5546" y="5036482"/>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5" name="pl5"/>
            <p:cNvSpPr/>
            <p:nvPr/>
          </p:nvSpPr>
          <p:spPr>
            <a:xfrm>
              <a:off x="1075546" y="462362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6" name="pl6"/>
            <p:cNvSpPr/>
            <p:nvPr/>
          </p:nvSpPr>
          <p:spPr>
            <a:xfrm>
              <a:off x="1075546" y="4210772"/>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7" name="pl7"/>
            <p:cNvSpPr/>
            <p:nvPr/>
          </p:nvSpPr>
          <p:spPr>
            <a:xfrm>
              <a:off x="1075546" y="379791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8" name="pl8"/>
            <p:cNvSpPr/>
            <p:nvPr/>
          </p:nvSpPr>
          <p:spPr>
            <a:xfrm>
              <a:off x="1075546" y="3385062"/>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9" name="pl9"/>
            <p:cNvSpPr/>
            <p:nvPr/>
          </p:nvSpPr>
          <p:spPr>
            <a:xfrm>
              <a:off x="1075546" y="297220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0" name="pl10"/>
            <p:cNvSpPr/>
            <p:nvPr/>
          </p:nvSpPr>
          <p:spPr>
            <a:xfrm>
              <a:off x="1075546" y="2559351"/>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1" name="pl11"/>
            <p:cNvSpPr/>
            <p:nvPr/>
          </p:nvSpPr>
          <p:spPr>
            <a:xfrm>
              <a:off x="1075546" y="214649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2" name="pl12"/>
            <p:cNvSpPr/>
            <p:nvPr/>
          </p:nvSpPr>
          <p:spPr>
            <a:xfrm>
              <a:off x="1075546" y="1733641"/>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3" name="pl13"/>
            <p:cNvSpPr/>
            <p:nvPr/>
          </p:nvSpPr>
          <p:spPr>
            <a:xfrm>
              <a:off x="1075546" y="132078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4" name="pl14"/>
            <p:cNvSpPr/>
            <p:nvPr/>
          </p:nvSpPr>
          <p:spPr>
            <a:xfrm>
              <a:off x="1075546" y="907931"/>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5" name="pl15"/>
            <p:cNvSpPr/>
            <p:nvPr/>
          </p:nvSpPr>
          <p:spPr>
            <a:xfrm>
              <a:off x="1439130"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57054"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07497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892902"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0826"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983656" y="907931"/>
              <a:ext cx="581735" cy="0"/>
            </a:xfrm>
            <a:custGeom>
              <a:avLst/>
              <a:pathLst>
                <a:path w="581735" h="0">
                  <a:moveTo>
                    <a:pt x="0" y="0"/>
                  </a:moveTo>
                  <a:lnTo>
                    <a:pt x="509018" y="0"/>
                  </a:lnTo>
                  <a:lnTo>
                    <a:pt x="509018" y="0"/>
                  </a:lnTo>
                  <a:lnTo>
                    <a:pt x="509018" y="0"/>
                  </a:lnTo>
                  <a:lnTo>
                    <a:pt x="509018" y="0"/>
                  </a:lnTo>
                  <a:lnTo>
                    <a:pt x="581735" y="0"/>
                  </a:lnTo>
                  <a:lnTo>
                    <a:pt x="581735" y="0"/>
                  </a:lnTo>
                </a:path>
              </a:pathLst>
            </a:custGeom>
            <a:ln w="116535" cap="flat">
              <a:solidFill>
                <a:srgbClr val="E8E8E8">
                  <a:alpha val="100000"/>
                </a:srgbClr>
              </a:solidFill>
              <a:prstDash val="solid"/>
              <a:round/>
            </a:ln>
          </p:spPr>
          <p:txBody>
            <a:bodyPr/>
            <a:lstStyle/>
            <a:p/>
          </p:txBody>
        </p:sp>
        <p:sp>
          <p:nvSpPr>
            <p:cNvPr id="21" name="pl21"/>
            <p:cNvSpPr/>
            <p:nvPr/>
          </p:nvSpPr>
          <p:spPr>
            <a:xfrm>
              <a:off x="8129090" y="1320786"/>
              <a:ext cx="218150" cy="0"/>
            </a:xfrm>
            <a:custGeom>
              <a:avLst/>
              <a:pathLst>
                <a:path w="218150" h="0">
                  <a:moveTo>
                    <a:pt x="0" y="0"/>
                  </a:moveTo>
                  <a:lnTo>
                    <a:pt x="0" y="0"/>
                  </a:lnTo>
                  <a:lnTo>
                    <a:pt x="0" y="0"/>
                  </a:lnTo>
                  <a:lnTo>
                    <a:pt x="0" y="0"/>
                  </a:lnTo>
                  <a:lnTo>
                    <a:pt x="72716" y="0"/>
                  </a:lnTo>
                  <a:lnTo>
                    <a:pt x="145433" y="0"/>
                  </a:lnTo>
                  <a:lnTo>
                    <a:pt x="218150" y="0"/>
                  </a:lnTo>
                </a:path>
              </a:pathLst>
            </a:custGeom>
            <a:ln w="116535" cap="flat">
              <a:solidFill>
                <a:srgbClr val="E8E8E8">
                  <a:alpha val="100000"/>
                </a:srgbClr>
              </a:solidFill>
              <a:prstDash val="solid"/>
              <a:round/>
            </a:ln>
          </p:spPr>
          <p:txBody>
            <a:bodyPr/>
            <a:lstStyle/>
            <a:p/>
          </p:txBody>
        </p:sp>
        <p:sp>
          <p:nvSpPr>
            <p:cNvPr id="22" name="pl22"/>
            <p:cNvSpPr/>
            <p:nvPr/>
          </p:nvSpPr>
          <p:spPr>
            <a:xfrm>
              <a:off x="8056373" y="1733641"/>
              <a:ext cx="290867" cy="0"/>
            </a:xfrm>
            <a:custGeom>
              <a:avLst/>
              <a:pathLst>
                <a:path w="290867" h="0">
                  <a:moveTo>
                    <a:pt x="0" y="0"/>
                  </a:moveTo>
                  <a:lnTo>
                    <a:pt x="0" y="0"/>
                  </a:lnTo>
                  <a:lnTo>
                    <a:pt x="0" y="0"/>
                  </a:lnTo>
                  <a:lnTo>
                    <a:pt x="0" y="0"/>
                  </a:lnTo>
                  <a:lnTo>
                    <a:pt x="0" y="0"/>
                  </a:lnTo>
                  <a:lnTo>
                    <a:pt x="72716" y="0"/>
                  </a:lnTo>
                  <a:lnTo>
                    <a:pt x="290867" y="0"/>
                  </a:lnTo>
                </a:path>
              </a:pathLst>
            </a:custGeom>
            <a:ln w="116535" cap="flat">
              <a:solidFill>
                <a:srgbClr val="E8E8E8">
                  <a:alpha val="100000"/>
                </a:srgbClr>
              </a:solidFill>
              <a:prstDash val="solid"/>
              <a:round/>
            </a:ln>
          </p:spPr>
          <p:txBody>
            <a:bodyPr/>
            <a:lstStyle/>
            <a:p/>
          </p:txBody>
        </p:sp>
        <p:sp>
          <p:nvSpPr>
            <p:cNvPr id="23" name="pl23"/>
            <p:cNvSpPr/>
            <p:nvPr/>
          </p:nvSpPr>
          <p:spPr>
            <a:xfrm>
              <a:off x="8056373" y="2146496"/>
              <a:ext cx="290867" cy="0"/>
            </a:xfrm>
            <a:custGeom>
              <a:avLst/>
              <a:pathLst>
                <a:path w="290867" h="0">
                  <a:moveTo>
                    <a:pt x="0" y="0"/>
                  </a:moveTo>
                  <a:lnTo>
                    <a:pt x="0" y="0"/>
                  </a:lnTo>
                  <a:lnTo>
                    <a:pt x="0" y="0"/>
                  </a:lnTo>
                  <a:lnTo>
                    <a:pt x="0" y="0"/>
                  </a:lnTo>
                  <a:lnTo>
                    <a:pt x="0" y="0"/>
                  </a:lnTo>
                  <a:lnTo>
                    <a:pt x="72716" y="0"/>
                  </a:lnTo>
                  <a:lnTo>
                    <a:pt x="290867" y="0"/>
                  </a:lnTo>
                </a:path>
              </a:pathLst>
            </a:custGeom>
            <a:ln w="116535" cap="flat">
              <a:solidFill>
                <a:srgbClr val="E8E8E8">
                  <a:alpha val="100000"/>
                </a:srgbClr>
              </a:solidFill>
              <a:prstDash val="solid"/>
              <a:round/>
            </a:ln>
          </p:spPr>
          <p:txBody>
            <a:bodyPr/>
            <a:lstStyle/>
            <a:p/>
          </p:txBody>
        </p:sp>
        <p:sp>
          <p:nvSpPr>
            <p:cNvPr id="24" name="pl24"/>
            <p:cNvSpPr/>
            <p:nvPr/>
          </p:nvSpPr>
          <p:spPr>
            <a:xfrm>
              <a:off x="8056373" y="2559351"/>
              <a:ext cx="290867" cy="0"/>
            </a:xfrm>
            <a:custGeom>
              <a:avLst/>
              <a:pathLst>
                <a:path w="290867" h="0">
                  <a:moveTo>
                    <a:pt x="0" y="0"/>
                  </a:moveTo>
                  <a:lnTo>
                    <a:pt x="0" y="0"/>
                  </a:lnTo>
                  <a:lnTo>
                    <a:pt x="0" y="0"/>
                  </a:lnTo>
                  <a:lnTo>
                    <a:pt x="0" y="0"/>
                  </a:lnTo>
                  <a:lnTo>
                    <a:pt x="0" y="0"/>
                  </a:lnTo>
                  <a:lnTo>
                    <a:pt x="72716" y="0"/>
                  </a:lnTo>
                  <a:lnTo>
                    <a:pt x="290867" y="0"/>
                  </a:lnTo>
                </a:path>
              </a:pathLst>
            </a:custGeom>
            <a:ln w="116535" cap="flat">
              <a:solidFill>
                <a:srgbClr val="E8E8E8">
                  <a:alpha val="100000"/>
                </a:srgbClr>
              </a:solidFill>
              <a:prstDash val="solid"/>
              <a:round/>
            </a:ln>
          </p:spPr>
          <p:txBody>
            <a:bodyPr/>
            <a:lstStyle/>
            <a:p/>
          </p:txBody>
        </p:sp>
        <p:sp>
          <p:nvSpPr>
            <p:cNvPr id="25" name="pl25"/>
            <p:cNvSpPr/>
            <p:nvPr/>
          </p:nvSpPr>
          <p:spPr>
            <a:xfrm>
              <a:off x="7692788" y="2972206"/>
              <a:ext cx="509018" cy="0"/>
            </a:xfrm>
            <a:custGeom>
              <a:avLst/>
              <a:pathLst>
                <a:path w="509018" h="0">
                  <a:moveTo>
                    <a:pt x="0" y="0"/>
                  </a:moveTo>
                  <a:lnTo>
                    <a:pt x="218150" y="0"/>
                  </a:lnTo>
                  <a:lnTo>
                    <a:pt x="363584" y="0"/>
                  </a:lnTo>
                  <a:lnTo>
                    <a:pt x="363584" y="0"/>
                  </a:lnTo>
                  <a:lnTo>
                    <a:pt x="363584" y="0"/>
                  </a:lnTo>
                  <a:lnTo>
                    <a:pt x="363584" y="0"/>
                  </a:lnTo>
                  <a:lnTo>
                    <a:pt x="509018" y="0"/>
                  </a:lnTo>
                </a:path>
              </a:pathLst>
            </a:custGeom>
            <a:ln w="116535" cap="flat">
              <a:solidFill>
                <a:srgbClr val="E8E8E8">
                  <a:alpha val="100000"/>
                </a:srgbClr>
              </a:solidFill>
              <a:prstDash val="solid"/>
              <a:round/>
            </a:ln>
          </p:spPr>
          <p:txBody>
            <a:bodyPr/>
            <a:lstStyle/>
            <a:p/>
          </p:txBody>
        </p:sp>
        <p:sp>
          <p:nvSpPr>
            <p:cNvPr id="26" name="pl26"/>
            <p:cNvSpPr/>
            <p:nvPr/>
          </p:nvSpPr>
          <p:spPr>
            <a:xfrm>
              <a:off x="7765505" y="3385062"/>
              <a:ext cx="436301" cy="0"/>
            </a:xfrm>
            <a:custGeom>
              <a:avLst/>
              <a:pathLst>
                <a:path w="436301" h="0">
                  <a:moveTo>
                    <a:pt x="0" y="0"/>
                  </a:moveTo>
                  <a:lnTo>
                    <a:pt x="0" y="0"/>
                  </a:lnTo>
                  <a:lnTo>
                    <a:pt x="218150" y="0"/>
                  </a:lnTo>
                  <a:lnTo>
                    <a:pt x="218150" y="0"/>
                  </a:lnTo>
                  <a:lnTo>
                    <a:pt x="218150" y="0"/>
                  </a:lnTo>
                  <a:lnTo>
                    <a:pt x="218150" y="0"/>
                  </a:lnTo>
                  <a:lnTo>
                    <a:pt x="436301" y="0"/>
                  </a:lnTo>
                </a:path>
              </a:pathLst>
            </a:custGeom>
            <a:ln w="116535" cap="flat">
              <a:solidFill>
                <a:srgbClr val="E8E8E8">
                  <a:alpha val="100000"/>
                </a:srgbClr>
              </a:solidFill>
              <a:prstDash val="solid"/>
              <a:round/>
            </a:ln>
          </p:spPr>
          <p:txBody>
            <a:bodyPr/>
            <a:lstStyle/>
            <a:p/>
          </p:txBody>
        </p:sp>
        <p:sp>
          <p:nvSpPr>
            <p:cNvPr id="27" name="pl27"/>
            <p:cNvSpPr/>
            <p:nvPr/>
          </p:nvSpPr>
          <p:spPr>
            <a:xfrm>
              <a:off x="6311166" y="3797917"/>
              <a:ext cx="436301" cy="0"/>
            </a:xfrm>
            <a:custGeom>
              <a:avLst/>
              <a:pathLst>
                <a:path w="436301" h="0">
                  <a:moveTo>
                    <a:pt x="0" y="0"/>
                  </a:moveTo>
                  <a:lnTo>
                    <a:pt x="0" y="0"/>
                  </a:lnTo>
                  <a:lnTo>
                    <a:pt x="363584" y="0"/>
                  </a:lnTo>
                  <a:lnTo>
                    <a:pt x="436301" y="0"/>
                  </a:lnTo>
                  <a:lnTo>
                    <a:pt x="436301" y="0"/>
                  </a:lnTo>
                  <a:lnTo>
                    <a:pt x="436301" y="0"/>
                  </a:lnTo>
                  <a:lnTo>
                    <a:pt x="436301" y="0"/>
                  </a:lnTo>
                </a:path>
              </a:pathLst>
            </a:custGeom>
            <a:ln w="116535" cap="flat">
              <a:solidFill>
                <a:srgbClr val="E8E8E8">
                  <a:alpha val="100000"/>
                </a:srgbClr>
              </a:solidFill>
              <a:prstDash val="solid"/>
              <a:round/>
            </a:ln>
          </p:spPr>
          <p:txBody>
            <a:bodyPr/>
            <a:lstStyle/>
            <a:p/>
          </p:txBody>
        </p:sp>
        <p:sp>
          <p:nvSpPr>
            <p:cNvPr id="28" name="pl28"/>
            <p:cNvSpPr/>
            <p:nvPr/>
          </p:nvSpPr>
          <p:spPr>
            <a:xfrm>
              <a:off x="7983656" y="4210772"/>
              <a:ext cx="290867" cy="0"/>
            </a:xfrm>
            <a:custGeom>
              <a:avLst/>
              <a:pathLst>
                <a:path w="290867" h="0">
                  <a:moveTo>
                    <a:pt x="0" y="0"/>
                  </a:moveTo>
                  <a:lnTo>
                    <a:pt x="72716" y="0"/>
                  </a:lnTo>
                  <a:lnTo>
                    <a:pt x="218150" y="0"/>
                  </a:lnTo>
                  <a:lnTo>
                    <a:pt x="218150" y="0"/>
                  </a:lnTo>
                  <a:lnTo>
                    <a:pt x="218150" y="0"/>
                  </a:lnTo>
                  <a:lnTo>
                    <a:pt x="218150" y="0"/>
                  </a:lnTo>
                  <a:lnTo>
                    <a:pt x="290867" y="0"/>
                  </a:lnTo>
                </a:path>
              </a:pathLst>
            </a:custGeom>
            <a:ln w="116535" cap="flat">
              <a:solidFill>
                <a:srgbClr val="E8E8E8">
                  <a:alpha val="100000"/>
                </a:srgbClr>
              </a:solidFill>
              <a:prstDash val="solid"/>
              <a:round/>
            </a:ln>
          </p:spPr>
          <p:txBody>
            <a:bodyPr/>
            <a:lstStyle/>
            <a:p/>
          </p:txBody>
        </p:sp>
        <p:sp>
          <p:nvSpPr>
            <p:cNvPr id="29" name="pl29"/>
            <p:cNvSpPr/>
            <p:nvPr/>
          </p:nvSpPr>
          <p:spPr>
            <a:xfrm>
              <a:off x="6892902" y="4623627"/>
              <a:ext cx="1236188" cy="0"/>
            </a:xfrm>
            <a:custGeom>
              <a:avLst/>
              <a:pathLst>
                <a:path w="1236188" h="0">
                  <a:moveTo>
                    <a:pt x="0" y="0"/>
                  </a:moveTo>
                  <a:lnTo>
                    <a:pt x="945320" y="0"/>
                  </a:lnTo>
                  <a:lnTo>
                    <a:pt x="945320" y="0"/>
                  </a:lnTo>
                  <a:lnTo>
                    <a:pt x="945320" y="0"/>
                  </a:lnTo>
                  <a:lnTo>
                    <a:pt x="945320" y="0"/>
                  </a:lnTo>
                  <a:lnTo>
                    <a:pt x="1090754" y="0"/>
                  </a:lnTo>
                  <a:lnTo>
                    <a:pt x="1236188" y="0"/>
                  </a:lnTo>
                </a:path>
              </a:pathLst>
            </a:custGeom>
            <a:ln w="116535" cap="flat">
              <a:solidFill>
                <a:srgbClr val="E8E8E8">
                  <a:alpha val="100000"/>
                </a:srgbClr>
              </a:solidFill>
              <a:prstDash val="solid"/>
              <a:round/>
            </a:ln>
          </p:spPr>
          <p:txBody>
            <a:bodyPr/>
            <a:lstStyle/>
            <a:p/>
          </p:txBody>
        </p:sp>
        <p:sp>
          <p:nvSpPr>
            <p:cNvPr id="30" name="pl30"/>
            <p:cNvSpPr/>
            <p:nvPr/>
          </p:nvSpPr>
          <p:spPr>
            <a:xfrm>
              <a:off x="6747468" y="5036482"/>
              <a:ext cx="1236188" cy="0"/>
            </a:xfrm>
            <a:custGeom>
              <a:avLst/>
              <a:pathLst>
                <a:path w="1236188" h="0">
                  <a:moveTo>
                    <a:pt x="0" y="0"/>
                  </a:moveTo>
                  <a:lnTo>
                    <a:pt x="872603" y="0"/>
                  </a:lnTo>
                  <a:lnTo>
                    <a:pt x="872603" y="0"/>
                  </a:lnTo>
                  <a:lnTo>
                    <a:pt x="872603" y="0"/>
                  </a:lnTo>
                  <a:lnTo>
                    <a:pt x="872603" y="0"/>
                  </a:lnTo>
                  <a:lnTo>
                    <a:pt x="945320" y="0"/>
                  </a:lnTo>
                  <a:lnTo>
                    <a:pt x="1236188" y="0"/>
                  </a:lnTo>
                </a:path>
              </a:pathLst>
            </a:custGeom>
            <a:ln w="116535" cap="flat">
              <a:solidFill>
                <a:srgbClr val="E8E8E8">
                  <a:alpha val="100000"/>
                </a:srgbClr>
              </a:solidFill>
              <a:prstDash val="solid"/>
              <a:round/>
            </a:ln>
          </p:spPr>
          <p:txBody>
            <a:bodyPr/>
            <a:lstStyle/>
            <a:p/>
          </p:txBody>
        </p:sp>
        <p:sp>
          <p:nvSpPr>
            <p:cNvPr id="31" name="pt31"/>
            <p:cNvSpPr/>
            <p:nvPr/>
          </p:nvSpPr>
          <p:spPr>
            <a:xfrm>
              <a:off x="856089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97915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56089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88175"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88175"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88175"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88175"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342741"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19730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27002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12459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12459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12459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12459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34274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05187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12459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05187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05187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05187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05187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34274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05187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12459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05187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05187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05187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05187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34274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05187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12459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05187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05187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05187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05187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68828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90643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19730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05187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05187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05187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05187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19730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76100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76100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97915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97915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97915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97915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67025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30666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30666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74296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74296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74296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74296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27002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05187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97915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19730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19730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19730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19730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12459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97915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88840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83372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83372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83372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83372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97915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68828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61557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74296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61557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61557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61557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502624"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429907"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429907"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284473"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066322"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066322"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284473"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993605"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993605"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284473"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993605"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993605"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284473"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993605"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993605"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630021"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993605"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993605"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139039"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920888"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920888"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6611983"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6684700"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6684700"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211756"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139039"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139039"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066322"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775455"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775455"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920888"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557304"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557304"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91825" y="4960019"/>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42" name="tx142"/>
            <p:cNvSpPr/>
            <p:nvPr/>
          </p:nvSpPr>
          <p:spPr>
            <a:xfrm>
              <a:off x="544944" y="4543133"/>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43" name="tx143"/>
            <p:cNvSpPr/>
            <p:nvPr/>
          </p:nvSpPr>
          <p:spPr>
            <a:xfrm>
              <a:off x="55421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44" name="tx144"/>
            <p:cNvSpPr/>
            <p:nvPr/>
          </p:nvSpPr>
          <p:spPr>
            <a:xfrm>
              <a:off x="55421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5" name="tx145"/>
            <p:cNvSpPr/>
            <p:nvPr/>
          </p:nvSpPr>
          <p:spPr>
            <a:xfrm>
              <a:off x="55421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6" name="tx146"/>
            <p:cNvSpPr/>
            <p:nvPr/>
          </p:nvSpPr>
          <p:spPr>
            <a:xfrm>
              <a:off x="65498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47" name="tx147"/>
            <p:cNvSpPr/>
            <p:nvPr/>
          </p:nvSpPr>
          <p:spPr>
            <a:xfrm>
              <a:off x="67336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8" name="tx148"/>
            <p:cNvSpPr/>
            <p:nvPr/>
          </p:nvSpPr>
          <p:spPr>
            <a:xfrm>
              <a:off x="50810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49" name="tx149"/>
            <p:cNvSpPr/>
            <p:nvPr/>
          </p:nvSpPr>
          <p:spPr>
            <a:xfrm>
              <a:off x="59089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0" name="tx150"/>
            <p:cNvSpPr/>
            <p:nvPr/>
          </p:nvSpPr>
          <p:spPr>
            <a:xfrm>
              <a:off x="59089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1" name="tx151"/>
            <p:cNvSpPr/>
            <p:nvPr/>
          </p:nvSpPr>
          <p:spPr>
            <a:xfrm>
              <a:off x="65514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2" name="tx152"/>
            <p:cNvSpPr/>
            <p:nvPr/>
          </p:nvSpPr>
          <p:spPr>
            <a:xfrm>
              <a:off x="1393220"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165233"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498315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01081"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3095"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4407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0265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2856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5448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4473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7065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79657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075546" y="398022"/>
              <a:ext cx="358780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Sierra Leone,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(95%) and 2024 (92%). DTP1 coverage remained the same in 2025 (92%) compared to 2024, and was lower than in 2019. In 2019-2025, DTP1 coverage was at it's lowest level in 2022, 2023, 2024, and 2025 (92%).
In 2024, 9 vaccines had lower coverage than in 2019.
In 2025, 9 vaccines had lower coverage than in 2019.
In 2025, 0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6474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596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719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1841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647475" y="2899911"/>
              <a:ext cx="4536660" cy="1449024"/>
            </a:xfrm>
            <a:custGeom>
              <a:avLst/>
              <a:pathLst>
                <a:path w="4536660" h="1449024">
                  <a:moveTo>
                    <a:pt x="0" y="82020"/>
                  </a:moveTo>
                  <a:lnTo>
                    <a:pt x="1512220" y="1449024"/>
                  </a:lnTo>
                  <a:lnTo>
                    <a:pt x="3024440" y="437441"/>
                  </a:lnTo>
                  <a:lnTo>
                    <a:pt x="4536660" y="0"/>
                  </a:lnTo>
                </a:path>
              </a:pathLst>
            </a:custGeom>
            <a:ln w="29811" cap="flat">
              <a:solidFill>
                <a:srgbClr val="FF0000">
                  <a:alpha val="100000"/>
                </a:srgbClr>
              </a:solidFill>
              <a:prstDash val="solid"/>
              <a:round/>
            </a:ln>
          </p:spPr>
          <p:txBody>
            <a:bodyPr/>
            <a:lstStyle/>
            <a:p/>
          </p:txBody>
        </p:sp>
        <p:sp>
          <p:nvSpPr>
            <p:cNvPr id="22" name="pl22"/>
            <p:cNvSpPr/>
            <p:nvPr/>
          </p:nvSpPr>
          <p:spPr>
            <a:xfrm>
              <a:off x="4159695" y="2899911"/>
              <a:ext cx="3024440" cy="1449024"/>
            </a:xfrm>
            <a:custGeom>
              <a:avLst/>
              <a:pathLst>
                <a:path w="3024440" h="1449024">
                  <a:moveTo>
                    <a:pt x="0" y="1449024"/>
                  </a:moveTo>
                  <a:lnTo>
                    <a:pt x="1512220" y="437441"/>
                  </a:lnTo>
                  <a:lnTo>
                    <a:pt x="3024440" y="0"/>
                  </a:lnTo>
                </a:path>
              </a:pathLst>
            </a:custGeom>
            <a:ln w="29811" cap="flat">
              <a:solidFill>
                <a:srgbClr val="0058AB">
                  <a:alpha val="100000"/>
                </a:srgbClr>
              </a:solidFill>
              <a:prstDash val="solid"/>
              <a:round/>
            </a:ln>
          </p:spPr>
          <p:txBody>
            <a:bodyPr/>
            <a:lstStyle/>
            <a:p/>
          </p:txBody>
        </p:sp>
        <p:sp>
          <p:nvSpPr>
            <p:cNvPr id="23" name="pt23"/>
            <p:cNvSpPr/>
            <p:nvPr/>
          </p:nvSpPr>
          <p:spPr>
            <a:xfrm>
              <a:off x="2622649" y="29571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4134869" y="43241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5647089" y="33125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7159309" y="2875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4134869" y="43241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8" name="pt28"/>
            <p:cNvSpPr/>
            <p:nvPr/>
          </p:nvSpPr>
          <p:spPr>
            <a:xfrm>
              <a:off x="5647089" y="33125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9" name="pt29"/>
            <p:cNvSpPr/>
            <p:nvPr/>
          </p:nvSpPr>
          <p:spPr>
            <a:xfrm>
              <a:off x="7159309" y="28750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0" name="tx30"/>
            <p:cNvSpPr/>
            <p:nvPr/>
          </p:nvSpPr>
          <p:spPr>
            <a:xfrm>
              <a:off x="4159695" y="441977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24</a:t>
              </a:r>
            </a:p>
          </p:txBody>
        </p:sp>
        <p:sp>
          <p:nvSpPr>
            <p:cNvPr id="31" name="tx31"/>
            <p:cNvSpPr/>
            <p:nvPr/>
          </p:nvSpPr>
          <p:spPr>
            <a:xfrm>
              <a:off x="5671915" y="34069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32" name="tx32"/>
            <p:cNvSpPr/>
            <p:nvPr/>
          </p:nvSpPr>
          <p:spPr>
            <a:xfrm>
              <a:off x="7184135" y="2971965"/>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77</a:t>
              </a:r>
            </a:p>
          </p:txBody>
        </p:sp>
        <p:sp>
          <p:nvSpPr>
            <p:cNvPr id="33" name="tx33"/>
            <p:cNvSpPr/>
            <p:nvPr/>
          </p:nvSpPr>
          <p:spPr>
            <a:xfrm>
              <a:off x="2647475" y="2811215"/>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34" name="tx34"/>
            <p:cNvSpPr/>
            <p:nvPr/>
          </p:nvSpPr>
          <p:spPr>
            <a:xfrm>
              <a:off x="4159695" y="417792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24</a:t>
              </a:r>
            </a:p>
          </p:txBody>
        </p:sp>
        <p:sp>
          <p:nvSpPr>
            <p:cNvPr id="35" name="tx35"/>
            <p:cNvSpPr/>
            <p:nvPr/>
          </p:nvSpPr>
          <p:spPr>
            <a:xfrm>
              <a:off x="5671915" y="31651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61</a:t>
              </a:r>
            </a:p>
          </p:txBody>
        </p:sp>
        <p:sp>
          <p:nvSpPr>
            <p:cNvPr id="36" name="tx36"/>
            <p:cNvSpPr/>
            <p:nvPr/>
          </p:nvSpPr>
          <p:spPr>
            <a:xfrm>
              <a:off x="7184135" y="2730116"/>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37" name="pl37"/>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38" name="tx38"/>
            <p:cNvSpPr/>
            <p:nvPr/>
          </p:nvSpPr>
          <p:spPr>
            <a:xfrm>
              <a:off x="3832799"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39" name="tx39"/>
            <p:cNvSpPr/>
            <p:nvPr/>
          </p:nvSpPr>
          <p:spPr>
            <a:xfrm>
              <a:off x="3699133"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40" name="rc40"/>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41" name="tx41"/>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42" name="tx42"/>
            <p:cNvSpPr/>
            <p:nvPr/>
          </p:nvSpPr>
          <p:spPr>
            <a:xfrm rot="-5400000">
              <a:off x="251947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43" name="tx43"/>
            <p:cNvSpPr/>
            <p:nvPr/>
          </p:nvSpPr>
          <p:spPr>
            <a:xfrm rot="-5400000">
              <a:off x="403166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44" name="tx44"/>
            <p:cNvSpPr/>
            <p:nvPr/>
          </p:nvSpPr>
          <p:spPr>
            <a:xfrm rot="-5400000">
              <a:off x="55439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45" name="tx45"/>
            <p:cNvSpPr/>
            <p:nvPr/>
          </p:nvSpPr>
          <p:spPr>
            <a:xfrm rot="-5400000">
              <a:off x="705613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46" name="tx46"/>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7" name="tx47"/>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8" name="tx48"/>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9" name="tx49"/>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0" name="tx50"/>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1" name="tx51"/>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2" name="tx52"/>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3" name="pl53"/>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54" name="pl54"/>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55" name="tx55"/>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56" name="tx56"/>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57" name="tx57"/>
            <p:cNvSpPr/>
            <p:nvPr/>
          </p:nvSpPr>
          <p:spPr>
            <a:xfrm>
              <a:off x="757200" y="1330710"/>
              <a:ext cx="57677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Sierra Leone, 2022-2025</a:t>
              </a:r>
            </a:p>
          </p:txBody>
        </p:sp>
        <p:sp>
          <p:nvSpPr>
            <p:cNvPr id="58" name="tx58"/>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9" name="tx59"/>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6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Sierra Leone was 2022.
In 2025, first dose (HPV1) programme coverage among girls was 77%. In 2025, last dose (HPVc) programme coverage among girls was 77%.</a:t>
            </a:r>
          </a:p>
        </p:txBody>
      </p:sp>
      <p:sp>
        <p:nvSpPr>
          <p:cNvPr id="6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77%, following switch to single dose in 2023.</a:t>
            </a:r>
          </a:p>
        </p:txBody>
      </p:sp>
      <p:grpSp xmlns:pic="http://schemas.openxmlformats.org/drawingml/2006/picture">
        <p:nvGrpSpPr>
          <p:cNvPr id="62" name=""/>
          <p:cNvGrpSpPr/>
          <p:nvPr/>
        </p:nvGrpSpPr>
        <p:grpSpPr>
          <a:xfrm>
            <a:off x="292608" y="1005840"/>
            <a:ext cx="8595360" cy="28575"/>
            <a:chOff x="292608" y="1005840"/>
            <a:chExt cx="8595360" cy="28575"/>
          </a:xfrm>
        </p:grpSpPr>
        <p:sp>
          <p:nvSpPr>
            <p:cNvPr id="6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255946"/>
              <a:ext cx="6481656" cy="1715350"/>
            </a:xfrm>
            <a:custGeom>
              <a:avLst/>
              <a:pathLst>
                <a:path w="6481656" h="1715350">
                  <a:moveTo>
                    <a:pt x="0" y="1534787"/>
                  </a:moveTo>
                  <a:lnTo>
                    <a:pt x="259266" y="1715350"/>
                  </a:lnTo>
                  <a:lnTo>
                    <a:pt x="518532" y="1263942"/>
                  </a:lnTo>
                  <a:lnTo>
                    <a:pt x="777798" y="662065"/>
                  </a:lnTo>
                  <a:lnTo>
                    <a:pt x="1037065" y="902816"/>
                  </a:lnTo>
                  <a:lnTo>
                    <a:pt x="1296331" y="902816"/>
                  </a:lnTo>
                  <a:lnTo>
                    <a:pt x="1555597" y="932909"/>
                  </a:lnTo>
                  <a:lnTo>
                    <a:pt x="1814863" y="932909"/>
                  </a:lnTo>
                  <a:lnTo>
                    <a:pt x="2074130" y="541689"/>
                  </a:lnTo>
                  <a:lnTo>
                    <a:pt x="2333396" y="331032"/>
                  </a:lnTo>
                  <a:lnTo>
                    <a:pt x="2592662" y="270844"/>
                  </a:lnTo>
                  <a:lnTo>
                    <a:pt x="2851928" y="180563"/>
                  </a:lnTo>
                  <a:lnTo>
                    <a:pt x="3111195" y="120375"/>
                  </a:lnTo>
                  <a:lnTo>
                    <a:pt x="3370461" y="90281"/>
                  </a:lnTo>
                  <a:lnTo>
                    <a:pt x="3629727" y="361126"/>
                  </a:lnTo>
                  <a:lnTo>
                    <a:pt x="3888994" y="270844"/>
                  </a:lnTo>
                  <a:lnTo>
                    <a:pt x="4148260" y="331032"/>
                  </a:lnTo>
                  <a:lnTo>
                    <a:pt x="4407526" y="150469"/>
                  </a:lnTo>
                  <a:lnTo>
                    <a:pt x="4666792" y="60187"/>
                  </a:lnTo>
                  <a:lnTo>
                    <a:pt x="4926059" y="0"/>
                  </a:lnTo>
                  <a:lnTo>
                    <a:pt x="5185325" y="120375"/>
                  </a:lnTo>
                  <a:lnTo>
                    <a:pt x="5444591" y="90281"/>
                  </a:lnTo>
                  <a:lnTo>
                    <a:pt x="5703857" y="120375"/>
                  </a:lnTo>
                  <a:lnTo>
                    <a:pt x="5963124" y="120375"/>
                  </a:lnTo>
                  <a:lnTo>
                    <a:pt x="6222390" y="120375"/>
                  </a:lnTo>
                  <a:lnTo>
                    <a:pt x="6481656" y="120375"/>
                  </a:lnTo>
                </a:path>
              </a:pathLst>
            </a:custGeom>
            <a:ln w="27101" cap="flat">
              <a:solidFill>
                <a:srgbClr val="F8766D">
                  <a:alpha val="100000"/>
                </a:srgbClr>
              </a:solidFill>
              <a:prstDash val="solid"/>
              <a:round/>
            </a:ln>
          </p:spPr>
          <p:txBody>
            <a:bodyPr/>
            <a:lstStyle/>
            <a:p/>
          </p:txBody>
        </p:sp>
        <p:sp>
          <p:nvSpPr>
            <p:cNvPr id="28" name="pl28"/>
            <p:cNvSpPr/>
            <p:nvPr/>
          </p:nvSpPr>
          <p:spPr>
            <a:xfrm>
              <a:off x="5328013" y="2918012"/>
              <a:ext cx="2592662" cy="692158"/>
            </a:xfrm>
            <a:custGeom>
              <a:avLst/>
              <a:pathLst>
                <a:path w="2592662" h="692158">
                  <a:moveTo>
                    <a:pt x="0" y="391220"/>
                  </a:moveTo>
                  <a:lnTo>
                    <a:pt x="259266" y="692158"/>
                  </a:lnTo>
                  <a:lnTo>
                    <a:pt x="518532" y="541689"/>
                  </a:lnTo>
                  <a:lnTo>
                    <a:pt x="777798" y="270844"/>
                  </a:lnTo>
                  <a:lnTo>
                    <a:pt x="1037065" y="30093"/>
                  </a:lnTo>
                  <a:lnTo>
                    <a:pt x="1296331" y="180563"/>
                  </a:lnTo>
                  <a:lnTo>
                    <a:pt x="1555597" y="180563"/>
                  </a:lnTo>
                  <a:lnTo>
                    <a:pt x="1814863" y="0"/>
                  </a:lnTo>
                  <a:lnTo>
                    <a:pt x="2074130" y="0"/>
                  </a:lnTo>
                  <a:lnTo>
                    <a:pt x="2333396" y="0"/>
                  </a:lnTo>
                  <a:lnTo>
                    <a:pt x="2592662" y="0"/>
                  </a:lnTo>
                </a:path>
              </a:pathLst>
            </a:custGeom>
            <a:ln w="27101" cap="flat">
              <a:solidFill>
                <a:srgbClr val="7CAE00">
                  <a:alpha val="100000"/>
                </a:srgbClr>
              </a:solidFill>
              <a:prstDash val="solid"/>
              <a:round/>
            </a:ln>
          </p:spPr>
          <p:txBody>
            <a:bodyPr/>
            <a:lstStyle/>
            <a:p/>
          </p:txBody>
        </p:sp>
        <p:sp>
          <p:nvSpPr>
            <p:cNvPr id="29" name="pl29"/>
            <p:cNvSpPr/>
            <p:nvPr/>
          </p:nvSpPr>
          <p:spPr>
            <a:xfrm>
              <a:off x="4290948" y="2286040"/>
              <a:ext cx="3629727" cy="571783"/>
            </a:xfrm>
            <a:custGeom>
              <a:avLst/>
              <a:pathLst>
                <a:path w="3629727" h="571783">
                  <a:moveTo>
                    <a:pt x="0" y="571783"/>
                  </a:moveTo>
                  <a:lnTo>
                    <a:pt x="259266" y="60187"/>
                  </a:lnTo>
                  <a:lnTo>
                    <a:pt x="518532" y="60187"/>
                  </a:lnTo>
                  <a:lnTo>
                    <a:pt x="777798" y="331032"/>
                  </a:lnTo>
                  <a:lnTo>
                    <a:pt x="1037065" y="240750"/>
                  </a:lnTo>
                  <a:lnTo>
                    <a:pt x="1296331" y="300938"/>
                  </a:lnTo>
                  <a:lnTo>
                    <a:pt x="1555597" y="120375"/>
                  </a:lnTo>
                  <a:lnTo>
                    <a:pt x="1814863" y="60187"/>
                  </a:lnTo>
                  <a:lnTo>
                    <a:pt x="2074130" y="0"/>
                  </a:lnTo>
                  <a:lnTo>
                    <a:pt x="2333396" y="90281"/>
                  </a:lnTo>
                  <a:lnTo>
                    <a:pt x="2592662" y="120375"/>
                  </a:lnTo>
                  <a:lnTo>
                    <a:pt x="2851928" y="30093"/>
                  </a:lnTo>
                  <a:lnTo>
                    <a:pt x="3111195" y="30093"/>
                  </a:lnTo>
                  <a:lnTo>
                    <a:pt x="3370461" y="30093"/>
                  </a:lnTo>
                  <a:lnTo>
                    <a:pt x="3629727" y="30093"/>
                  </a:lnTo>
                </a:path>
              </a:pathLst>
            </a:custGeom>
            <a:ln w="27101" cap="flat">
              <a:solidFill>
                <a:srgbClr val="00BFC4">
                  <a:alpha val="100000"/>
                </a:srgbClr>
              </a:solidFill>
              <a:prstDash val="solid"/>
              <a:round/>
            </a:ln>
          </p:spPr>
          <p:txBody>
            <a:bodyPr/>
            <a:lstStyle/>
            <a:p/>
          </p:txBody>
        </p:sp>
        <p:sp>
          <p:nvSpPr>
            <p:cNvPr id="30" name="pl30"/>
            <p:cNvSpPr/>
            <p:nvPr/>
          </p:nvSpPr>
          <p:spPr>
            <a:xfrm>
              <a:off x="7402143" y="2797636"/>
              <a:ext cx="518532" cy="1594975"/>
            </a:xfrm>
            <a:custGeom>
              <a:avLst/>
              <a:pathLst>
                <a:path w="518532" h="1594975">
                  <a:moveTo>
                    <a:pt x="0" y="1594975"/>
                  </a:moveTo>
                  <a:lnTo>
                    <a:pt x="259266" y="481501"/>
                  </a:lnTo>
                  <a:lnTo>
                    <a:pt x="518532"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33794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87963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27775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75926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375235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5289636" y="327085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4252571" y="28194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363766" y="435423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6266" y="2239872"/>
              <a:ext cx="243675" cy="71676"/>
            </a:xfrm>
            <a:custGeom>
              <a:avLst/>
              <a:pathLst>
                <a:path w="243675" h="71676">
                  <a:moveTo>
                    <a:pt x="243675" y="0"/>
                  </a:moveTo>
                  <a:lnTo>
                    <a:pt x="0" y="71676"/>
                  </a:lnTo>
                </a:path>
              </a:pathLst>
            </a:custGeom>
          </p:spPr>
          <p:txBody>
            <a:bodyPr/>
            <a:lstStyle/>
            <a:p/>
          </p:txBody>
        </p:sp>
        <p:sp>
          <p:nvSpPr>
            <p:cNvPr id="41" name="pl41"/>
            <p:cNvSpPr/>
            <p:nvPr/>
          </p:nvSpPr>
          <p:spPr>
            <a:xfrm>
              <a:off x="7935805" y="2381149"/>
              <a:ext cx="244136" cy="77886"/>
            </a:xfrm>
            <a:custGeom>
              <a:avLst/>
              <a:pathLst>
                <a:path w="244136" h="77886">
                  <a:moveTo>
                    <a:pt x="244136" y="77886"/>
                  </a:moveTo>
                  <a:lnTo>
                    <a:pt x="0" y="0"/>
                  </a:lnTo>
                </a:path>
              </a:pathLst>
            </a:custGeom>
          </p:spPr>
          <p:txBody>
            <a:bodyPr/>
            <a:lstStyle/>
            <a:p/>
          </p:txBody>
        </p:sp>
        <p:sp>
          <p:nvSpPr>
            <p:cNvPr id="42" name="pl42"/>
            <p:cNvSpPr/>
            <p:nvPr/>
          </p:nvSpPr>
          <p:spPr>
            <a:xfrm>
              <a:off x="7939060" y="2763604"/>
              <a:ext cx="240881" cy="31618"/>
            </a:xfrm>
            <a:custGeom>
              <a:avLst/>
              <a:pathLst>
                <a:path w="240881" h="31618">
                  <a:moveTo>
                    <a:pt x="240881" y="0"/>
                  </a:moveTo>
                  <a:lnTo>
                    <a:pt x="0" y="31618"/>
                  </a:lnTo>
                </a:path>
              </a:pathLst>
            </a:custGeom>
          </p:spPr>
          <p:txBody>
            <a:bodyPr/>
            <a:lstStyle/>
            <a:p/>
          </p:txBody>
        </p:sp>
        <p:sp>
          <p:nvSpPr>
            <p:cNvPr id="43" name="pl43"/>
            <p:cNvSpPr/>
            <p:nvPr/>
          </p:nvSpPr>
          <p:spPr>
            <a:xfrm>
              <a:off x="7935452" y="2923011"/>
              <a:ext cx="244489" cy="82715"/>
            </a:xfrm>
            <a:custGeom>
              <a:avLst/>
              <a:pathLst>
                <a:path w="244489" h="82715">
                  <a:moveTo>
                    <a:pt x="244489" y="82715"/>
                  </a:moveTo>
                  <a:lnTo>
                    <a:pt x="0" y="0"/>
                  </a:lnTo>
                </a:path>
              </a:pathLst>
            </a:custGeom>
          </p:spPr>
          <p:txBody>
            <a:bodyPr/>
            <a:lstStyle/>
            <a:p/>
          </p:txBody>
        </p:sp>
        <p:sp>
          <p:nvSpPr>
            <p:cNvPr id="44" name="pg44"/>
            <p:cNvSpPr/>
            <p:nvPr/>
          </p:nvSpPr>
          <p:spPr>
            <a:xfrm>
              <a:off x="8111362" y="212315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34222" y="216399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93%</a:t>
              </a:r>
            </a:p>
          </p:txBody>
        </p:sp>
        <p:sp>
          <p:nvSpPr>
            <p:cNvPr id="46" name="pg46"/>
            <p:cNvSpPr/>
            <p:nvPr/>
          </p:nvSpPr>
          <p:spPr>
            <a:xfrm>
              <a:off x="8111362" y="239561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43645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91%</a:t>
              </a:r>
            </a:p>
          </p:txBody>
        </p:sp>
        <p:sp>
          <p:nvSpPr>
            <p:cNvPr id="48" name="pg48"/>
            <p:cNvSpPr/>
            <p:nvPr/>
          </p:nvSpPr>
          <p:spPr>
            <a:xfrm>
              <a:off x="8111362" y="267062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34222" y="271146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77%</a:t>
              </a:r>
            </a:p>
          </p:txBody>
        </p:sp>
        <p:sp>
          <p:nvSpPr>
            <p:cNvPr id="50" name="pg50"/>
            <p:cNvSpPr/>
            <p:nvPr/>
          </p:nvSpPr>
          <p:spPr>
            <a:xfrm>
              <a:off x="8111362" y="294338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34222" y="298422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73%</a:t>
              </a:r>
            </a:p>
          </p:txBody>
        </p:sp>
        <p:sp>
          <p:nvSpPr>
            <p:cNvPr id="52" name="pg52"/>
            <p:cNvSpPr/>
            <p:nvPr/>
          </p:nvSpPr>
          <p:spPr>
            <a:xfrm>
              <a:off x="1142824" y="377186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8544" y="3817586"/>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44</a:t>
              </a:r>
            </a:p>
          </p:txBody>
        </p:sp>
        <p:sp>
          <p:nvSpPr>
            <p:cNvPr id="54" name="pg54"/>
            <p:cNvSpPr/>
            <p:nvPr/>
          </p:nvSpPr>
          <p:spPr>
            <a:xfrm>
              <a:off x="5031575" y="329050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5077295" y="33343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60</a:t>
              </a:r>
            </a:p>
          </p:txBody>
        </p:sp>
        <p:sp>
          <p:nvSpPr>
            <p:cNvPr id="56" name="pg56"/>
            <p:cNvSpPr/>
            <p:nvPr/>
          </p:nvSpPr>
          <p:spPr>
            <a:xfrm>
              <a:off x="3993603" y="283886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039323" y="288421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75</a:t>
              </a:r>
            </a:p>
          </p:txBody>
        </p:sp>
        <p:sp>
          <p:nvSpPr>
            <p:cNvPr id="58" name="pg58"/>
            <p:cNvSpPr/>
            <p:nvPr/>
          </p:nvSpPr>
          <p:spPr>
            <a:xfrm>
              <a:off x="7105503" y="437333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7151223" y="441868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24</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011732" y="1704354"/>
              <a:ext cx="185476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Sierra Leone,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Sierra Leone has all 4 of the  SDG vaccines.
In 2025, Sierra Leone had achieved at least 90% coverage of 2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Sierra Leone met the 90% SDG coverage target for DTP3 and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92% between 2024 and 2025.
• DTP3 coverage remained constant at 91% between 2024 and 2025.
• There were there were approximately the same number of zero-dose children in 2025. This leaves 20,000 children without vaccination, vulnerable to vaccine-preventable diseases and a further 2,000 with incomplete protection.
• Sierra Leone accounted for 0.5% of zero-dose children in West and Central Africa (WCAR) and 0.1% of zero-dose children globally.
• MCV1 coverage remained constant at 90% between 2024 and 2025. There were 25,000 children who missed out on the first measles vaccination.
• MCV2 coverage remained constant at 73% between 2024 and 2025.
• Last dose coverage of HPV vaccination (HPVc) among girls increased from 61% to 77%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18-24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Sierra Leone,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Sierra Leone.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P7TF5XRZ5TZD-1674051314-8155</_dlc_DocId>
    <_dlc_DocIdUrl xmlns="5ce71423-0d49-4a04-8822-86064e799dcd">
      <Url>https://unicef.sharepoint.com/teams/DAPM-DataComm/_layouts/15/DocIdRedir.aspx?ID=P7TF5XRZ5TZD-1674051314-8155</Url>
      <Description>P7TF5XRZ5TZD-1674051314-8155</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40AEE353-5A9C-48CA-8B48-1575DA7D6275}"/>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2026-07-11T00:02:47Z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073dec6f-ca18-48bd-8fe8-154199f3f34f</vt:lpwstr>
  </property>
</Properties>
</file>