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4585803f92c6e0e3e8978dfa7a36a7b1174d4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3f61171f1d562b63f52b167c7b37e619c5e96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44525887d41b2824e590ad2fc617454aeb8c1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32131"/>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32131"/>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32131"/>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32131"/>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32131"/>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32131"/>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32131"/>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32131"/>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32131"/>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32131"/>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32131"/>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32131"/>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3" name="rc133"/>
            <p:cNvSpPr/>
            <p:nvPr/>
          </p:nvSpPr>
          <p:spPr>
            <a:xfrm>
              <a:off x="3444364"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307453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5621730" y="4197740"/>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2" name="rc152"/>
            <p:cNvSpPr/>
            <p:nvPr/>
          </p:nvSpPr>
          <p:spPr>
            <a:xfrm>
              <a:off x="5932782" y="4197740"/>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419774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419774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19774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19774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19774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19774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19774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19774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19774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478542"/>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478542"/>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478542"/>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478542"/>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5040144"/>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504014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504014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6" name="rc196"/>
            <p:cNvSpPr/>
            <p:nvPr/>
          </p:nvSpPr>
          <p:spPr>
            <a:xfrm>
              <a:off x="5621730" y="3636138"/>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5932782"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34"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3636138"/>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3636138"/>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4999625"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8" name="rc208"/>
            <p:cNvSpPr/>
            <p:nvPr/>
          </p:nvSpPr>
          <p:spPr>
            <a:xfrm>
              <a:off x="5310677"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9" name="rc209"/>
            <p:cNvSpPr/>
            <p:nvPr/>
          </p:nvSpPr>
          <p:spPr>
            <a:xfrm>
              <a:off x="5621730"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475934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475934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475934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1" y="3916939"/>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4" y="3916939"/>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096" y="3916939"/>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48" y="3916939"/>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1" y="3916939"/>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5" name="rc225"/>
            <p:cNvSpPr/>
            <p:nvPr/>
          </p:nvSpPr>
          <p:spPr>
            <a:xfrm>
              <a:off x="8732253" y="3916939"/>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5320945"/>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27" name="rc227"/>
            <p:cNvSpPr/>
            <p:nvPr/>
          </p:nvSpPr>
          <p:spPr>
            <a:xfrm>
              <a:off x="7799096" y="5320945"/>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48" y="5320945"/>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1" y="532094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3" y="532094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1" name="tx231"/>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3" name="tx233"/>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4" name="tx234"/>
            <p:cNvSpPr/>
            <p:nvPr/>
          </p:nvSpPr>
          <p:spPr>
            <a:xfrm>
              <a:off x="1963245"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351850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0" name="tx240"/>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1" name="tx241"/>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2" name="tx242"/>
            <p:cNvSpPr/>
            <p:nvPr/>
          </p:nvSpPr>
          <p:spPr>
            <a:xfrm>
              <a:off x="445166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476271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4" name="tx244"/>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5" name="tx245"/>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6" name="tx246"/>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7" name="tx247"/>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8" name="tx248"/>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9" name="tx249"/>
            <p:cNvSpPr/>
            <p:nvPr/>
          </p:nvSpPr>
          <p:spPr>
            <a:xfrm>
              <a:off x="665012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0" name="tx250"/>
            <p:cNvSpPr/>
            <p:nvPr/>
          </p:nvSpPr>
          <p:spPr>
            <a:xfrm>
              <a:off x="6961175"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1" name="tx251"/>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2" name="tx252"/>
            <p:cNvSpPr/>
            <p:nvPr/>
          </p:nvSpPr>
          <p:spPr>
            <a:xfrm>
              <a:off x="7583280"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3" name="tx253"/>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4" name="tx254"/>
            <p:cNvSpPr/>
            <p:nvPr/>
          </p:nvSpPr>
          <p:spPr>
            <a:xfrm>
              <a:off x="820538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5" name="tx255"/>
            <p:cNvSpPr/>
            <p:nvPr/>
          </p:nvSpPr>
          <p:spPr>
            <a:xfrm>
              <a:off x="8516437"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882748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7" name="tx257"/>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9" name="tx259"/>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196324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1" name="tx261"/>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2" name="tx262"/>
            <p:cNvSpPr/>
            <p:nvPr/>
          </p:nvSpPr>
          <p:spPr>
            <a:xfrm>
              <a:off x="260644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322854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7" name="tx267"/>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1" name="tx271"/>
            <p:cNvSpPr/>
            <p:nvPr/>
          </p:nvSpPr>
          <p:spPr>
            <a:xfrm>
              <a:off x="540591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2" name="tx272"/>
            <p:cNvSpPr/>
            <p:nvPr/>
          </p:nvSpPr>
          <p:spPr>
            <a:xfrm>
              <a:off x="5716966"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5" name="tx275"/>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6" name="tx276"/>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4" name="tx284"/>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5" name="tx285"/>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6" name="tx286"/>
            <p:cNvSpPr/>
            <p:nvPr/>
          </p:nvSpPr>
          <p:spPr>
            <a:xfrm>
              <a:off x="196324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9" name="tx289"/>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1" name="tx291"/>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3" name="tx293"/>
            <p:cNvSpPr/>
            <p:nvPr/>
          </p:nvSpPr>
          <p:spPr>
            <a:xfrm>
              <a:off x="416170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4" name="tx294"/>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5" name="tx295"/>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6" name="tx296"/>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7" name="tx297"/>
            <p:cNvSpPr/>
            <p:nvPr/>
          </p:nvSpPr>
          <p:spPr>
            <a:xfrm>
              <a:off x="5405914"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8" name="tx298"/>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9" name="tx299"/>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0" name="tx300"/>
            <p:cNvSpPr/>
            <p:nvPr/>
          </p:nvSpPr>
          <p:spPr>
            <a:xfrm>
              <a:off x="6339071"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1" name="tx301"/>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5" name="tx305"/>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6" name="tx306"/>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7" name="tx307"/>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8" name="tx308"/>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9" name="tx309"/>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0" name="tx310"/>
            <p:cNvSpPr/>
            <p:nvPr/>
          </p:nvSpPr>
          <p:spPr>
            <a:xfrm>
              <a:off x="136223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1" name="tx311"/>
            <p:cNvSpPr/>
            <p:nvPr/>
          </p:nvSpPr>
          <p:spPr>
            <a:xfrm>
              <a:off x="1673286"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196324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2606443"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351850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8" name="tx318"/>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509486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3" name="tx323"/>
            <p:cNvSpPr/>
            <p:nvPr/>
          </p:nvSpPr>
          <p:spPr>
            <a:xfrm>
              <a:off x="5405914"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4" name="tx324"/>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633907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7" name="tx327"/>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1" name="tx331"/>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3" name="tx33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4" name="tx334"/>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167328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196324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8" name="tx338"/>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9" name="tx339"/>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0" name="tx34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1" name="tx341"/>
            <p:cNvSpPr/>
            <p:nvPr/>
          </p:nvSpPr>
          <p:spPr>
            <a:xfrm>
              <a:off x="322854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2" name="tx342"/>
            <p:cNvSpPr/>
            <p:nvPr/>
          </p:nvSpPr>
          <p:spPr>
            <a:xfrm>
              <a:off x="351850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3" name="tx343"/>
            <p:cNvSpPr/>
            <p:nvPr/>
          </p:nvSpPr>
          <p:spPr>
            <a:xfrm>
              <a:off x="3850652"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4" name="tx34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5" name="tx345"/>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6" name="tx346"/>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7" name="tx347"/>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8" name="tx348"/>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0" name="tx350"/>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1" name="tx351"/>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2" name="tx352"/>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3" name="tx353"/>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6" name="tx356"/>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7" name="tx357"/>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8" name="tx358"/>
            <p:cNvSpPr/>
            <p:nvPr/>
          </p:nvSpPr>
          <p:spPr>
            <a:xfrm>
              <a:off x="351850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3" name="tx363"/>
            <p:cNvSpPr/>
            <p:nvPr/>
          </p:nvSpPr>
          <p:spPr>
            <a:xfrm>
              <a:off x="509486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5405914"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5" name="tx365"/>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6" name="tx366"/>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6339071"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8" name="tx36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2" name="tx37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4" name="tx37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7" name="tx377"/>
            <p:cNvSpPr/>
            <p:nvPr/>
          </p:nvSpPr>
          <p:spPr>
            <a:xfrm>
              <a:off x="6339071"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8" name="tx378"/>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2" name="tx382"/>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5" name="tx385"/>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6" name="tx386"/>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7" name="tx387"/>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8" name="tx388"/>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9" name="tx389"/>
            <p:cNvSpPr/>
            <p:nvPr/>
          </p:nvSpPr>
          <p:spPr>
            <a:xfrm>
              <a:off x="196324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0" name="tx390"/>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1" name="tx391"/>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2" name="tx392"/>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3539600"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5" name="tx395"/>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4161705"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7" name="tx397"/>
            <p:cNvSpPr/>
            <p:nvPr/>
          </p:nvSpPr>
          <p:spPr>
            <a:xfrm>
              <a:off x="4451664"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8" name="tx398"/>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0" name="tx400"/>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1" name="tx401"/>
            <p:cNvSpPr/>
            <p:nvPr/>
          </p:nvSpPr>
          <p:spPr>
            <a:xfrm>
              <a:off x="5716966"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2" name="tx402"/>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3" name="tx403"/>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6" name="tx406"/>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8" name="tx408"/>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9" name="tx409"/>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0" name="tx410"/>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1" name="tx411"/>
            <p:cNvSpPr/>
            <p:nvPr/>
          </p:nvSpPr>
          <p:spPr>
            <a:xfrm>
              <a:off x="880639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2" name="tx41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4" name="tx414"/>
            <p:cNvSpPr/>
            <p:nvPr/>
          </p:nvSpPr>
          <p:spPr>
            <a:xfrm>
              <a:off x="880639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5" name="tx415"/>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6" name="tx41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7272228"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1" name="tx421"/>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3" name="tx423"/>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6" name="tx426"/>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7" name="tx427"/>
            <p:cNvSpPr/>
            <p:nvPr/>
          </p:nvSpPr>
          <p:spPr>
            <a:xfrm>
              <a:off x="5716966"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8" name="tx428"/>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0" name="tx430"/>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2" name="tx432"/>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3" name="tx433"/>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4" name="tx434"/>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5" name="tx435"/>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6" name="tx436"/>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7" name="tx437"/>
            <p:cNvSpPr/>
            <p:nvPr/>
          </p:nvSpPr>
          <p:spPr>
            <a:xfrm>
              <a:off x="8806396"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8" name="tx438"/>
            <p:cNvSpPr/>
            <p:nvPr/>
          </p:nvSpPr>
          <p:spPr>
            <a:xfrm>
              <a:off x="75832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9" name="tx439"/>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0" name="tx440"/>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1" name="tx441"/>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3" name="tx443"/>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4" name="tx444"/>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5" name="tx445"/>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6" name="tx44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47" name="tx44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8" name="tx448"/>
            <p:cNvSpPr/>
            <p:nvPr/>
          </p:nvSpPr>
          <p:spPr>
            <a:xfrm>
              <a:off x="5747111" y="430034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9" name="tx449"/>
            <p:cNvSpPr/>
            <p:nvPr/>
          </p:nvSpPr>
          <p:spPr>
            <a:xfrm>
              <a:off x="6650123"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0" name="tx450"/>
            <p:cNvSpPr/>
            <p:nvPr/>
          </p:nvSpPr>
          <p:spPr>
            <a:xfrm>
              <a:off x="6961175"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51" name="tx451"/>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2" name="tx452"/>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53" name="tx453"/>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54" name="tx454"/>
            <p:cNvSpPr/>
            <p:nvPr/>
          </p:nvSpPr>
          <p:spPr>
            <a:xfrm>
              <a:off x="571696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5" name="tx455"/>
            <p:cNvSpPr/>
            <p:nvPr/>
          </p:nvSpPr>
          <p:spPr>
            <a:xfrm>
              <a:off x="7272228"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6" name="tx456"/>
            <p:cNvSpPr/>
            <p:nvPr/>
          </p:nvSpPr>
          <p:spPr>
            <a:xfrm>
              <a:off x="7272228"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57" name="tx457"/>
            <p:cNvSpPr/>
            <p:nvPr/>
          </p:nvSpPr>
          <p:spPr>
            <a:xfrm>
              <a:off x="7924477"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8" name="tx45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9" name="tx45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0" name="tx46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1" name="tx46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2" name="tx46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3" name="tx46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4" name="tx46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5" name="tx46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6" name="tx46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7" name="tx46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8" name="tx46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9" name="tx46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0" name="tx47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1" name="tx47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2" name="tx47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3" name="tx47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4" name="tx47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5" name="tx47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6" name="tx47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7" name="tx47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8" name="tx47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9" name="tx47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0" name="tx48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1" name="tx48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2" name="tx48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3" name="tx48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4" name="tx48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5" name="tx48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6" name="tx48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7" name="tx48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8" name="tx48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9" name="tx48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0" name="tx49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1" name="tx49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2" name="tx49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3" name="tx49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4" name="tx49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5" name="tx49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6" name="tx49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7" name="tx49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8" name="pic498"/>
            <p:cNvPicPr/>
            <p:nvPr/>
          </p:nvPicPr>
          <p:blipFill>
            <a:blip r:embed="rId2" cstate="print"/>
            <a:stretch>
              <a:fillRect/>
            </a:stretch>
          </p:blipFill>
          <p:spPr>
            <a:xfrm>
              <a:off x="4653227" y="5838594"/>
              <a:ext cx="2160000" cy="219455"/>
            </a:xfrm>
            <a:prstGeom prst="rect">
              <a:avLst/>
            </a:prstGeom>
          </p:spPr>
        </p:pic>
        <p:sp>
          <p:nvSpPr>
            <p:cNvPr id="499" name="pl49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5" name="pl50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pl51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1" name="tx51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2" name="tx51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3" name="tx51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4" name="tx51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5" name="tx51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6" name="tx51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7" name="tx517"/>
            <p:cNvSpPr/>
            <p:nvPr/>
          </p:nvSpPr>
          <p:spPr>
            <a:xfrm>
              <a:off x="924840" y="1330710"/>
              <a:ext cx="35599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Solomon Islands, 2000-2025</a:t>
              </a:r>
            </a:p>
          </p:txBody>
        </p:sp>
        <p:sp>
          <p:nvSpPr>
            <p:cNvPr id="518" name="tx51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9" name="tx51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0" name="tx52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(8%) vaccines in the schedule achieved coverage of 90% or more. Vaccine coverage ranged from 66% to 91%.
Since 2001, estimates have been made for 8 new vaccines. HPVc is the newest vaccine reported (2020), which achieved 79% coverage in 2025.
In 2025, Solomon Islands reported stockouts of vaccines/supplies (Measles-Rubella (MR)) (more information on slide 8).</a:t>
            </a:r>
          </a:p>
        </p:txBody>
      </p:sp>
      <p:sp>
        <p:nvSpPr>
          <p:cNvPr id="5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12, and declined for none, indicating overall progress in routine immunization performance; one achieved at least 90% coverage.</a:t>
            </a:r>
          </a:p>
        </p:txBody>
      </p:sp>
      <p:grpSp xmlns:pic="http://schemas.openxmlformats.org/drawingml/2006/picture">
        <p:nvGrpSpPr>
          <p:cNvPr id="523" name=""/>
          <p:cNvGrpSpPr/>
          <p:nvPr/>
        </p:nvGrpSpPr>
        <p:grpSpPr>
          <a:xfrm>
            <a:off x="292608" y="1005840"/>
            <a:ext cx="8595360" cy="28575"/>
            <a:chOff x="292608" y="1005840"/>
            <a:chExt cx="8595360" cy="28575"/>
          </a:xfrm>
        </p:grpSpPr>
        <p:sp>
          <p:nvSpPr>
            <p:cNvPr id="52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678346"/>
            </a:xfrm>
            <a:custGeom>
              <a:avLst/>
              <a:pathLst>
                <a:path w="6481656" h="678346">
                  <a:moveTo>
                    <a:pt x="0" y="159610"/>
                  </a:moveTo>
                  <a:lnTo>
                    <a:pt x="259266" y="598540"/>
                  </a:lnTo>
                  <a:lnTo>
                    <a:pt x="518532" y="678346"/>
                  </a:lnTo>
                  <a:lnTo>
                    <a:pt x="777798" y="518735"/>
                  </a:lnTo>
                  <a:lnTo>
                    <a:pt x="1037065" y="319221"/>
                  </a:lnTo>
                  <a:lnTo>
                    <a:pt x="1296331" y="239416"/>
                  </a:lnTo>
                  <a:lnTo>
                    <a:pt x="1555597" y="0"/>
                  </a:lnTo>
                  <a:lnTo>
                    <a:pt x="1814863" y="239416"/>
                  </a:lnTo>
                  <a:lnTo>
                    <a:pt x="2074130" y="558638"/>
                  </a:lnTo>
                  <a:lnTo>
                    <a:pt x="2333396" y="438929"/>
                  </a:lnTo>
                  <a:lnTo>
                    <a:pt x="2592662" y="359124"/>
                  </a:lnTo>
                  <a:lnTo>
                    <a:pt x="2851928" y="79805"/>
                  </a:lnTo>
                  <a:lnTo>
                    <a:pt x="3111195" y="119708"/>
                  </a:lnTo>
                  <a:lnTo>
                    <a:pt x="3370461" y="438929"/>
                  </a:lnTo>
                  <a:lnTo>
                    <a:pt x="3629727" y="638443"/>
                  </a:lnTo>
                  <a:lnTo>
                    <a:pt x="3888994" y="239416"/>
                  </a:lnTo>
                  <a:lnTo>
                    <a:pt x="4148260" y="0"/>
                  </a:lnTo>
                  <a:lnTo>
                    <a:pt x="4407526" y="478832"/>
                  </a:lnTo>
                  <a:lnTo>
                    <a:pt x="4666792" y="518735"/>
                  </a:lnTo>
                  <a:lnTo>
                    <a:pt x="4926059" y="0"/>
                  </a:lnTo>
                  <a:lnTo>
                    <a:pt x="5185325" y="39902"/>
                  </a:lnTo>
                  <a:lnTo>
                    <a:pt x="5444591" y="159610"/>
                  </a:lnTo>
                  <a:lnTo>
                    <a:pt x="5703857" y="0"/>
                  </a:lnTo>
                  <a:lnTo>
                    <a:pt x="5963124" y="279319"/>
                  </a:lnTo>
                  <a:lnTo>
                    <a:pt x="6222390" y="319221"/>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877859"/>
            </a:xfrm>
            <a:custGeom>
              <a:avLst/>
              <a:pathLst>
                <a:path w="6481656" h="877859">
                  <a:moveTo>
                    <a:pt x="0" y="518735"/>
                  </a:moveTo>
                  <a:lnTo>
                    <a:pt x="259266" y="598540"/>
                  </a:lnTo>
                  <a:lnTo>
                    <a:pt x="518532" y="837957"/>
                  </a:lnTo>
                  <a:lnTo>
                    <a:pt x="777798" y="598540"/>
                  </a:lnTo>
                  <a:lnTo>
                    <a:pt x="1037065" y="359124"/>
                  </a:lnTo>
                  <a:lnTo>
                    <a:pt x="1296331" y="399027"/>
                  </a:lnTo>
                  <a:lnTo>
                    <a:pt x="1555597" y="0"/>
                  </a:lnTo>
                  <a:lnTo>
                    <a:pt x="1814863" y="438929"/>
                  </a:lnTo>
                  <a:lnTo>
                    <a:pt x="2074130" y="558638"/>
                  </a:lnTo>
                  <a:lnTo>
                    <a:pt x="2333396" y="518735"/>
                  </a:lnTo>
                  <a:lnTo>
                    <a:pt x="2592662" y="638443"/>
                  </a:lnTo>
                  <a:lnTo>
                    <a:pt x="2851928" y="319221"/>
                  </a:lnTo>
                  <a:lnTo>
                    <a:pt x="3111195" y="279319"/>
                  </a:lnTo>
                  <a:lnTo>
                    <a:pt x="3370461" y="638443"/>
                  </a:lnTo>
                  <a:lnTo>
                    <a:pt x="3629727" y="877859"/>
                  </a:lnTo>
                  <a:lnTo>
                    <a:pt x="3888994" y="478832"/>
                  </a:lnTo>
                  <a:lnTo>
                    <a:pt x="4148260" y="199513"/>
                  </a:lnTo>
                  <a:lnTo>
                    <a:pt x="4407526" y="638443"/>
                  </a:lnTo>
                  <a:lnTo>
                    <a:pt x="4666792" y="558638"/>
                  </a:lnTo>
                  <a:lnTo>
                    <a:pt x="4926059" y="199513"/>
                  </a:lnTo>
                  <a:lnTo>
                    <a:pt x="5185325" y="199513"/>
                  </a:lnTo>
                  <a:lnTo>
                    <a:pt x="5444591" y="478832"/>
                  </a:lnTo>
                  <a:lnTo>
                    <a:pt x="5703857" y="399027"/>
                  </a:lnTo>
                  <a:lnTo>
                    <a:pt x="5963124" y="598540"/>
                  </a:lnTo>
                  <a:lnTo>
                    <a:pt x="6222390" y="478832"/>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276887"/>
            </a:xfrm>
            <a:custGeom>
              <a:avLst/>
              <a:pathLst>
                <a:path w="6481656" h="1276887">
                  <a:moveTo>
                    <a:pt x="0" y="319221"/>
                  </a:moveTo>
                  <a:lnTo>
                    <a:pt x="259266" y="638443"/>
                  </a:lnTo>
                  <a:lnTo>
                    <a:pt x="518532" y="837957"/>
                  </a:lnTo>
                  <a:lnTo>
                    <a:pt x="777798" y="678346"/>
                  </a:lnTo>
                  <a:lnTo>
                    <a:pt x="1037065" y="478832"/>
                  </a:lnTo>
                  <a:lnTo>
                    <a:pt x="1296331" y="478832"/>
                  </a:lnTo>
                  <a:lnTo>
                    <a:pt x="1555597" y="0"/>
                  </a:lnTo>
                  <a:lnTo>
                    <a:pt x="1814863" y="359124"/>
                  </a:lnTo>
                  <a:lnTo>
                    <a:pt x="2074130" y="1117276"/>
                  </a:lnTo>
                  <a:lnTo>
                    <a:pt x="2333396" y="1197081"/>
                  </a:lnTo>
                  <a:lnTo>
                    <a:pt x="2592662" y="997568"/>
                  </a:lnTo>
                  <a:lnTo>
                    <a:pt x="2851928" y="877859"/>
                  </a:lnTo>
                  <a:lnTo>
                    <a:pt x="3111195" y="478832"/>
                  </a:lnTo>
                  <a:lnTo>
                    <a:pt x="3370461" y="917762"/>
                  </a:lnTo>
                  <a:lnTo>
                    <a:pt x="3629727" y="917762"/>
                  </a:lnTo>
                  <a:lnTo>
                    <a:pt x="3888994" y="957665"/>
                  </a:lnTo>
                  <a:lnTo>
                    <a:pt x="4148260" y="678346"/>
                  </a:lnTo>
                  <a:lnTo>
                    <a:pt x="4407526" y="598540"/>
                  </a:lnTo>
                  <a:lnTo>
                    <a:pt x="4666792" y="239416"/>
                  </a:lnTo>
                  <a:lnTo>
                    <a:pt x="4926059" y="718249"/>
                  </a:lnTo>
                  <a:lnTo>
                    <a:pt x="5185325" y="718249"/>
                  </a:lnTo>
                  <a:lnTo>
                    <a:pt x="5444591" y="1276887"/>
                  </a:lnTo>
                  <a:lnTo>
                    <a:pt x="5703857" y="359124"/>
                  </a:lnTo>
                  <a:lnTo>
                    <a:pt x="5963124" y="1236984"/>
                  </a:lnTo>
                  <a:lnTo>
                    <a:pt x="6222390" y="837957"/>
                  </a:lnTo>
                  <a:lnTo>
                    <a:pt x="6481656" y="837957"/>
                  </a:lnTo>
                </a:path>
              </a:pathLst>
            </a:custGeom>
            <a:ln w="27101" cap="flat">
              <a:solidFill>
                <a:srgbClr val="00BFC4">
                  <a:alpha val="100000"/>
                </a:srgbClr>
              </a:solidFill>
              <a:prstDash val="solid"/>
              <a:round/>
            </a:ln>
          </p:spPr>
          <p:txBody>
            <a:bodyPr/>
            <a:lstStyle/>
            <a:p/>
          </p:txBody>
        </p:sp>
        <p:sp>
          <p:nvSpPr>
            <p:cNvPr id="31" name="pl31"/>
            <p:cNvSpPr/>
            <p:nvPr/>
          </p:nvSpPr>
          <p:spPr>
            <a:xfrm>
              <a:off x="6105812" y="1677737"/>
              <a:ext cx="1814863" cy="1995136"/>
            </a:xfrm>
            <a:custGeom>
              <a:avLst/>
              <a:pathLst>
                <a:path w="1814863" h="1995136">
                  <a:moveTo>
                    <a:pt x="0" y="1436498"/>
                  </a:moveTo>
                  <a:lnTo>
                    <a:pt x="259266" y="1436498"/>
                  </a:lnTo>
                  <a:lnTo>
                    <a:pt x="518532" y="1556206"/>
                  </a:lnTo>
                  <a:lnTo>
                    <a:pt x="777798" y="1995136"/>
                  </a:lnTo>
                  <a:lnTo>
                    <a:pt x="1037065" y="0"/>
                  </a:lnTo>
                  <a:lnTo>
                    <a:pt x="1296331" y="1675914"/>
                  </a:lnTo>
                  <a:lnTo>
                    <a:pt x="1555597" y="957665"/>
                  </a:lnTo>
                  <a:lnTo>
                    <a:pt x="1814863" y="95766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30758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072" y="1583383"/>
              <a:ext cx="241869" cy="50797"/>
            </a:xfrm>
            <a:custGeom>
              <a:avLst/>
              <a:pathLst>
                <a:path w="241869" h="50797">
                  <a:moveTo>
                    <a:pt x="241869" y="0"/>
                  </a:moveTo>
                  <a:lnTo>
                    <a:pt x="0" y="50797"/>
                  </a:lnTo>
                </a:path>
              </a:pathLst>
            </a:custGeom>
          </p:spPr>
          <p:txBody>
            <a:bodyPr/>
            <a:lstStyle/>
            <a:p/>
          </p:txBody>
        </p:sp>
        <p:sp>
          <p:nvSpPr>
            <p:cNvPr id="42" name="pl42"/>
            <p:cNvSpPr/>
            <p:nvPr/>
          </p:nvSpPr>
          <p:spPr>
            <a:xfrm>
              <a:off x="7938164" y="1800945"/>
              <a:ext cx="241777" cy="48380"/>
            </a:xfrm>
            <a:custGeom>
              <a:avLst/>
              <a:pathLst>
                <a:path w="241777" h="48380">
                  <a:moveTo>
                    <a:pt x="241777" y="48380"/>
                  </a:moveTo>
                  <a:lnTo>
                    <a:pt x="0" y="0"/>
                  </a:lnTo>
                </a:path>
              </a:pathLst>
            </a:custGeom>
          </p:spPr>
          <p:txBody>
            <a:bodyPr/>
            <a:lstStyle/>
            <a:p/>
          </p:txBody>
        </p:sp>
        <p:sp>
          <p:nvSpPr>
            <p:cNvPr id="43" name="pl43"/>
            <p:cNvSpPr/>
            <p:nvPr/>
          </p:nvSpPr>
          <p:spPr>
            <a:xfrm>
              <a:off x="7939163" y="2156570"/>
              <a:ext cx="240778" cy="2"/>
            </a:xfrm>
            <a:custGeom>
              <a:avLst/>
              <a:pathLst>
                <a:path w="240778" h="2">
                  <a:moveTo>
                    <a:pt x="240778" y="2"/>
                  </a:moveTo>
                  <a:lnTo>
                    <a:pt x="0" y="0"/>
                  </a:lnTo>
                </a:path>
              </a:pathLst>
            </a:custGeom>
          </p:spPr>
          <p:txBody>
            <a:bodyPr/>
            <a:lstStyle/>
            <a:p/>
          </p:txBody>
        </p:sp>
        <p:sp>
          <p:nvSpPr>
            <p:cNvPr id="44" name="pl44"/>
            <p:cNvSpPr/>
            <p:nvPr/>
          </p:nvSpPr>
          <p:spPr>
            <a:xfrm>
              <a:off x="7939163" y="2635402"/>
              <a:ext cx="240778" cy="1"/>
            </a:xfrm>
            <a:custGeom>
              <a:avLst/>
              <a:pathLst>
                <a:path w="240778" h="1">
                  <a:moveTo>
                    <a:pt x="240778" y="1"/>
                  </a:moveTo>
                  <a:lnTo>
                    <a:pt x="0" y="0"/>
                  </a:lnTo>
                </a:path>
              </a:pathLst>
            </a:custGeom>
          </p:spPr>
          <p:txBody>
            <a:bodyPr/>
            <a:lstStyle/>
            <a:p/>
          </p:txBody>
        </p:sp>
        <p:sp>
          <p:nvSpPr>
            <p:cNvPr id="45" name="pg45"/>
            <p:cNvSpPr/>
            <p:nvPr/>
          </p:nvSpPr>
          <p:spPr>
            <a:xfrm>
              <a:off x="8111362" y="14884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2933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7" name="pg47"/>
            <p:cNvSpPr/>
            <p:nvPr/>
          </p:nvSpPr>
          <p:spPr>
            <a:xfrm>
              <a:off x="8111362" y="17616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025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9" name="pg49"/>
            <p:cNvSpPr/>
            <p:nvPr/>
          </p:nvSpPr>
          <p:spPr>
            <a:xfrm>
              <a:off x="8111362" y="20655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1064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78%</a:t>
              </a:r>
            </a:p>
          </p:txBody>
        </p:sp>
        <p:sp>
          <p:nvSpPr>
            <p:cNvPr id="51" name="pg51"/>
            <p:cNvSpPr/>
            <p:nvPr/>
          </p:nvSpPr>
          <p:spPr>
            <a:xfrm>
              <a:off x="8111362" y="25444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852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2184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Solomon Islands,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78%.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058153"/>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3093585"/>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3415108"/>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3897391"/>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3897391"/>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2775890"/>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3043347"/>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(91%)</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(84%)</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(78%)</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(79%)</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slb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34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3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7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0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56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05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353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08016"/>
              <a:ext cx="239888" cy="207980"/>
            </a:xfrm>
            <a:prstGeom prst="rect">
              <a:avLst/>
            </a:prstGeom>
            <a:solidFill>
              <a:srgbClr val="1CABE2">
                <a:alpha val="85098"/>
              </a:srgbClr>
            </a:solidFill>
          </p:spPr>
          <p:txBody>
            <a:bodyPr/>
            <a:lstStyle/>
            <a:p/>
          </p:txBody>
        </p:sp>
        <p:sp>
          <p:nvSpPr>
            <p:cNvPr id="26" name="rc26"/>
            <p:cNvSpPr/>
            <p:nvPr/>
          </p:nvSpPr>
          <p:spPr>
            <a:xfrm>
              <a:off x="1562816" y="3443263"/>
              <a:ext cx="239888" cy="672734"/>
            </a:xfrm>
            <a:prstGeom prst="rect">
              <a:avLst/>
            </a:prstGeom>
            <a:solidFill>
              <a:srgbClr val="1CABE2">
                <a:alpha val="85098"/>
              </a:srgbClr>
            </a:solidFill>
          </p:spPr>
          <p:txBody>
            <a:bodyPr/>
            <a:lstStyle/>
            <a:p/>
          </p:txBody>
        </p:sp>
        <p:sp>
          <p:nvSpPr>
            <p:cNvPr id="27" name="rc27"/>
            <p:cNvSpPr/>
            <p:nvPr/>
          </p:nvSpPr>
          <p:spPr>
            <a:xfrm>
              <a:off x="1829360" y="3350585"/>
              <a:ext cx="239888" cy="765412"/>
            </a:xfrm>
            <a:prstGeom prst="rect">
              <a:avLst/>
            </a:prstGeom>
            <a:solidFill>
              <a:srgbClr val="1CABE2">
                <a:alpha val="85098"/>
              </a:srgbClr>
            </a:solidFill>
          </p:spPr>
          <p:txBody>
            <a:bodyPr/>
            <a:lstStyle/>
            <a:p/>
          </p:txBody>
        </p:sp>
        <p:sp>
          <p:nvSpPr>
            <p:cNvPr id="28" name="rc28"/>
            <p:cNvSpPr/>
            <p:nvPr/>
          </p:nvSpPr>
          <p:spPr>
            <a:xfrm>
              <a:off x="2095903" y="3513589"/>
              <a:ext cx="239888" cy="602408"/>
            </a:xfrm>
            <a:prstGeom prst="rect">
              <a:avLst/>
            </a:prstGeom>
            <a:solidFill>
              <a:srgbClr val="1CABE2">
                <a:alpha val="85098"/>
              </a:srgbClr>
            </a:solidFill>
          </p:spPr>
          <p:txBody>
            <a:bodyPr/>
            <a:lstStyle/>
            <a:p/>
          </p:txBody>
        </p:sp>
        <p:sp>
          <p:nvSpPr>
            <p:cNvPr id="29" name="rc29"/>
            <p:cNvSpPr/>
            <p:nvPr/>
          </p:nvSpPr>
          <p:spPr>
            <a:xfrm>
              <a:off x="2362446" y="3725113"/>
              <a:ext cx="239888" cy="390883"/>
            </a:xfrm>
            <a:prstGeom prst="rect">
              <a:avLst/>
            </a:prstGeom>
            <a:solidFill>
              <a:srgbClr val="1CABE2">
                <a:alpha val="85098"/>
              </a:srgbClr>
            </a:solidFill>
          </p:spPr>
          <p:txBody>
            <a:bodyPr/>
            <a:lstStyle/>
            <a:p/>
          </p:txBody>
        </p:sp>
        <p:sp>
          <p:nvSpPr>
            <p:cNvPr id="30" name="rc30"/>
            <p:cNvSpPr/>
            <p:nvPr/>
          </p:nvSpPr>
          <p:spPr>
            <a:xfrm>
              <a:off x="2628989" y="3808796"/>
              <a:ext cx="239888" cy="307200"/>
            </a:xfrm>
            <a:prstGeom prst="rect">
              <a:avLst/>
            </a:prstGeom>
            <a:solidFill>
              <a:srgbClr val="1CABE2">
                <a:alpha val="85098"/>
              </a:srgbClr>
            </a:solidFill>
          </p:spPr>
          <p:txBody>
            <a:bodyPr/>
            <a:lstStyle/>
            <a:p/>
          </p:txBody>
        </p:sp>
        <p:sp>
          <p:nvSpPr>
            <p:cNvPr id="31" name="rc31"/>
            <p:cNvSpPr/>
            <p:nvPr/>
          </p:nvSpPr>
          <p:spPr>
            <a:xfrm>
              <a:off x="2895532" y="4071294"/>
              <a:ext cx="239888" cy="44703"/>
            </a:xfrm>
            <a:prstGeom prst="rect">
              <a:avLst/>
            </a:prstGeom>
            <a:solidFill>
              <a:srgbClr val="1CABE2">
                <a:alpha val="85098"/>
              </a:srgbClr>
            </a:solidFill>
          </p:spPr>
          <p:txBody>
            <a:bodyPr/>
            <a:lstStyle/>
            <a:p/>
          </p:txBody>
        </p:sp>
        <p:sp>
          <p:nvSpPr>
            <p:cNvPr id="32" name="rc32"/>
            <p:cNvSpPr/>
            <p:nvPr/>
          </p:nvSpPr>
          <p:spPr>
            <a:xfrm>
              <a:off x="3162075" y="3798711"/>
              <a:ext cx="239888" cy="317286"/>
            </a:xfrm>
            <a:prstGeom prst="rect">
              <a:avLst/>
            </a:prstGeom>
            <a:solidFill>
              <a:srgbClr val="1CABE2">
                <a:alpha val="85098"/>
              </a:srgbClr>
            </a:solidFill>
          </p:spPr>
          <p:txBody>
            <a:bodyPr/>
            <a:lstStyle/>
            <a:p/>
          </p:txBody>
        </p:sp>
        <p:sp>
          <p:nvSpPr>
            <p:cNvPr id="33" name="rc33"/>
            <p:cNvSpPr/>
            <p:nvPr/>
          </p:nvSpPr>
          <p:spPr>
            <a:xfrm>
              <a:off x="3428618" y="3425817"/>
              <a:ext cx="239888" cy="690179"/>
            </a:xfrm>
            <a:prstGeom prst="rect">
              <a:avLst/>
            </a:prstGeom>
            <a:solidFill>
              <a:srgbClr val="1CABE2">
                <a:alpha val="85098"/>
              </a:srgbClr>
            </a:solidFill>
          </p:spPr>
          <p:txBody>
            <a:bodyPr/>
            <a:lstStyle/>
            <a:p/>
          </p:txBody>
        </p:sp>
        <p:sp>
          <p:nvSpPr>
            <p:cNvPr id="34" name="rc34"/>
            <p:cNvSpPr/>
            <p:nvPr/>
          </p:nvSpPr>
          <p:spPr>
            <a:xfrm>
              <a:off x="3695161" y="3556657"/>
              <a:ext cx="239888" cy="559339"/>
            </a:xfrm>
            <a:prstGeom prst="rect">
              <a:avLst/>
            </a:prstGeom>
            <a:solidFill>
              <a:srgbClr val="1CABE2">
                <a:alpha val="85098"/>
              </a:srgbClr>
            </a:solidFill>
          </p:spPr>
          <p:txBody>
            <a:bodyPr/>
            <a:lstStyle/>
            <a:p/>
          </p:txBody>
        </p:sp>
        <p:sp>
          <p:nvSpPr>
            <p:cNvPr id="35" name="rc35"/>
            <p:cNvSpPr/>
            <p:nvPr/>
          </p:nvSpPr>
          <p:spPr>
            <a:xfrm>
              <a:off x="3961705" y="3642793"/>
              <a:ext cx="239888" cy="473203"/>
            </a:xfrm>
            <a:prstGeom prst="rect">
              <a:avLst/>
            </a:prstGeom>
            <a:solidFill>
              <a:srgbClr val="1CABE2">
                <a:alpha val="85098"/>
              </a:srgbClr>
            </a:solidFill>
          </p:spPr>
          <p:txBody>
            <a:bodyPr/>
            <a:lstStyle/>
            <a:p/>
          </p:txBody>
        </p:sp>
        <p:sp>
          <p:nvSpPr>
            <p:cNvPr id="36" name="rc36"/>
            <p:cNvSpPr/>
            <p:nvPr/>
          </p:nvSpPr>
          <p:spPr>
            <a:xfrm>
              <a:off x="4228248" y="3969620"/>
              <a:ext cx="239888" cy="146376"/>
            </a:xfrm>
            <a:prstGeom prst="rect">
              <a:avLst/>
            </a:prstGeom>
            <a:solidFill>
              <a:srgbClr val="1CABE2">
                <a:alpha val="85098"/>
              </a:srgbClr>
            </a:solidFill>
          </p:spPr>
          <p:txBody>
            <a:bodyPr/>
            <a:lstStyle/>
            <a:p/>
          </p:txBody>
        </p:sp>
        <p:sp>
          <p:nvSpPr>
            <p:cNvPr id="37" name="rc37"/>
            <p:cNvSpPr/>
            <p:nvPr/>
          </p:nvSpPr>
          <p:spPr>
            <a:xfrm>
              <a:off x="4494791" y="3915104"/>
              <a:ext cx="239888" cy="200893"/>
            </a:xfrm>
            <a:prstGeom prst="rect">
              <a:avLst/>
            </a:prstGeom>
            <a:solidFill>
              <a:srgbClr val="1CABE2">
                <a:alpha val="85098"/>
              </a:srgbClr>
            </a:solidFill>
          </p:spPr>
          <p:txBody>
            <a:bodyPr/>
            <a:lstStyle/>
            <a:p/>
          </p:txBody>
        </p:sp>
        <p:sp>
          <p:nvSpPr>
            <p:cNvPr id="38" name="rc38"/>
            <p:cNvSpPr/>
            <p:nvPr/>
          </p:nvSpPr>
          <p:spPr>
            <a:xfrm>
              <a:off x="4761334" y="3495053"/>
              <a:ext cx="239888" cy="620943"/>
            </a:xfrm>
            <a:prstGeom prst="rect">
              <a:avLst/>
            </a:prstGeom>
            <a:solidFill>
              <a:srgbClr val="1CABE2">
                <a:alpha val="85098"/>
              </a:srgbClr>
            </a:solidFill>
          </p:spPr>
          <p:txBody>
            <a:bodyPr/>
            <a:lstStyle/>
            <a:p/>
          </p:txBody>
        </p:sp>
        <p:sp>
          <p:nvSpPr>
            <p:cNvPr id="39" name="rc39"/>
            <p:cNvSpPr/>
            <p:nvPr/>
          </p:nvSpPr>
          <p:spPr>
            <a:xfrm>
              <a:off x="5027877" y="3202027"/>
              <a:ext cx="239888" cy="913970"/>
            </a:xfrm>
            <a:prstGeom prst="rect">
              <a:avLst/>
            </a:prstGeom>
            <a:solidFill>
              <a:srgbClr val="1CABE2">
                <a:alpha val="85098"/>
              </a:srgbClr>
            </a:solidFill>
          </p:spPr>
          <p:txBody>
            <a:bodyPr/>
            <a:lstStyle/>
            <a:p/>
          </p:txBody>
        </p:sp>
        <p:sp>
          <p:nvSpPr>
            <p:cNvPr id="40" name="rc40"/>
            <p:cNvSpPr/>
            <p:nvPr/>
          </p:nvSpPr>
          <p:spPr>
            <a:xfrm>
              <a:off x="5294420" y="3733291"/>
              <a:ext cx="239888" cy="382706"/>
            </a:xfrm>
            <a:prstGeom prst="rect">
              <a:avLst/>
            </a:prstGeom>
            <a:solidFill>
              <a:srgbClr val="1CABE2">
                <a:alpha val="85098"/>
              </a:srgbClr>
            </a:solidFill>
          </p:spPr>
          <p:txBody>
            <a:bodyPr/>
            <a:lstStyle/>
            <a:p/>
          </p:txBody>
        </p:sp>
        <p:sp>
          <p:nvSpPr>
            <p:cNvPr id="41" name="rc41"/>
            <p:cNvSpPr/>
            <p:nvPr/>
          </p:nvSpPr>
          <p:spPr>
            <a:xfrm>
              <a:off x="5560963" y="4060663"/>
              <a:ext cx="239888" cy="55334"/>
            </a:xfrm>
            <a:prstGeom prst="rect">
              <a:avLst/>
            </a:prstGeom>
            <a:solidFill>
              <a:srgbClr val="1CABE2">
                <a:alpha val="85098"/>
              </a:srgbClr>
            </a:solidFill>
          </p:spPr>
          <p:txBody>
            <a:bodyPr/>
            <a:lstStyle/>
            <a:p/>
          </p:txBody>
        </p:sp>
        <p:sp>
          <p:nvSpPr>
            <p:cNvPr id="42" name="rc42"/>
            <p:cNvSpPr/>
            <p:nvPr/>
          </p:nvSpPr>
          <p:spPr>
            <a:xfrm>
              <a:off x="5827506" y="3396651"/>
              <a:ext cx="239888" cy="719346"/>
            </a:xfrm>
            <a:prstGeom prst="rect">
              <a:avLst/>
            </a:prstGeom>
            <a:solidFill>
              <a:srgbClr val="1CABE2">
                <a:alpha val="85098"/>
              </a:srgbClr>
            </a:solidFill>
          </p:spPr>
          <p:txBody>
            <a:bodyPr/>
            <a:lstStyle/>
            <a:p/>
          </p:txBody>
        </p:sp>
        <p:sp>
          <p:nvSpPr>
            <p:cNvPr id="43" name="rc43"/>
            <p:cNvSpPr/>
            <p:nvPr/>
          </p:nvSpPr>
          <p:spPr>
            <a:xfrm>
              <a:off x="6094049" y="3339409"/>
              <a:ext cx="239888" cy="776588"/>
            </a:xfrm>
            <a:prstGeom prst="rect">
              <a:avLst/>
            </a:prstGeom>
            <a:solidFill>
              <a:srgbClr val="1CABE2">
                <a:alpha val="85098"/>
              </a:srgbClr>
            </a:solidFill>
          </p:spPr>
          <p:txBody>
            <a:bodyPr/>
            <a:lstStyle/>
            <a:p/>
          </p:txBody>
        </p:sp>
        <p:sp>
          <p:nvSpPr>
            <p:cNvPr id="44" name="rc44"/>
            <p:cNvSpPr/>
            <p:nvPr/>
          </p:nvSpPr>
          <p:spPr>
            <a:xfrm>
              <a:off x="6360593" y="4060390"/>
              <a:ext cx="239888" cy="55606"/>
            </a:xfrm>
            <a:prstGeom prst="rect">
              <a:avLst/>
            </a:prstGeom>
            <a:solidFill>
              <a:srgbClr val="1CABE2">
                <a:alpha val="85098"/>
              </a:srgbClr>
            </a:solidFill>
          </p:spPr>
          <p:txBody>
            <a:bodyPr/>
            <a:lstStyle/>
            <a:p/>
          </p:txBody>
        </p:sp>
        <p:sp>
          <p:nvSpPr>
            <p:cNvPr id="45" name="rc45"/>
            <p:cNvSpPr/>
            <p:nvPr/>
          </p:nvSpPr>
          <p:spPr>
            <a:xfrm>
              <a:off x="6627136" y="4004238"/>
              <a:ext cx="239888" cy="111758"/>
            </a:xfrm>
            <a:prstGeom prst="rect">
              <a:avLst/>
            </a:prstGeom>
            <a:solidFill>
              <a:srgbClr val="1CABE2">
                <a:alpha val="85098"/>
              </a:srgbClr>
            </a:solidFill>
          </p:spPr>
          <p:txBody>
            <a:bodyPr/>
            <a:lstStyle/>
            <a:p/>
          </p:txBody>
        </p:sp>
        <p:sp>
          <p:nvSpPr>
            <p:cNvPr id="46" name="rc46"/>
            <p:cNvSpPr/>
            <p:nvPr/>
          </p:nvSpPr>
          <p:spPr>
            <a:xfrm>
              <a:off x="6893679" y="3832238"/>
              <a:ext cx="239888" cy="283758"/>
            </a:xfrm>
            <a:prstGeom prst="rect">
              <a:avLst/>
            </a:prstGeom>
            <a:solidFill>
              <a:srgbClr val="1CABE2">
                <a:alpha val="85098"/>
              </a:srgbClr>
            </a:solidFill>
          </p:spPr>
          <p:txBody>
            <a:bodyPr/>
            <a:lstStyle/>
            <a:p/>
          </p:txBody>
        </p:sp>
        <p:sp>
          <p:nvSpPr>
            <p:cNvPr id="47" name="rc47"/>
            <p:cNvSpPr/>
            <p:nvPr/>
          </p:nvSpPr>
          <p:spPr>
            <a:xfrm>
              <a:off x="7160222" y="4058755"/>
              <a:ext cx="239888" cy="57242"/>
            </a:xfrm>
            <a:prstGeom prst="rect">
              <a:avLst/>
            </a:prstGeom>
            <a:solidFill>
              <a:srgbClr val="1CABE2">
                <a:alpha val="85098"/>
              </a:srgbClr>
            </a:solidFill>
          </p:spPr>
          <p:txBody>
            <a:bodyPr/>
            <a:lstStyle/>
            <a:p/>
          </p:txBody>
        </p:sp>
        <p:sp>
          <p:nvSpPr>
            <p:cNvPr id="48" name="rc48"/>
            <p:cNvSpPr/>
            <p:nvPr/>
          </p:nvSpPr>
          <p:spPr>
            <a:xfrm>
              <a:off x="7426765" y="3652334"/>
              <a:ext cx="239888" cy="463663"/>
            </a:xfrm>
            <a:prstGeom prst="rect">
              <a:avLst/>
            </a:prstGeom>
            <a:solidFill>
              <a:srgbClr val="1CABE2">
                <a:alpha val="85098"/>
              </a:srgbClr>
            </a:solidFill>
          </p:spPr>
          <p:txBody>
            <a:bodyPr/>
            <a:lstStyle/>
            <a:p/>
          </p:txBody>
        </p:sp>
        <p:sp>
          <p:nvSpPr>
            <p:cNvPr id="49" name="rc49"/>
            <p:cNvSpPr/>
            <p:nvPr/>
          </p:nvSpPr>
          <p:spPr>
            <a:xfrm>
              <a:off x="7693308" y="3586096"/>
              <a:ext cx="239888" cy="529901"/>
            </a:xfrm>
            <a:prstGeom prst="rect">
              <a:avLst/>
            </a:prstGeom>
            <a:solidFill>
              <a:srgbClr val="1CABE2">
                <a:alpha val="85098"/>
              </a:srgbClr>
            </a:solidFill>
          </p:spPr>
          <p:txBody>
            <a:bodyPr/>
            <a:lstStyle/>
            <a:p/>
          </p:txBody>
        </p:sp>
        <p:sp>
          <p:nvSpPr>
            <p:cNvPr id="50" name="rc50"/>
            <p:cNvSpPr/>
            <p:nvPr/>
          </p:nvSpPr>
          <p:spPr>
            <a:xfrm>
              <a:off x="7959851" y="3579282"/>
              <a:ext cx="239888" cy="536715"/>
            </a:xfrm>
            <a:prstGeom prst="rect">
              <a:avLst/>
            </a:prstGeom>
            <a:solidFill>
              <a:srgbClr val="1CABE2">
                <a:alpha val="85098"/>
              </a:srgbClr>
            </a:solidFill>
          </p:spPr>
          <p:txBody>
            <a:bodyPr/>
            <a:lstStyle/>
            <a:p/>
          </p:txBody>
        </p:sp>
        <p:sp>
          <p:nvSpPr>
            <p:cNvPr id="51" name="rc51"/>
            <p:cNvSpPr/>
            <p:nvPr/>
          </p:nvSpPr>
          <p:spPr>
            <a:xfrm>
              <a:off x="1296273" y="3533215"/>
              <a:ext cx="239888" cy="374801"/>
            </a:xfrm>
            <a:prstGeom prst="rect">
              <a:avLst/>
            </a:prstGeom>
            <a:solidFill>
              <a:srgbClr val="B3B3B3">
                <a:alpha val="85098"/>
              </a:srgbClr>
            </a:solidFill>
          </p:spPr>
          <p:txBody>
            <a:bodyPr/>
            <a:lstStyle/>
            <a:p/>
          </p:txBody>
        </p:sp>
        <p:sp>
          <p:nvSpPr>
            <p:cNvPr id="52" name="rc52"/>
            <p:cNvSpPr/>
            <p:nvPr/>
          </p:nvSpPr>
          <p:spPr>
            <a:xfrm>
              <a:off x="1562816" y="3443263"/>
              <a:ext cx="239888" cy="0"/>
            </a:xfrm>
            <a:prstGeom prst="rect">
              <a:avLst/>
            </a:prstGeom>
            <a:solidFill>
              <a:srgbClr val="B3B3B3">
                <a:alpha val="85098"/>
              </a:srgbClr>
            </a:solidFill>
          </p:spPr>
          <p:txBody>
            <a:bodyPr/>
            <a:lstStyle/>
            <a:p/>
          </p:txBody>
        </p:sp>
        <p:sp>
          <p:nvSpPr>
            <p:cNvPr id="53" name="rc53"/>
            <p:cNvSpPr/>
            <p:nvPr/>
          </p:nvSpPr>
          <p:spPr>
            <a:xfrm>
              <a:off x="1829360" y="3180493"/>
              <a:ext cx="239888" cy="170091"/>
            </a:xfrm>
            <a:prstGeom prst="rect">
              <a:avLst/>
            </a:prstGeom>
            <a:solidFill>
              <a:srgbClr val="B3B3B3">
                <a:alpha val="85098"/>
              </a:srgbClr>
            </a:solidFill>
          </p:spPr>
          <p:txBody>
            <a:bodyPr/>
            <a:lstStyle/>
            <a:p/>
          </p:txBody>
        </p:sp>
        <p:sp>
          <p:nvSpPr>
            <p:cNvPr id="54" name="rc54"/>
            <p:cNvSpPr/>
            <p:nvPr/>
          </p:nvSpPr>
          <p:spPr>
            <a:xfrm>
              <a:off x="2095903" y="3427453"/>
              <a:ext cx="239888" cy="86136"/>
            </a:xfrm>
            <a:prstGeom prst="rect">
              <a:avLst/>
            </a:prstGeom>
            <a:solidFill>
              <a:srgbClr val="B3B3B3">
                <a:alpha val="85098"/>
              </a:srgbClr>
            </a:solidFill>
          </p:spPr>
          <p:txBody>
            <a:bodyPr/>
            <a:lstStyle/>
            <a:p/>
          </p:txBody>
        </p:sp>
        <p:sp>
          <p:nvSpPr>
            <p:cNvPr id="55" name="rc55"/>
            <p:cNvSpPr/>
            <p:nvPr/>
          </p:nvSpPr>
          <p:spPr>
            <a:xfrm>
              <a:off x="2362446" y="3681773"/>
              <a:ext cx="239888" cy="43340"/>
            </a:xfrm>
            <a:prstGeom prst="rect">
              <a:avLst/>
            </a:prstGeom>
            <a:solidFill>
              <a:srgbClr val="B3B3B3">
                <a:alpha val="85098"/>
              </a:srgbClr>
            </a:solidFill>
          </p:spPr>
          <p:txBody>
            <a:bodyPr/>
            <a:lstStyle/>
            <a:p/>
          </p:txBody>
        </p:sp>
        <p:sp>
          <p:nvSpPr>
            <p:cNvPr id="56" name="rc56"/>
            <p:cNvSpPr/>
            <p:nvPr/>
          </p:nvSpPr>
          <p:spPr>
            <a:xfrm>
              <a:off x="2628989" y="3633526"/>
              <a:ext cx="239888" cy="175270"/>
            </a:xfrm>
            <a:prstGeom prst="rect">
              <a:avLst/>
            </a:prstGeom>
            <a:solidFill>
              <a:srgbClr val="B3B3B3">
                <a:alpha val="85098"/>
              </a:srgbClr>
            </a:solidFill>
          </p:spPr>
          <p:txBody>
            <a:bodyPr/>
            <a:lstStyle/>
            <a:p/>
          </p:txBody>
        </p:sp>
        <p:sp>
          <p:nvSpPr>
            <p:cNvPr id="57" name="rc57"/>
            <p:cNvSpPr/>
            <p:nvPr/>
          </p:nvSpPr>
          <p:spPr>
            <a:xfrm>
              <a:off x="2895532" y="4071294"/>
              <a:ext cx="239888" cy="0"/>
            </a:xfrm>
            <a:prstGeom prst="rect">
              <a:avLst/>
            </a:prstGeom>
            <a:solidFill>
              <a:srgbClr val="B3B3B3">
                <a:alpha val="85098"/>
              </a:srgbClr>
            </a:solidFill>
          </p:spPr>
          <p:txBody>
            <a:bodyPr/>
            <a:lstStyle/>
            <a:p/>
          </p:txBody>
        </p:sp>
        <p:sp>
          <p:nvSpPr>
            <p:cNvPr id="58" name="rc58"/>
            <p:cNvSpPr/>
            <p:nvPr/>
          </p:nvSpPr>
          <p:spPr>
            <a:xfrm>
              <a:off x="3162075" y="3572194"/>
              <a:ext cx="239888" cy="226516"/>
            </a:xfrm>
            <a:prstGeom prst="rect">
              <a:avLst/>
            </a:prstGeom>
            <a:solidFill>
              <a:srgbClr val="B3B3B3">
                <a:alpha val="85098"/>
              </a:srgbClr>
            </a:solidFill>
          </p:spPr>
          <p:txBody>
            <a:bodyPr/>
            <a:lstStyle/>
            <a:p/>
          </p:txBody>
        </p:sp>
        <p:sp>
          <p:nvSpPr>
            <p:cNvPr id="59" name="rc59"/>
            <p:cNvSpPr/>
            <p:nvPr/>
          </p:nvSpPr>
          <p:spPr>
            <a:xfrm>
              <a:off x="3428618" y="3425817"/>
              <a:ext cx="239888" cy="0"/>
            </a:xfrm>
            <a:prstGeom prst="rect">
              <a:avLst/>
            </a:prstGeom>
            <a:solidFill>
              <a:srgbClr val="B3B3B3">
                <a:alpha val="85098"/>
              </a:srgbClr>
            </a:solidFill>
          </p:spPr>
          <p:txBody>
            <a:bodyPr/>
            <a:lstStyle/>
            <a:p/>
          </p:txBody>
        </p:sp>
        <p:sp>
          <p:nvSpPr>
            <p:cNvPr id="60" name="rc60"/>
            <p:cNvSpPr/>
            <p:nvPr/>
          </p:nvSpPr>
          <p:spPr>
            <a:xfrm>
              <a:off x="3695161" y="3463434"/>
              <a:ext cx="239888" cy="93223"/>
            </a:xfrm>
            <a:prstGeom prst="rect">
              <a:avLst/>
            </a:prstGeom>
            <a:solidFill>
              <a:srgbClr val="B3B3B3">
                <a:alpha val="85098"/>
              </a:srgbClr>
            </a:solidFill>
          </p:spPr>
          <p:txBody>
            <a:bodyPr/>
            <a:lstStyle/>
            <a:p/>
          </p:txBody>
        </p:sp>
        <p:sp>
          <p:nvSpPr>
            <p:cNvPr id="61" name="rc61"/>
            <p:cNvSpPr/>
            <p:nvPr/>
          </p:nvSpPr>
          <p:spPr>
            <a:xfrm>
              <a:off x="3961705" y="3311605"/>
              <a:ext cx="239888" cy="331188"/>
            </a:xfrm>
            <a:prstGeom prst="rect">
              <a:avLst/>
            </a:prstGeom>
            <a:solidFill>
              <a:srgbClr val="B3B3B3">
                <a:alpha val="85098"/>
              </a:srgbClr>
            </a:solidFill>
          </p:spPr>
          <p:txBody>
            <a:bodyPr/>
            <a:lstStyle/>
            <a:p/>
          </p:txBody>
        </p:sp>
        <p:sp>
          <p:nvSpPr>
            <p:cNvPr id="62" name="rc62"/>
            <p:cNvSpPr/>
            <p:nvPr/>
          </p:nvSpPr>
          <p:spPr>
            <a:xfrm>
              <a:off x="4228248" y="3677139"/>
              <a:ext cx="239888" cy="292481"/>
            </a:xfrm>
            <a:prstGeom prst="rect">
              <a:avLst/>
            </a:prstGeom>
            <a:solidFill>
              <a:srgbClr val="B3B3B3">
                <a:alpha val="85098"/>
              </a:srgbClr>
            </a:solidFill>
          </p:spPr>
          <p:txBody>
            <a:bodyPr/>
            <a:lstStyle/>
            <a:p/>
          </p:txBody>
        </p:sp>
        <p:sp>
          <p:nvSpPr>
            <p:cNvPr id="63" name="rc63"/>
            <p:cNvSpPr/>
            <p:nvPr/>
          </p:nvSpPr>
          <p:spPr>
            <a:xfrm>
              <a:off x="4494791" y="3713937"/>
              <a:ext cx="239888" cy="201166"/>
            </a:xfrm>
            <a:prstGeom prst="rect">
              <a:avLst/>
            </a:prstGeom>
            <a:solidFill>
              <a:srgbClr val="B3B3B3">
                <a:alpha val="85098"/>
              </a:srgbClr>
            </a:solidFill>
          </p:spPr>
          <p:txBody>
            <a:bodyPr/>
            <a:lstStyle/>
            <a:p/>
          </p:txBody>
        </p:sp>
        <p:sp>
          <p:nvSpPr>
            <p:cNvPr id="64" name="rc64"/>
            <p:cNvSpPr/>
            <p:nvPr/>
          </p:nvSpPr>
          <p:spPr>
            <a:xfrm>
              <a:off x="4761334" y="3236372"/>
              <a:ext cx="239888" cy="258681"/>
            </a:xfrm>
            <a:prstGeom prst="rect">
              <a:avLst/>
            </a:prstGeom>
            <a:solidFill>
              <a:srgbClr val="B3B3B3">
                <a:alpha val="85098"/>
              </a:srgbClr>
            </a:solidFill>
          </p:spPr>
          <p:txBody>
            <a:bodyPr/>
            <a:lstStyle/>
            <a:p/>
          </p:txBody>
        </p:sp>
        <p:sp>
          <p:nvSpPr>
            <p:cNvPr id="65" name="rc65"/>
            <p:cNvSpPr/>
            <p:nvPr/>
          </p:nvSpPr>
          <p:spPr>
            <a:xfrm>
              <a:off x="5027877" y="2879289"/>
              <a:ext cx="239888" cy="322738"/>
            </a:xfrm>
            <a:prstGeom prst="rect">
              <a:avLst/>
            </a:prstGeom>
            <a:solidFill>
              <a:srgbClr val="B3B3B3">
                <a:alpha val="85098"/>
              </a:srgbClr>
            </a:solidFill>
          </p:spPr>
          <p:txBody>
            <a:bodyPr/>
            <a:lstStyle/>
            <a:p/>
          </p:txBody>
        </p:sp>
        <p:sp>
          <p:nvSpPr>
            <p:cNvPr id="66" name="rc66"/>
            <p:cNvSpPr/>
            <p:nvPr/>
          </p:nvSpPr>
          <p:spPr>
            <a:xfrm>
              <a:off x="5294420" y="3405374"/>
              <a:ext cx="239888" cy="327917"/>
            </a:xfrm>
            <a:prstGeom prst="rect">
              <a:avLst/>
            </a:prstGeom>
            <a:solidFill>
              <a:srgbClr val="B3B3B3">
                <a:alpha val="85098"/>
              </a:srgbClr>
            </a:solidFill>
          </p:spPr>
          <p:txBody>
            <a:bodyPr/>
            <a:lstStyle/>
            <a:p/>
          </p:txBody>
        </p:sp>
        <p:sp>
          <p:nvSpPr>
            <p:cNvPr id="67" name="rc67"/>
            <p:cNvSpPr/>
            <p:nvPr/>
          </p:nvSpPr>
          <p:spPr>
            <a:xfrm>
              <a:off x="5560963" y="3784264"/>
              <a:ext cx="239888" cy="276398"/>
            </a:xfrm>
            <a:prstGeom prst="rect">
              <a:avLst/>
            </a:prstGeom>
            <a:solidFill>
              <a:srgbClr val="B3B3B3">
                <a:alpha val="85098"/>
              </a:srgbClr>
            </a:solidFill>
          </p:spPr>
          <p:txBody>
            <a:bodyPr/>
            <a:lstStyle/>
            <a:p/>
          </p:txBody>
        </p:sp>
        <p:sp>
          <p:nvSpPr>
            <p:cNvPr id="68" name="rc68"/>
            <p:cNvSpPr/>
            <p:nvPr/>
          </p:nvSpPr>
          <p:spPr>
            <a:xfrm>
              <a:off x="5827506" y="3175314"/>
              <a:ext cx="239888" cy="221337"/>
            </a:xfrm>
            <a:prstGeom prst="rect">
              <a:avLst/>
            </a:prstGeom>
            <a:solidFill>
              <a:srgbClr val="B3B3B3">
                <a:alpha val="85098"/>
              </a:srgbClr>
            </a:solidFill>
          </p:spPr>
          <p:txBody>
            <a:bodyPr/>
            <a:lstStyle/>
            <a:p/>
          </p:txBody>
        </p:sp>
        <p:sp>
          <p:nvSpPr>
            <p:cNvPr id="69" name="rc69"/>
            <p:cNvSpPr/>
            <p:nvPr/>
          </p:nvSpPr>
          <p:spPr>
            <a:xfrm>
              <a:off x="6094049" y="3284074"/>
              <a:ext cx="239888" cy="55334"/>
            </a:xfrm>
            <a:prstGeom prst="rect">
              <a:avLst/>
            </a:prstGeom>
            <a:solidFill>
              <a:srgbClr val="B3B3B3">
                <a:alpha val="85098"/>
              </a:srgbClr>
            </a:solidFill>
          </p:spPr>
          <p:txBody>
            <a:bodyPr/>
            <a:lstStyle/>
            <a:p/>
          </p:txBody>
        </p:sp>
        <p:sp>
          <p:nvSpPr>
            <p:cNvPr id="70" name="rc70"/>
            <p:cNvSpPr/>
            <p:nvPr/>
          </p:nvSpPr>
          <p:spPr>
            <a:xfrm>
              <a:off x="6360593" y="3782628"/>
              <a:ext cx="239888" cy="277761"/>
            </a:xfrm>
            <a:prstGeom prst="rect">
              <a:avLst/>
            </a:prstGeom>
            <a:solidFill>
              <a:srgbClr val="B3B3B3">
                <a:alpha val="85098"/>
              </a:srgbClr>
            </a:solidFill>
          </p:spPr>
          <p:txBody>
            <a:bodyPr/>
            <a:lstStyle/>
            <a:p/>
          </p:txBody>
        </p:sp>
        <p:sp>
          <p:nvSpPr>
            <p:cNvPr id="71" name="rc71"/>
            <p:cNvSpPr/>
            <p:nvPr/>
          </p:nvSpPr>
          <p:spPr>
            <a:xfrm>
              <a:off x="6627136" y="3780448"/>
              <a:ext cx="239888" cy="223790"/>
            </a:xfrm>
            <a:prstGeom prst="rect">
              <a:avLst/>
            </a:prstGeom>
            <a:solidFill>
              <a:srgbClr val="B3B3B3">
                <a:alpha val="85098"/>
              </a:srgbClr>
            </a:solidFill>
          </p:spPr>
          <p:txBody>
            <a:bodyPr/>
            <a:lstStyle/>
            <a:p/>
          </p:txBody>
        </p:sp>
        <p:sp>
          <p:nvSpPr>
            <p:cNvPr id="72" name="rc72"/>
            <p:cNvSpPr/>
            <p:nvPr/>
          </p:nvSpPr>
          <p:spPr>
            <a:xfrm>
              <a:off x="6893679" y="3378115"/>
              <a:ext cx="239888" cy="454122"/>
            </a:xfrm>
            <a:prstGeom prst="rect">
              <a:avLst/>
            </a:prstGeom>
            <a:solidFill>
              <a:srgbClr val="B3B3B3">
                <a:alpha val="85098"/>
              </a:srgbClr>
            </a:solidFill>
          </p:spPr>
          <p:txBody>
            <a:bodyPr/>
            <a:lstStyle/>
            <a:p/>
          </p:txBody>
        </p:sp>
        <p:sp>
          <p:nvSpPr>
            <p:cNvPr id="73" name="rc73"/>
            <p:cNvSpPr/>
            <p:nvPr/>
          </p:nvSpPr>
          <p:spPr>
            <a:xfrm>
              <a:off x="7160222" y="3485786"/>
              <a:ext cx="239888" cy="572969"/>
            </a:xfrm>
            <a:prstGeom prst="rect">
              <a:avLst/>
            </a:prstGeom>
            <a:solidFill>
              <a:srgbClr val="B3B3B3">
                <a:alpha val="85098"/>
              </a:srgbClr>
            </a:solidFill>
          </p:spPr>
          <p:txBody>
            <a:bodyPr/>
            <a:lstStyle/>
            <a:p/>
          </p:txBody>
        </p:sp>
        <p:sp>
          <p:nvSpPr>
            <p:cNvPr id="74" name="rc74"/>
            <p:cNvSpPr/>
            <p:nvPr/>
          </p:nvSpPr>
          <p:spPr>
            <a:xfrm>
              <a:off x="7426765" y="3188670"/>
              <a:ext cx="239888" cy="463663"/>
            </a:xfrm>
            <a:prstGeom prst="rect">
              <a:avLst/>
            </a:prstGeom>
            <a:solidFill>
              <a:srgbClr val="B3B3B3">
                <a:alpha val="85098"/>
              </a:srgbClr>
            </a:solidFill>
          </p:spPr>
          <p:txBody>
            <a:bodyPr/>
            <a:lstStyle/>
            <a:p/>
          </p:txBody>
        </p:sp>
        <p:sp>
          <p:nvSpPr>
            <p:cNvPr id="75" name="rc75"/>
            <p:cNvSpPr/>
            <p:nvPr/>
          </p:nvSpPr>
          <p:spPr>
            <a:xfrm>
              <a:off x="7693308" y="3350585"/>
              <a:ext cx="239888" cy="235511"/>
            </a:xfrm>
            <a:prstGeom prst="rect">
              <a:avLst/>
            </a:prstGeom>
            <a:solidFill>
              <a:srgbClr val="B3B3B3">
                <a:alpha val="85098"/>
              </a:srgbClr>
            </a:solidFill>
          </p:spPr>
          <p:txBody>
            <a:bodyPr/>
            <a:lstStyle/>
            <a:p/>
          </p:txBody>
        </p:sp>
        <p:sp>
          <p:nvSpPr>
            <p:cNvPr id="76" name="rc76"/>
            <p:cNvSpPr/>
            <p:nvPr/>
          </p:nvSpPr>
          <p:spPr>
            <a:xfrm>
              <a:off x="7959851" y="3340499"/>
              <a:ext cx="239888" cy="238782"/>
            </a:xfrm>
            <a:prstGeom prst="rect">
              <a:avLst/>
            </a:prstGeom>
            <a:solidFill>
              <a:srgbClr val="B3B3B3">
                <a:alpha val="85098"/>
              </a:srgbClr>
            </a:solidFill>
          </p:spPr>
          <p:txBody>
            <a:bodyPr/>
            <a:lstStyle/>
            <a:p/>
          </p:txBody>
        </p:sp>
        <p:sp>
          <p:nvSpPr>
            <p:cNvPr id="77" name="pl77"/>
            <p:cNvSpPr/>
            <p:nvPr/>
          </p:nvSpPr>
          <p:spPr>
            <a:xfrm>
              <a:off x="1416218" y="2075428"/>
              <a:ext cx="6663577" cy="350400"/>
            </a:xfrm>
            <a:custGeom>
              <a:avLst/>
              <a:pathLst>
                <a:path w="6663577" h="350400">
                  <a:moveTo>
                    <a:pt x="0" y="82447"/>
                  </a:moveTo>
                  <a:lnTo>
                    <a:pt x="266543" y="309177"/>
                  </a:lnTo>
                  <a:lnTo>
                    <a:pt x="533086" y="350400"/>
                  </a:lnTo>
                  <a:lnTo>
                    <a:pt x="799629" y="267953"/>
                  </a:lnTo>
                  <a:lnTo>
                    <a:pt x="1066172" y="164894"/>
                  </a:lnTo>
                  <a:lnTo>
                    <a:pt x="1332715" y="123670"/>
                  </a:lnTo>
                  <a:lnTo>
                    <a:pt x="1599258" y="0"/>
                  </a:lnTo>
                  <a:lnTo>
                    <a:pt x="1865801" y="123670"/>
                  </a:lnTo>
                  <a:lnTo>
                    <a:pt x="2132344" y="288565"/>
                  </a:lnTo>
                  <a:lnTo>
                    <a:pt x="2398888" y="226729"/>
                  </a:lnTo>
                  <a:lnTo>
                    <a:pt x="2665431" y="185506"/>
                  </a:lnTo>
                  <a:lnTo>
                    <a:pt x="2931974" y="41223"/>
                  </a:lnTo>
                  <a:lnTo>
                    <a:pt x="3198517" y="61835"/>
                  </a:lnTo>
                  <a:lnTo>
                    <a:pt x="3465060" y="226729"/>
                  </a:lnTo>
                  <a:lnTo>
                    <a:pt x="3731603" y="329788"/>
                  </a:lnTo>
                  <a:lnTo>
                    <a:pt x="3998146" y="123670"/>
                  </a:lnTo>
                  <a:lnTo>
                    <a:pt x="4264689" y="0"/>
                  </a:lnTo>
                  <a:lnTo>
                    <a:pt x="4531233" y="247341"/>
                  </a:lnTo>
                  <a:lnTo>
                    <a:pt x="4797776" y="267953"/>
                  </a:lnTo>
                  <a:lnTo>
                    <a:pt x="5064319" y="0"/>
                  </a:lnTo>
                  <a:lnTo>
                    <a:pt x="5330862" y="20611"/>
                  </a:lnTo>
                  <a:lnTo>
                    <a:pt x="5597405" y="82447"/>
                  </a:lnTo>
                  <a:lnTo>
                    <a:pt x="5863948" y="0"/>
                  </a:lnTo>
                  <a:lnTo>
                    <a:pt x="6130491" y="144282"/>
                  </a:lnTo>
                  <a:lnTo>
                    <a:pt x="6397034" y="164894"/>
                  </a:lnTo>
                  <a:lnTo>
                    <a:pt x="6663577" y="164894"/>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453459"/>
            </a:xfrm>
            <a:custGeom>
              <a:avLst/>
              <a:pathLst>
                <a:path w="6663577" h="453459">
                  <a:moveTo>
                    <a:pt x="0" y="267953"/>
                  </a:moveTo>
                  <a:lnTo>
                    <a:pt x="266543" y="309177"/>
                  </a:lnTo>
                  <a:lnTo>
                    <a:pt x="533086" y="432847"/>
                  </a:lnTo>
                  <a:lnTo>
                    <a:pt x="799629" y="309177"/>
                  </a:lnTo>
                  <a:lnTo>
                    <a:pt x="1066172" y="185506"/>
                  </a:lnTo>
                  <a:lnTo>
                    <a:pt x="1332715" y="206118"/>
                  </a:lnTo>
                  <a:lnTo>
                    <a:pt x="1599258" y="0"/>
                  </a:lnTo>
                  <a:lnTo>
                    <a:pt x="1865801" y="226729"/>
                  </a:lnTo>
                  <a:lnTo>
                    <a:pt x="2132344" y="288565"/>
                  </a:lnTo>
                  <a:lnTo>
                    <a:pt x="2398888" y="267953"/>
                  </a:lnTo>
                  <a:lnTo>
                    <a:pt x="2665431" y="329788"/>
                  </a:lnTo>
                  <a:lnTo>
                    <a:pt x="2931974" y="164894"/>
                  </a:lnTo>
                  <a:lnTo>
                    <a:pt x="3198517" y="144282"/>
                  </a:lnTo>
                  <a:lnTo>
                    <a:pt x="3465060" y="329788"/>
                  </a:lnTo>
                  <a:lnTo>
                    <a:pt x="3731603" y="453459"/>
                  </a:lnTo>
                  <a:lnTo>
                    <a:pt x="3998146" y="247341"/>
                  </a:lnTo>
                  <a:lnTo>
                    <a:pt x="4264689" y="103059"/>
                  </a:lnTo>
                  <a:lnTo>
                    <a:pt x="4531233" y="329788"/>
                  </a:lnTo>
                  <a:lnTo>
                    <a:pt x="4797776" y="288565"/>
                  </a:lnTo>
                  <a:lnTo>
                    <a:pt x="5064319" y="103059"/>
                  </a:lnTo>
                  <a:lnTo>
                    <a:pt x="5330862" y="103059"/>
                  </a:lnTo>
                  <a:lnTo>
                    <a:pt x="5597405" y="247341"/>
                  </a:lnTo>
                  <a:lnTo>
                    <a:pt x="5863948" y="206118"/>
                  </a:lnTo>
                  <a:lnTo>
                    <a:pt x="6130491" y="309177"/>
                  </a:lnTo>
                  <a:lnTo>
                    <a:pt x="6397034" y="247341"/>
                  </a:lnTo>
                  <a:lnTo>
                    <a:pt x="6663577" y="247341"/>
                  </a:lnTo>
                </a:path>
              </a:pathLst>
            </a:custGeom>
            <a:ln w="27101" cap="flat">
              <a:solidFill>
                <a:srgbClr val="F26A21">
                  <a:alpha val="100000"/>
                </a:srgbClr>
              </a:solidFill>
              <a:prstDash val="solid"/>
              <a:round/>
            </a:ln>
          </p:spPr>
          <p:txBody>
            <a:bodyPr/>
            <a:lstStyle/>
            <a:p/>
          </p:txBody>
        </p:sp>
        <p:sp>
          <p:nvSpPr>
            <p:cNvPr id="79" name="tx79"/>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402135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535407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752963"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801950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1355928"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1" name="tx91"/>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402135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3" name="tx93"/>
            <p:cNvSpPr/>
            <p:nvPr/>
          </p:nvSpPr>
          <p:spPr>
            <a:xfrm>
              <a:off x="535407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6867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695333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721987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748642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9" name="tx99"/>
            <p:cNvSpPr/>
            <p:nvPr/>
          </p:nvSpPr>
          <p:spPr>
            <a:xfrm>
              <a:off x="775296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0" name="tx100"/>
            <p:cNvSpPr/>
            <p:nvPr/>
          </p:nvSpPr>
          <p:spPr>
            <a:xfrm>
              <a:off x="801950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1" name="tx101"/>
            <p:cNvSpPr/>
            <p:nvPr/>
          </p:nvSpPr>
          <p:spPr>
            <a:xfrm>
              <a:off x="2673584" y="39232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4006300" y="38402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5339016" y="38855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6983478" y="39350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5" name="tx105"/>
            <p:cNvSpPr/>
            <p:nvPr/>
          </p:nvSpPr>
          <p:spPr>
            <a:xfrm>
              <a:off x="7471361" y="38450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6" name="tx106"/>
            <p:cNvSpPr/>
            <p:nvPr/>
          </p:nvSpPr>
          <p:spPr>
            <a:xfrm>
              <a:off x="7737904" y="38106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7" name="tx107"/>
            <p:cNvSpPr/>
            <p:nvPr/>
          </p:nvSpPr>
          <p:spPr>
            <a:xfrm>
              <a:off x="8049651" y="38085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1340869" y="38894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9" name="tx109"/>
            <p:cNvSpPr/>
            <p:nvPr/>
          </p:nvSpPr>
          <p:spPr>
            <a:xfrm>
              <a:off x="4006300" y="34380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0" name="tx110"/>
            <p:cNvSpPr/>
            <p:nvPr/>
          </p:nvSpPr>
          <p:spPr>
            <a:xfrm>
              <a:off x="5339016" y="35302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6450392" y="39379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2" name="tx112"/>
            <p:cNvSpPr/>
            <p:nvPr/>
          </p:nvSpPr>
          <p:spPr>
            <a:xfrm>
              <a:off x="6938274" y="35660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3" name="tx113"/>
            <p:cNvSpPr/>
            <p:nvPr/>
          </p:nvSpPr>
          <p:spPr>
            <a:xfrm>
              <a:off x="7204817" y="37903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4" name="tx114"/>
            <p:cNvSpPr/>
            <p:nvPr/>
          </p:nvSpPr>
          <p:spPr>
            <a:xfrm>
              <a:off x="7471361" y="33813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1340869" y="34165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6" name="tx116"/>
            <p:cNvSpPr/>
            <p:nvPr/>
          </p:nvSpPr>
          <p:spPr>
            <a:xfrm>
              <a:off x="2673584" y="35154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7" name="tx117"/>
            <p:cNvSpPr/>
            <p:nvPr/>
          </p:nvSpPr>
          <p:spPr>
            <a:xfrm>
              <a:off x="4051504" y="31935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8" name="tx118"/>
            <p:cNvSpPr/>
            <p:nvPr/>
          </p:nvSpPr>
          <p:spPr>
            <a:xfrm>
              <a:off x="5339016" y="32873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19" name="tx119"/>
            <p:cNvSpPr/>
            <p:nvPr/>
          </p:nvSpPr>
          <p:spPr>
            <a:xfrm>
              <a:off x="6405188" y="36659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0" name="tx120"/>
            <p:cNvSpPr/>
            <p:nvPr/>
          </p:nvSpPr>
          <p:spPr>
            <a:xfrm>
              <a:off x="6671731" y="36637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1" name="tx121"/>
            <p:cNvSpPr/>
            <p:nvPr/>
          </p:nvSpPr>
          <p:spPr>
            <a:xfrm>
              <a:off x="6938274" y="32614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22" name="tx122"/>
            <p:cNvSpPr/>
            <p:nvPr/>
          </p:nvSpPr>
          <p:spPr>
            <a:xfrm>
              <a:off x="7204817" y="33676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3" name="tx123"/>
            <p:cNvSpPr/>
            <p:nvPr/>
          </p:nvSpPr>
          <p:spPr>
            <a:xfrm>
              <a:off x="7471361" y="30705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4" name="tx124"/>
            <p:cNvSpPr/>
            <p:nvPr/>
          </p:nvSpPr>
          <p:spPr>
            <a:xfrm>
              <a:off x="7737904" y="32325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5" name="tx125"/>
            <p:cNvSpPr/>
            <p:nvPr/>
          </p:nvSpPr>
          <p:spPr>
            <a:xfrm>
              <a:off x="8004447" y="32224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6" name="tx126"/>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717597" y="352042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8" name="tx128"/>
            <p:cNvSpPr/>
            <p:nvPr/>
          </p:nvSpPr>
          <p:spPr>
            <a:xfrm>
              <a:off x="717597" y="297566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9" name="tx129"/>
            <p:cNvSpPr/>
            <p:nvPr/>
          </p:nvSpPr>
          <p:spPr>
            <a:xfrm>
              <a:off x="717597" y="2428386"/>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0" name="tx130"/>
            <p:cNvSpPr/>
            <p:nvPr/>
          </p:nvSpPr>
          <p:spPr>
            <a:xfrm>
              <a:off x="717597" y="188322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63170" y="4979579"/>
              <a:ext cx="201456" cy="201456"/>
            </a:xfrm>
            <a:prstGeom prst="rect">
              <a:avLst/>
            </a:prstGeom>
            <a:solidFill>
              <a:srgbClr val="B3B3B3">
                <a:alpha val="85098"/>
              </a:srgbClr>
            </a:solidFill>
          </p:spPr>
          <p:txBody>
            <a:bodyPr/>
            <a:lstStyle/>
            <a:p/>
          </p:txBody>
        </p:sp>
        <p:sp>
          <p:nvSpPr>
            <p:cNvPr id="154" name="rc154"/>
            <p:cNvSpPr/>
            <p:nvPr/>
          </p:nvSpPr>
          <p:spPr>
            <a:xfrm>
              <a:off x="5565324" y="4979579"/>
              <a:ext cx="201456" cy="201456"/>
            </a:xfrm>
            <a:prstGeom prst="rect">
              <a:avLst/>
            </a:prstGeom>
            <a:solidFill>
              <a:srgbClr val="1CABE2">
                <a:alpha val="85098"/>
              </a:srgbClr>
            </a:solidFill>
          </p:spPr>
          <p:txBody>
            <a:bodyPr/>
            <a:lstStyle/>
            <a:p/>
          </p:txBody>
        </p:sp>
        <p:sp>
          <p:nvSpPr>
            <p:cNvPr id="155" name="tx15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51100" y="1592892"/>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2000-2025</a:t>
              </a:r>
            </a:p>
          </p:txBody>
        </p:sp>
        <p:sp>
          <p:nvSpPr>
            <p:cNvPr id="159" name="pl159"/>
            <p:cNvSpPr/>
            <p:nvPr/>
          </p:nvSpPr>
          <p:spPr>
            <a:xfrm>
              <a:off x="250953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9360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3625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72279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1493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26143"/>
              <a:ext cx="495011" cy="119033"/>
            </a:xfrm>
            <a:prstGeom prst="rect">
              <a:avLst/>
            </a:prstGeom>
            <a:solidFill>
              <a:srgbClr val="1CABE2">
                <a:alpha val="85098"/>
              </a:srgbClr>
            </a:solidFill>
          </p:spPr>
          <p:txBody>
            <a:bodyPr/>
            <a:lstStyle/>
            <a:p/>
          </p:txBody>
        </p:sp>
        <p:sp>
          <p:nvSpPr>
            <p:cNvPr id="169" name="rc169"/>
            <p:cNvSpPr/>
            <p:nvPr/>
          </p:nvSpPr>
          <p:spPr>
            <a:xfrm>
              <a:off x="1296273" y="5577352"/>
              <a:ext cx="4717166" cy="119033"/>
            </a:xfrm>
            <a:prstGeom prst="rect">
              <a:avLst/>
            </a:prstGeom>
            <a:solidFill>
              <a:srgbClr val="1CABE2">
                <a:alpha val="85098"/>
              </a:srgbClr>
            </a:solidFill>
          </p:spPr>
          <p:txBody>
            <a:bodyPr/>
            <a:lstStyle/>
            <a:p/>
          </p:txBody>
        </p:sp>
        <p:sp>
          <p:nvSpPr>
            <p:cNvPr id="170" name="rc170"/>
            <p:cNvSpPr/>
            <p:nvPr/>
          </p:nvSpPr>
          <p:spPr>
            <a:xfrm>
              <a:off x="1296273" y="5428560"/>
              <a:ext cx="4777829" cy="119033"/>
            </a:xfrm>
            <a:prstGeom prst="rect">
              <a:avLst/>
            </a:prstGeom>
            <a:solidFill>
              <a:srgbClr val="1CABE2">
                <a:alpha val="85098"/>
              </a:srgbClr>
            </a:solidFill>
          </p:spPr>
          <p:txBody>
            <a:bodyPr/>
            <a:lstStyle/>
            <a:p/>
          </p:txBody>
        </p:sp>
        <p:sp>
          <p:nvSpPr>
            <p:cNvPr id="171" name="rc171"/>
            <p:cNvSpPr/>
            <p:nvPr/>
          </p:nvSpPr>
          <p:spPr>
            <a:xfrm>
              <a:off x="1791285" y="5726143"/>
              <a:ext cx="2472630" cy="119033"/>
            </a:xfrm>
            <a:prstGeom prst="rect">
              <a:avLst/>
            </a:prstGeom>
            <a:solidFill>
              <a:srgbClr val="B3B3B3">
                <a:alpha val="85098"/>
              </a:srgbClr>
            </a:solidFill>
          </p:spPr>
          <p:txBody>
            <a:bodyPr/>
            <a:lstStyle/>
            <a:p/>
          </p:txBody>
        </p:sp>
        <p:sp>
          <p:nvSpPr>
            <p:cNvPr id="172" name="rc172"/>
            <p:cNvSpPr/>
            <p:nvPr/>
          </p:nvSpPr>
          <p:spPr>
            <a:xfrm>
              <a:off x="6013440" y="5577352"/>
              <a:ext cx="2096518" cy="119033"/>
            </a:xfrm>
            <a:prstGeom prst="rect">
              <a:avLst/>
            </a:prstGeom>
            <a:solidFill>
              <a:srgbClr val="B3B3B3">
                <a:alpha val="85098"/>
              </a:srgbClr>
            </a:solidFill>
          </p:spPr>
          <p:txBody>
            <a:bodyPr/>
            <a:lstStyle/>
            <a:p/>
          </p:txBody>
        </p:sp>
        <p:sp>
          <p:nvSpPr>
            <p:cNvPr id="173" name="rc173"/>
            <p:cNvSpPr/>
            <p:nvPr/>
          </p:nvSpPr>
          <p:spPr>
            <a:xfrm>
              <a:off x="6074103" y="5428560"/>
              <a:ext cx="2125636" cy="119033"/>
            </a:xfrm>
            <a:prstGeom prst="rect">
              <a:avLst/>
            </a:prstGeom>
            <a:solidFill>
              <a:srgbClr val="B3B3B3">
                <a:alpha val="85098"/>
              </a:srgbClr>
            </a:solidFill>
          </p:spPr>
          <p:txBody>
            <a:bodyPr/>
            <a:lstStyle/>
            <a:p/>
          </p:txBody>
        </p:sp>
        <p:sp>
          <p:nvSpPr>
            <p:cNvPr id="174" name="tx174"/>
            <p:cNvSpPr/>
            <p:nvPr/>
          </p:nvSpPr>
          <p:spPr>
            <a:xfrm>
              <a:off x="4344287"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5" name="tx175"/>
            <p:cNvSpPr/>
            <p:nvPr/>
          </p:nvSpPr>
          <p:spPr>
            <a:xfrm>
              <a:off x="819033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76" name="tx176"/>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a:t>
              </a:r>
            </a:p>
          </p:txBody>
        </p:sp>
        <p:sp>
          <p:nvSpPr>
            <p:cNvPr id="177" name="tx177"/>
            <p:cNvSpPr/>
            <p:nvPr/>
          </p:nvSpPr>
          <p:spPr>
            <a:xfrm>
              <a:off x="142964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357448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9" name="tx179"/>
            <p:cNvSpPr/>
            <p:nvPr/>
          </p:nvSpPr>
          <p:spPr>
            <a:xfrm>
              <a:off x="3653034"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0" name="tx180"/>
            <p:cNvSpPr/>
            <p:nvPr/>
          </p:nvSpPr>
          <p:spPr>
            <a:xfrm>
              <a:off x="2995445"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81" name="tx181"/>
            <p:cNvSpPr/>
            <p:nvPr/>
          </p:nvSpPr>
          <p:spPr>
            <a:xfrm>
              <a:off x="699578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2" name="tx182"/>
            <p:cNvSpPr/>
            <p:nvPr/>
          </p:nvSpPr>
          <p:spPr>
            <a:xfrm>
              <a:off x="7071004"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3" name="tx18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363736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8" name="tx188"/>
            <p:cNvSpPr/>
            <p:nvPr/>
          </p:nvSpPr>
          <p:spPr>
            <a:xfrm>
              <a:off x="606388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9" name="tx18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2" name="tx19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Solomon Islands.
In 2025, DTP1 coverage in Solomon Islands remained constant 91%. The number of children missing out on any DTP vaccination (zero-dose children) remained constant at from 2,000 in 2024 to 2,000 in 2025.
DTP3 coverage remained constant 87% in 2025, leaving 3,000 children vulnerable to vaccine-preventable diseases.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91% and DTP3 was 87%, leaving 3,000 children un- or under-vaccinated, including 2,000 zero-dose and &lt;1,000 with only partial protection.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87485"/>
                  </a:moveTo>
                  <a:lnTo>
                    <a:pt x="135891" y="328070"/>
                  </a:lnTo>
                  <a:lnTo>
                    <a:pt x="271783" y="371812"/>
                  </a:lnTo>
                  <a:lnTo>
                    <a:pt x="407675" y="284327"/>
                  </a:lnTo>
                  <a:lnTo>
                    <a:pt x="543566" y="174970"/>
                  </a:lnTo>
                  <a:lnTo>
                    <a:pt x="679458" y="131228"/>
                  </a:lnTo>
                  <a:lnTo>
                    <a:pt x="815350" y="0"/>
                  </a:lnTo>
                  <a:lnTo>
                    <a:pt x="951242" y="131228"/>
                  </a:lnTo>
                  <a:lnTo>
                    <a:pt x="1087133" y="306198"/>
                  </a:lnTo>
                  <a:lnTo>
                    <a:pt x="1223025" y="240584"/>
                  </a:lnTo>
                  <a:lnTo>
                    <a:pt x="1358917" y="196842"/>
                  </a:lnTo>
                  <a:lnTo>
                    <a:pt x="1494809" y="43742"/>
                  </a:lnTo>
                  <a:lnTo>
                    <a:pt x="1630700" y="65614"/>
                  </a:lnTo>
                  <a:lnTo>
                    <a:pt x="1766592" y="240584"/>
                  </a:lnTo>
                  <a:lnTo>
                    <a:pt x="1902484" y="349941"/>
                  </a:lnTo>
                  <a:lnTo>
                    <a:pt x="2038375" y="131228"/>
                  </a:lnTo>
                  <a:lnTo>
                    <a:pt x="2174267" y="0"/>
                  </a:lnTo>
                  <a:lnTo>
                    <a:pt x="2310159" y="262456"/>
                  </a:lnTo>
                  <a:lnTo>
                    <a:pt x="2446051" y="284327"/>
                  </a:lnTo>
                  <a:lnTo>
                    <a:pt x="2581942" y="0"/>
                  </a:lnTo>
                  <a:lnTo>
                    <a:pt x="2717834" y="21871"/>
                  </a:lnTo>
                  <a:lnTo>
                    <a:pt x="2853726" y="87485"/>
                  </a:lnTo>
                  <a:lnTo>
                    <a:pt x="2989618" y="0"/>
                  </a:lnTo>
                  <a:lnTo>
                    <a:pt x="3125509" y="153099"/>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87485"/>
                  </a:moveTo>
                  <a:lnTo>
                    <a:pt x="135891" y="328070"/>
                  </a:lnTo>
                  <a:lnTo>
                    <a:pt x="271783" y="371812"/>
                  </a:lnTo>
                  <a:lnTo>
                    <a:pt x="407675" y="284327"/>
                  </a:lnTo>
                  <a:lnTo>
                    <a:pt x="543566" y="174970"/>
                  </a:lnTo>
                  <a:lnTo>
                    <a:pt x="679458" y="131228"/>
                  </a:lnTo>
                  <a:lnTo>
                    <a:pt x="815350" y="0"/>
                  </a:lnTo>
                  <a:lnTo>
                    <a:pt x="951242" y="131228"/>
                  </a:lnTo>
                  <a:lnTo>
                    <a:pt x="1087133" y="306198"/>
                  </a:lnTo>
                  <a:lnTo>
                    <a:pt x="1223025" y="240584"/>
                  </a:lnTo>
                  <a:lnTo>
                    <a:pt x="1358917" y="196842"/>
                  </a:lnTo>
                  <a:lnTo>
                    <a:pt x="1494809" y="43742"/>
                  </a:lnTo>
                  <a:lnTo>
                    <a:pt x="1630700" y="65614"/>
                  </a:lnTo>
                  <a:lnTo>
                    <a:pt x="1766592" y="240584"/>
                  </a:lnTo>
                  <a:lnTo>
                    <a:pt x="1902484" y="349941"/>
                  </a:lnTo>
                  <a:lnTo>
                    <a:pt x="2038375" y="131228"/>
                  </a:lnTo>
                  <a:lnTo>
                    <a:pt x="2174267" y="0"/>
                  </a:lnTo>
                  <a:lnTo>
                    <a:pt x="2310159" y="262456"/>
                  </a:lnTo>
                  <a:lnTo>
                    <a:pt x="2446051" y="284327"/>
                  </a:lnTo>
                  <a:lnTo>
                    <a:pt x="2581942" y="0"/>
                  </a:lnTo>
                  <a:lnTo>
                    <a:pt x="2717834" y="21871"/>
                  </a:lnTo>
                  <a:lnTo>
                    <a:pt x="2853726" y="87485"/>
                  </a:lnTo>
                  <a:lnTo>
                    <a:pt x="2989618" y="0"/>
                  </a:lnTo>
                  <a:lnTo>
                    <a:pt x="3125509" y="153099"/>
                  </a:lnTo>
                  <a:lnTo>
                    <a:pt x="3261401" y="17497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87485"/>
                  </a:moveTo>
                  <a:lnTo>
                    <a:pt x="135891" y="328070"/>
                  </a:lnTo>
                  <a:lnTo>
                    <a:pt x="271783" y="371812"/>
                  </a:lnTo>
                  <a:lnTo>
                    <a:pt x="407675" y="284327"/>
                  </a:lnTo>
                  <a:lnTo>
                    <a:pt x="543566" y="174970"/>
                  </a:lnTo>
                  <a:lnTo>
                    <a:pt x="679458" y="131228"/>
                  </a:lnTo>
                  <a:lnTo>
                    <a:pt x="815350" y="0"/>
                  </a:lnTo>
                  <a:lnTo>
                    <a:pt x="951242" y="131228"/>
                  </a:lnTo>
                  <a:lnTo>
                    <a:pt x="1087133" y="306198"/>
                  </a:lnTo>
                  <a:lnTo>
                    <a:pt x="1223025" y="240584"/>
                  </a:lnTo>
                  <a:lnTo>
                    <a:pt x="1358917" y="196842"/>
                  </a:lnTo>
                  <a:lnTo>
                    <a:pt x="1494809" y="43742"/>
                  </a:lnTo>
                  <a:lnTo>
                    <a:pt x="1630700" y="65614"/>
                  </a:lnTo>
                  <a:lnTo>
                    <a:pt x="1766592" y="240584"/>
                  </a:lnTo>
                  <a:lnTo>
                    <a:pt x="1902484" y="349941"/>
                  </a:lnTo>
                  <a:lnTo>
                    <a:pt x="2038375" y="131228"/>
                  </a:lnTo>
                  <a:lnTo>
                    <a:pt x="2174267" y="0"/>
                  </a:lnTo>
                  <a:lnTo>
                    <a:pt x="2310159" y="262456"/>
                  </a:lnTo>
                  <a:lnTo>
                    <a:pt x="2446051" y="284327"/>
                  </a:lnTo>
                  <a:lnTo>
                    <a:pt x="2581942" y="0"/>
                  </a:lnTo>
                  <a:lnTo>
                    <a:pt x="2717834" y="21871"/>
                  </a:lnTo>
                  <a:lnTo>
                    <a:pt x="2853726" y="87485"/>
                  </a:lnTo>
                  <a:lnTo>
                    <a:pt x="2989618" y="0"/>
                  </a:lnTo>
                  <a:lnTo>
                    <a:pt x="3125509" y="153099"/>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98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98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213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837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96972" y="498897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0" name="tx60"/>
            <p:cNvSpPr/>
            <p:nvPr/>
          </p:nvSpPr>
          <p:spPr>
            <a:xfrm>
              <a:off x="30884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5087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77752" y="1403693"/>
              <a:ext cx="30837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Solomon Islands, 2000-2025</a:t>
              </a:r>
            </a:p>
          </p:txBody>
        </p:sp>
        <p:sp>
          <p:nvSpPr>
            <p:cNvPr id="63" name="pl63"/>
            <p:cNvSpPr/>
            <p:nvPr/>
          </p:nvSpPr>
          <p:spPr>
            <a:xfrm>
              <a:off x="5267799" y="39013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94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75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053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13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21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713475"/>
              <a:ext cx="3397293" cy="1346219"/>
            </a:xfrm>
            <a:custGeom>
              <a:avLst/>
              <a:pathLst>
                <a:path w="3397293" h="1346219">
                  <a:moveTo>
                    <a:pt x="0" y="316757"/>
                  </a:moveTo>
                  <a:lnTo>
                    <a:pt x="135891" y="1187840"/>
                  </a:lnTo>
                  <a:lnTo>
                    <a:pt x="271783" y="1346219"/>
                  </a:lnTo>
                  <a:lnTo>
                    <a:pt x="407675" y="1029461"/>
                  </a:lnTo>
                  <a:lnTo>
                    <a:pt x="543566" y="633514"/>
                  </a:lnTo>
                  <a:lnTo>
                    <a:pt x="679458" y="475136"/>
                  </a:lnTo>
                  <a:lnTo>
                    <a:pt x="815350" y="0"/>
                  </a:lnTo>
                  <a:lnTo>
                    <a:pt x="951242" y="475136"/>
                  </a:lnTo>
                  <a:lnTo>
                    <a:pt x="1087133" y="1108651"/>
                  </a:lnTo>
                  <a:lnTo>
                    <a:pt x="1223025" y="871083"/>
                  </a:lnTo>
                  <a:lnTo>
                    <a:pt x="1358917" y="712704"/>
                  </a:lnTo>
                  <a:lnTo>
                    <a:pt x="1494809" y="158378"/>
                  </a:lnTo>
                  <a:lnTo>
                    <a:pt x="1630700" y="237568"/>
                  </a:lnTo>
                  <a:lnTo>
                    <a:pt x="1766592" y="871083"/>
                  </a:lnTo>
                  <a:lnTo>
                    <a:pt x="1902484" y="1267029"/>
                  </a:lnTo>
                  <a:lnTo>
                    <a:pt x="2038375" y="475136"/>
                  </a:lnTo>
                  <a:lnTo>
                    <a:pt x="2174267" y="0"/>
                  </a:lnTo>
                  <a:lnTo>
                    <a:pt x="2310159" y="950272"/>
                  </a:lnTo>
                  <a:lnTo>
                    <a:pt x="2446051" y="1029461"/>
                  </a:lnTo>
                  <a:lnTo>
                    <a:pt x="2581942" y="0"/>
                  </a:lnTo>
                  <a:lnTo>
                    <a:pt x="2717834" y="79189"/>
                  </a:lnTo>
                  <a:lnTo>
                    <a:pt x="2853726" y="316757"/>
                  </a:lnTo>
                  <a:lnTo>
                    <a:pt x="2989618" y="0"/>
                  </a:lnTo>
                  <a:lnTo>
                    <a:pt x="3125509" y="554325"/>
                  </a:lnTo>
                  <a:lnTo>
                    <a:pt x="3261401" y="633514"/>
                  </a:lnTo>
                  <a:lnTo>
                    <a:pt x="3397293" y="633514"/>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13475"/>
              <a:ext cx="3397293" cy="712704"/>
            </a:xfrm>
            <a:custGeom>
              <a:avLst/>
              <a:pathLst>
                <a:path w="3397293" h="712704">
                  <a:moveTo>
                    <a:pt x="0" y="712704"/>
                  </a:moveTo>
                  <a:lnTo>
                    <a:pt x="135891" y="633514"/>
                  </a:lnTo>
                  <a:lnTo>
                    <a:pt x="271783" y="633514"/>
                  </a:lnTo>
                  <a:lnTo>
                    <a:pt x="407675" y="554325"/>
                  </a:lnTo>
                  <a:lnTo>
                    <a:pt x="543566" y="475136"/>
                  </a:lnTo>
                  <a:lnTo>
                    <a:pt x="679458" y="395946"/>
                  </a:lnTo>
                  <a:lnTo>
                    <a:pt x="815350" y="316757"/>
                  </a:lnTo>
                  <a:lnTo>
                    <a:pt x="951242" y="316757"/>
                  </a:lnTo>
                  <a:lnTo>
                    <a:pt x="1087133" y="237568"/>
                  </a:lnTo>
                  <a:lnTo>
                    <a:pt x="1223025" y="158378"/>
                  </a:lnTo>
                  <a:lnTo>
                    <a:pt x="1358917" y="158378"/>
                  </a:lnTo>
                  <a:lnTo>
                    <a:pt x="1494809" y="79189"/>
                  </a:lnTo>
                  <a:lnTo>
                    <a:pt x="1630700" y="158378"/>
                  </a:lnTo>
                  <a:lnTo>
                    <a:pt x="1766592" y="158378"/>
                  </a:lnTo>
                  <a:lnTo>
                    <a:pt x="1902484" y="158378"/>
                  </a:lnTo>
                  <a:lnTo>
                    <a:pt x="2038375" y="158378"/>
                  </a:lnTo>
                  <a:lnTo>
                    <a:pt x="2174267" y="79189"/>
                  </a:lnTo>
                  <a:lnTo>
                    <a:pt x="2310159" y="79189"/>
                  </a:lnTo>
                  <a:lnTo>
                    <a:pt x="2446051" y="79189"/>
                  </a:lnTo>
                  <a:lnTo>
                    <a:pt x="2581942" y="0"/>
                  </a:lnTo>
                  <a:lnTo>
                    <a:pt x="2717834" y="237568"/>
                  </a:lnTo>
                  <a:lnTo>
                    <a:pt x="2853726" y="395946"/>
                  </a:lnTo>
                  <a:lnTo>
                    <a:pt x="2989618" y="158378"/>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55096"/>
              <a:ext cx="3397293" cy="791893"/>
            </a:xfrm>
            <a:custGeom>
              <a:avLst/>
              <a:pathLst>
                <a:path w="3397293" h="791893">
                  <a:moveTo>
                    <a:pt x="0" y="395946"/>
                  </a:moveTo>
                  <a:lnTo>
                    <a:pt x="135891" y="475136"/>
                  </a:lnTo>
                  <a:lnTo>
                    <a:pt x="271783" y="554325"/>
                  </a:lnTo>
                  <a:lnTo>
                    <a:pt x="407675" y="475136"/>
                  </a:lnTo>
                  <a:lnTo>
                    <a:pt x="543566" y="395946"/>
                  </a:lnTo>
                  <a:lnTo>
                    <a:pt x="679458" y="395946"/>
                  </a:lnTo>
                  <a:lnTo>
                    <a:pt x="815350" y="158378"/>
                  </a:lnTo>
                  <a:lnTo>
                    <a:pt x="951242" y="158378"/>
                  </a:lnTo>
                  <a:lnTo>
                    <a:pt x="1087133" y="79189"/>
                  </a:lnTo>
                  <a:lnTo>
                    <a:pt x="1223025" y="79189"/>
                  </a:lnTo>
                  <a:lnTo>
                    <a:pt x="1358917" y="79189"/>
                  </a:lnTo>
                  <a:lnTo>
                    <a:pt x="1494809" y="79189"/>
                  </a:lnTo>
                  <a:lnTo>
                    <a:pt x="1630700" y="0"/>
                  </a:lnTo>
                  <a:lnTo>
                    <a:pt x="1766592" y="79189"/>
                  </a:lnTo>
                  <a:lnTo>
                    <a:pt x="1902484" y="79189"/>
                  </a:lnTo>
                  <a:lnTo>
                    <a:pt x="2038375" y="79189"/>
                  </a:lnTo>
                  <a:lnTo>
                    <a:pt x="2174267" y="79189"/>
                  </a:lnTo>
                  <a:lnTo>
                    <a:pt x="2310159" y="79189"/>
                  </a:lnTo>
                  <a:lnTo>
                    <a:pt x="2446051" y="158378"/>
                  </a:lnTo>
                  <a:lnTo>
                    <a:pt x="2581942" y="158378"/>
                  </a:lnTo>
                  <a:lnTo>
                    <a:pt x="2717834" y="316757"/>
                  </a:lnTo>
                  <a:lnTo>
                    <a:pt x="2853726" y="791893"/>
                  </a:lnTo>
                  <a:lnTo>
                    <a:pt x="2989618" y="237568"/>
                  </a:lnTo>
                  <a:lnTo>
                    <a:pt x="3125509" y="475136"/>
                  </a:lnTo>
                  <a:lnTo>
                    <a:pt x="3261401" y="475136"/>
                  </a:lnTo>
                  <a:lnTo>
                    <a:pt x="3397293" y="47513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1347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713475"/>
              <a:ext cx="3397293" cy="1346219"/>
            </a:xfrm>
            <a:custGeom>
              <a:avLst/>
              <a:pathLst>
                <a:path w="3397293" h="1346219">
                  <a:moveTo>
                    <a:pt x="0" y="316757"/>
                  </a:moveTo>
                  <a:lnTo>
                    <a:pt x="135891" y="1187840"/>
                  </a:lnTo>
                  <a:lnTo>
                    <a:pt x="271783" y="1346219"/>
                  </a:lnTo>
                  <a:lnTo>
                    <a:pt x="407675" y="1029461"/>
                  </a:lnTo>
                  <a:lnTo>
                    <a:pt x="543566" y="633514"/>
                  </a:lnTo>
                  <a:lnTo>
                    <a:pt x="679458" y="475136"/>
                  </a:lnTo>
                  <a:lnTo>
                    <a:pt x="815350" y="0"/>
                  </a:lnTo>
                  <a:lnTo>
                    <a:pt x="951242" y="475136"/>
                  </a:lnTo>
                  <a:lnTo>
                    <a:pt x="1087133" y="1108651"/>
                  </a:lnTo>
                  <a:lnTo>
                    <a:pt x="1223025" y="871083"/>
                  </a:lnTo>
                  <a:lnTo>
                    <a:pt x="1358917" y="712704"/>
                  </a:lnTo>
                  <a:lnTo>
                    <a:pt x="1494809" y="158378"/>
                  </a:lnTo>
                  <a:lnTo>
                    <a:pt x="1630700" y="237568"/>
                  </a:lnTo>
                  <a:lnTo>
                    <a:pt x="1766592" y="871083"/>
                  </a:lnTo>
                  <a:lnTo>
                    <a:pt x="1902484" y="1267029"/>
                  </a:lnTo>
                  <a:lnTo>
                    <a:pt x="2038375" y="475136"/>
                  </a:lnTo>
                  <a:lnTo>
                    <a:pt x="2174267" y="0"/>
                  </a:lnTo>
                  <a:lnTo>
                    <a:pt x="2310159" y="950272"/>
                  </a:lnTo>
                  <a:lnTo>
                    <a:pt x="2446051" y="1029461"/>
                  </a:lnTo>
                  <a:lnTo>
                    <a:pt x="2581942" y="0"/>
                  </a:lnTo>
                  <a:lnTo>
                    <a:pt x="2717834" y="79189"/>
                  </a:lnTo>
                  <a:lnTo>
                    <a:pt x="2853726" y="316757"/>
                  </a:lnTo>
                  <a:lnTo>
                    <a:pt x="2989618" y="0"/>
                  </a:lnTo>
                  <a:lnTo>
                    <a:pt x="3125509" y="554325"/>
                  </a:lnTo>
                  <a:lnTo>
                    <a:pt x="3261401" y="633514"/>
                  </a:lnTo>
                  <a:lnTo>
                    <a:pt x="3397293" y="63351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713475"/>
              <a:ext cx="3397293" cy="1346219"/>
            </a:xfrm>
            <a:custGeom>
              <a:avLst/>
              <a:pathLst>
                <a:path w="3397293" h="1346219">
                  <a:moveTo>
                    <a:pt x="0" y="316757"/>
                  </a:moveTo>
                  <a:lnTo>
                    <a:pt x="135891" y="1187840"/>
                  </a:lnTo>
                  <a:lnTo>
                    <a:pt x="271783" y="1346219"/>
                  </a:lnTo>
                  <a:lnTo>
                    <a:pt x="407675" y="1029461"/>
                  </a:lnTo>
                  <a:lnTo>
                    <a:pt x="543566" y="633514"/>
                  </a:lnTo>
                  <a:lnTo>
                    <a:pt x="679458" y="475136"/>
                  </a:lnTo>
                  <a:lnTo>
                    <a:pt x="815350" y="0"/>
                  </a:lnTo>
                  <a:lnTo>
                    <a:pt x="951242" y="475136"/>
                  </a:lnTo>
                  <a:lnTo>
                    <a:pt x="1087133" y="1108651"/>
                  </a:lnTo>
                  <a:lnTo>
                    <a:pt x="1223025" y="871083"/>
                  </a:lnTo>
                  <a:lnTo>
                    <a:pt x="1358917" y="712704"/>
                  </a:lnTo>
                  <a:lnTo>
                    <a:pt x="1494809" y="158378"/>
                  </a:lnTo>
                  <a:lnTo>
                    <a:pt x="1630700" y="237568"/>
                  </a:lnTo>
                  <a:lnTo>
                    <a:pt x="1766592" y="871083"/>
                  </a:lnTo>
                  <a:lnTo>
                    <a:pt x="1902484" y="1267029"/>
                  </a:lnTo>
                  <a:lnTo>
                    <a:pt x="2038375" y="475136"/>
                  </a:lnTo>
                  <a:lnTo>
                    <a:pt x="2174267" y="0"/>
                  </a:lnTo>
                  <a:lnTo>
                    <a:pt x="2310159" y="950272"/>
                  </a:lnTo>
                  <a:lnTo>
                    <a:pt x="2446051" y="1029461"/>
                  </a:lnTo>
                  <a:lnTo>
                    <a:pt x="2581942" y="0"/>
                  </a:lnTo>
                  <a:lnTo>
                    <a:pt x="2717834" y="79189"/>
                  </a:lnTo>
                  <a:lnTo>
                    <a:pt x="2853726" y="316757"/>
                  </a:lnTo>
                  <a:lnTo>
                    <a:pt x="2989618" y="0"/>
                  </a:lnTo>
                  <a:lnTo>
                    <a:pt x="3125509" y="554325"/>
                  </a:lnTo>
                  <a:lnTo>
                    <a:pt x="3261401" y="633514"/>
                  </a:lnTo>
                  <a:lnTo>
                    <a:pt x="3397293" y="633514"/>
                  </a:lnTo>
                </a:path>
              </a:pathLst>
            </a:custGeom>
            <a:ln w="27101" cap="flat">
              <a:solidFill>
                <a:srgbClr val="0058AB">
                  <a:alpha val="100000"/>
                </a:srgbClr>
              </a:solidFill>
              <a:prstDash val="solid"/>
              <a:round/>
            </a:ln>
          </p:spPr>
          <p:txBody>
            <a:bodyPr/>
            <a:lstStyle/>
            <a:p/>
          </p:txBody>
        </p:sp>
        <p:sp>
          <p:nvSpPr>
            <p:cNvPr id="82" name="tx82"/>
            <p:cNvSpPr/>
            <p:nvPr/>
          </p:nvSpPr>
          <p:spPr>
            <a:xfrm>
              <a:off x="8902429" y="27535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902429" y="299143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4" name="tx84"/>
            <p:cNvSpPr/>
            <p:nvPr/>
          </p:nvSpPr>
          <p:spPr>
            <a:xfrm>
              <a:off x="5003259" y="34532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5" name="tx85"/>
            <p:cNvSpPr/>
            <p:nvPr/>
          </p:nvSpPr>
          <p:spPr>
            <a:xfrm>
              <a:off x="5127474" y="26613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869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5" name="pl95"/>
            <p:cNvSpPr/>
            <p:nvPr/>
          </p:nvSpPr>
          <p:spPr>
            <a:xfrm>
              <a:off x="57465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57465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71380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8" name="pl98"/>
            <p:cNvSpPr/>
            <p:nvPr/>
          </p:nvSpPr>
          <p:spPr>
            <a:xfrm>
              <a:off x="79004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9" name="tx99"/>
            <p:cNvSpPr/>
            <p:nvPr/>
          </p:nvSpPr>
          <p:spPr>
            <a:xfrm>
              <a:off x="6013671" y="498897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00" name="tx100"/>
            <p:cNvSpPr/>
            <p:nvPr/>
          </p:nvSpPr>
          <p:spPr>
            <a:xfrm>
              <a:off x="74051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816757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2" name="tx10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3" name="pl103"/>
            <p:cNvSpPr/>
            <p:nvPr/>
          </p:nvSpPr>
          <p:spPr>
            <a:xfrm>
              <a:off x="22467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105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59652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8244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1763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0355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8948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7540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87395"/>
              <a:ext cx="758557" cy="114824"/>
            </a:xfrm>
            <a:prstGeom prst="rect">
              <a:avLst/>
            </a:prstGeom>
            <a:solidFill>
              <a:srgbClr val="1CABE2">
                <a:alpha val="80000"/>
              </a:srgbClr>
            </a:solidFill>
          </p:spPr>
          <p:txBody>
            <a:bodyPr/>
            <a:lstStyle/>
            <a:p/>
          </p:txBody>
        </p:sp>
        <p:sp>
          <p:nvSpPr>
            <p:cNvPr id="116" name="rc116"/>
            <p:cNvSpPr/>
            <p:nvPr/>
          </p:nvSpPr>
          <p:spPr>
            <a:xfrm>
              <a:off x="1317178" y="5743865"/>
              <a:ext cx="7228604" cy="114824"/>
            </a:xfrm>
            <a:prstGeom prst="rect">
              <a:avLst/>
            </a:prstGeom>
            <a:solidFill>
              <a:srgbClr val="1CABE2">
                <a:alpha val="80000"/>
              </a:srgbClr>
            </a:solidFill>
          </p:spPr>
          <p:txBody>
            <a:bodyPr/>
            <a:lstStyle/>
            <a:p/>
          </p:txBody>
        </p:sp>
        <p:sp>
          <p:nvSpPr>
            <p:cNvPr id="117" name="rc117"/>
            <p:cNvSpPr/>
            <p:nvPr/>
          </p:nvSpPr>
          <p:spPr>
            <a:xfrm>
              <a:off x="1317178" y="5600334"/>
              <a:ext cx="7321564" cy="114824"/>
            </a:xfrm>
            <a:prstGeom prst="rect">
              <a:avLst/>
            </a:prstGeom>
            <a:solidFill>
              <a:srgbClr val="1CABE2">
                <a:alpha val="80000"/>
              </a:srgbClr>
            </a:solidFill>
          </p:spPr>
          <p:txBody>
            <a:bodyPr/>
            <a:lstStyle/>
            <a:p/>
          </p:txBody>
        </p:sp>
        <p:sp>
          <p:nvSpPr>
            <p:cNvPr id="118" name="tx11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294330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3" name="tx123"/>
            <p:cNvSpPr/>
            <p:nvPr/>
          </p:nvSpPr>
          <p:spPr>
            <a:xfrm>
              <a:off x="468600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4" name="tx124"/>
            <p:cNvSpPr/>
            <p:nvPr/>
          </p:nvSpPr>
          <p:spPr>
            <a:xfrm>
              <a:off x="654521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5" name="tx125"/>
            <p:cNvSpPr/>
            <p:nvPr/>
          </p:nvSpPr>
          <p:spPr>
            <a:xfrm>
              <a:off x="840442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Solomon Islands (91%) was 1 percentage point higher than the global average (90%) and the same the average across all {regn_txt} countries.
National DTP1 coverage was 8 percentage points lower than in 2019 (99%).
This equates to 2,000 zero-dose children in 2025 compared to &lt;500 zero-dose children in 2019.</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DTP1 coverage was 91% - this is 8 percentage points lower than in 2019, but 1 percentage point higher than the global average (90%).</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Solomon Islands ranked number 8 out of 27 countries for lowest DTP1 coverage (based on tied ranks).
Solomon Islands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Solomon Islands ranked number 15 out of 27 countries with 1,000 zero-dose children.
In 2025, Solomon Islands ranked number 13 out of 27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0083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3173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6262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9352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12442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1628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54718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7807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40897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83987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71992" y="3938154"/>
              <a:ext cx="204851" cy="747232"/>
            </a:xfrm>
            <a:prstGeom prst="rect">
              <a:avLst/>
            </a:prstGeom>
            <a:solidFill>
              <a:srgbClr val="80BD41">
                <a:alpha val="100000"/>
              </a:srgbClr>
            </a:solidFill>
          </p:spPr>
          <p:txBody>
            <a:bodyPr/>
            <a:lstStyle/>
            <a:p/>
          </p:txBody>
        </p:sp>
        <p:sp>
          <p:nvSpPr>
            <p:cNvPr id="30" name="rc30"/>
            <p:cNvSpPr/>
            <p:nvPr/>
          </p:nvSpPr>
          <p:spPr>
            <a:xfrm>
              <a:off x="1271992" y="3816480"/>
              <a:ext cx="204851" cy="43422"/>
            </a:xfrm>
            <a:prstGeom prst="rect">
              <a:avLst/>
            </a:prstGeom>
            <a:solidFill>
              <a:srgbClr val="0058AB">
                <a:alpha val="100000"/>
              </a:srgbClr>
            </a:solidFill>
          </p:spPr>
          <p:txBody>
            <a:bodyPr/>
            <a:lstStyle/>
            <a:p/>
          </p:txBody>
        </p:sp>
        <p:sp>
          <p:nvSpPr>
            <p:cNvPr id="31" name="rc31"/>
            <p:cNvSpPr/>
            <p:nvPr/>
          </p:nvSpPr>
          <p:spPr>
            <a:xfrm>
              <a:off x="1271992" y="3859902"/>
              <a:ext cx="204851" cy="78251"/>
            </a:xfrm>
            <a:prstGeom prst="rect">
              <a:avLst/>
            </a:prstGeom>
            <a:solidFill>
              <a:srgbClr val="1CABE2">
                <a:alpha val="100000"/>
              </a:srgbClr>
            </a:solidFill>
          </p:spPr>
          <p:txBody>
            <a:bodyPr/>
            <a:lstStyle/>
            <a:p/>
          </p:txBody>
        </p:sp>
        <p:sp>
          <p:nvSpPr>
            <p:cNvPr id="32" name="rc32"/>
            <p:cNvSpPr/>
            <p:nvPr/>
          </p:nvSpPr>
          <p:spPr>
            <a:xfrm>
              <a:off x="1499604" y="3947829"/>
              <a:ext cx="204851" cy="737557"/>
            </a:xfrm>
            <a:prstGeom prst="rect">
              <a:avLst/>
            </a:prstGeom>
            <a:solidFill>
              <a:srgbClr val="80BD41">
                <a:alpha val="100000"/>
              </a:srgbClr>
            </a:solidFill>
          </p:spPr>
          <p:txBody>
            <a:bodyPr/>
            <a:lstStyle/>
            <a:p/>
          </p:txBody>
        </p:sp>
        <p:sp>
          <p:nvSpPr>
            <p:cNvPr id="33" name="rc33"/>
            <p:cNvSpPr/>
            <p:nvPr/>
          </p:nvSpPr>
          <p:spPr>
            <a:xfrm>
              <a:off x="1499604" y="3807374"/>
              <a:ext cx="204851" cy="140454"/>
            </a:xfrm>
            <a:prstGeom prst="rect">
              <a:avLst/>
            </a:prstGeom>
            <a:solidFill>
              <a:srgbClr val="0058AB">
                <a:alpha val="100000"/>
              </a:srgbClr>
            </a:solidFill>
          </p:spPr>
          <p:txBody>
            <a:bodyPr/>
            <a:lstStyle/>
            <a:p/>
          </p:txBody>
        </p:sp>
        <p:sp>
          <p:nvSpPr>
            <p:cNvPr id="34" name="rc34"/>
            <p:cNvSpPr/>
            <p:nvPr/>
          </p:nvSpPr>
          <p:spPr>
            <a:xfrm>
              <a:off x="1499604" y="3947829"/>
              <a:ext cx="204851" cy="0"/>
            </a:xfrm>
            <a:prstGeom prst="rect">
              <a:avLst/>
            </a:prstGeom>
            <a:solidFill>
              <a:srgbClr val="1CABE2">
                <a:alpha val="100000"/>
              </a:srgbClr>
            </a:solidFill>
          </p:spPr>
          <p:txBody>
            <a:bodyPr/>
            <a:lstStyle/>
            <a:p/>
          </p:txBody>
        </p:sp>
        <p:sp>
          <p:nvSpPr>
            <p:cNvPr id="35" name="rc35"/>
            <p:cNvSpPr/>
            <p:nvPr/>
          </p:nvSpPr>
          <p:spPr>
            <a:xfrm>
              <a:off x="1727217" y="3992788"/>
              <a:ext cx="204851" cy="692598"/>
            </a:xfrm>
            <a:prstGeom prst="rect">
              <a:avLst/>
            </a:prstGeom>
            <a:solidFill>
              <a:srgbClr val="80BD41">
                <a:alpha val="100000"/>
              </a:srgbClr>
            </a:solidFill>
          </p:spPr>
          <p:txBody>
            <a:bodyPr/>
            <a:lstStyle/>
            <a:p/>
          </p:txBody>
        </p:sp>
        <p:sp>
          <p:nvSpPr>
            <p:cNvPr id="36" name="rc36"/>
            <p:cNvSpPr/>
            <p:nvPr/>
          </p:nvSpPr>
          <p:spPr>
            <a:xfrm>
              <a:off x="1727217" y="3797472"/>
              <a:ext cx="204851" cy="159804"/>
            </a:xfrm>
            <a:prstGeom prst="rect">
              <a:avLst/>
            </a:prstGeom>
            <a:solidFill>
              <a:srgbClr val="0058AB">
                <a:alpha val="100000"/>
              </a:srgbClr>
            </a:solidFill>
          </p:spPr>
          <p:txBody>
            <a:bodyPr/>
            <a:lstStyle/>
            <a:p/>
          </p:txBody>
        </p:sp>
        <p:sp>
          <p:nvSpPr>
            <p:cNvPr id="37" name="rc37"/>
            <p:cNvSpPr/>
            <p:nvPr/>
          </p:nvSpPr>
          <p:spPr>
            <a:xfrm>
              <a:off x="1727217" y="3957276"/>
              <a:ext cx="204851" cy="35512"/>
            </a:xfrm>
            <a:prstGeom prst="rect">
              <a:avLst/>
            </a:prstGeom>
            <a:solidFill>
              <a:srgbClr val="1CABE2">
                <a:alpha val="100000"/>
              </a:srgbClr>
            </a:solidFill>
          </p:spPr>
          <p:txBody>
            <a:bodyPr/>
            <a:lstStyle/>
            <a:p/>
          </p:txBody>
        </p:sp>
        <p:sp>
          <p:nvSpPr>
            <p:cNvPr id="38" name="rc38"/>
            <p:cNvSpPr/>
            <p:nvPr/>
          </p:nvSpPr>
          <p:spPr>
            <a:xfrm>
              <a:off x="1954829" y="3930585"/>
              <a:ext cx="204851" cy="754801"/>
            </a:xfrm>
            <a:prstGeom prst="rect">
              <a:avLst/>
            </a:prstGeom>
            <a:solidFill>
              <a:srgbClr val="80BD41">
                <a:alpha val="100000"/>
              </a:srgbClr>
            </a:solidFill>
          </p:spPr>
          <p:txBody>
            <a:bodyPr/>
            <a:lstStyle/>
            <a:p/>
          </p:txBody>
        </p:sp>
        <p:sp>
          <p:nvSpPr>
            <p:cNvPr id="39" name="rc39"/>
            <p:cNvSpPr/>
            <p:nvPr/>
          </p:nvSpPr>
          <p:spPr>
            <a:xfrm>
              <a:off x="1954829" y="3786830"/>
              <a:ext cx="204851" cy="125771"/>
            </a:xfrm>
            <a:prstGeom prst="rect">
              <a:avLst/>
            </a:prstGeom>
            <a:solidFill>
              <a:srgbClr val="0058AB">
                <a:alpha val="100000"/>
              </a:srgbClr>
            </a:solidFill>
          </p:spPr>
          <p:txBody>
            <a:bodyPr/>
            <a:lstStyle/>
            <a:p/>
          </p:txBody>
        </p:sp>
        <p:sp>
          <p:nvSpPr>
            <p:cNvPr id="40" name="rc40"/>
            <p:cNvSpPr/>
            <p:nvPr/>
          </p:nvSpPr>
          <p:spPr>
            <a:xfrm>
              <a:off x="1954829" y="3912601"/>
              <a:ext cx="204851" cy="17983"/>
            </a:xfrm>
            <a:prstGeom prst="rect">
              <a:avLst/>
            </a:prstGeom>
            <a:solidFill>
              <a:srgbClr val="1CABE2">
                <a:alpha val="100000"/>
              </a:srgbClr>
            </a:solidFill>
          </p:spPr>
          <p:txBody>
            <a:bodyPr/>
            <a:lstStyle/>
            <a:p/>
          </p:txBody>
        </p:sp>
        <p:sp>
          <p:nvSpPr>
            <p:cNvPr id="41" name="rc41"/>
            <p:cNvSpPr/>
            <p:nvPr/>
          </p:nvSpPr>
          <p:spPr>
            <a:xfrm>
              <a:off x="2182442" y="3869520"/>
              <a:ext cx="204851" cy="815866"/>
            </a:xfrm>
            <a:prstGeom prst="rect">
              <a:avLst/>
            </a:prstGeom>
            <a:solidFill>
              <a:srgbClr val="80BD41">
                <a:alpha val="100000"/>
              </a:srgbClr>
            </a:solidFill>
          </p:spPr>
          <p:txBody>
            <a:bodyPr/>
            <a:lstStyle/>
            <a:p/>
          </p:txBody>
        </p:sp>
        <p:sp>
          <p:nvSpPr>
            <p:cNvPr id="42" name="rc42"/>
            <p:cNvSpPr/>
            <p:nvPr/>
          </p:nvSpPr>
          <p:spPr>
            <a:xfrm>
              <a:off x="2182442" y="3778862"/>
              <a:ext cx="204851" cy="81609"/>
            </a:xfrm>
            <a:prstGeom prst="rect">
              <a:avLst/>
            </a:prstGeom>
            <a:solidFill>
              <a:srgbClr val="0058AB">
                <a:alpha val="100000"/>
              </a:srgbClr>
            </a:solidFill>
          </p:spPr>
          <p:txBody>
            <a:bodyPr/>
            <a:lstStyle/>
            <a:p/>
          </p:txBody>
        </p:sp>
        <p:sp>
          <p:nvSpPr>
            <p:cNvPr id="43" name="rc43"/>
            <p:cNvSpPr/>
            <p:nvPr/>
          </p:nvSpPr>
          <p:spPr>
            <a:xfrm>
              <a:off x="2182442" y="3860472"/>
              <a:ext cx="204851" cy="9048"/>
            </a:xfrm>
            <a:prstGeom prst="rect">
              <a:avLst/>
            </a:prstGeom>
            <a:solidFill>
              <a:srgbClr val="1CABE2">
                <a:alpha val="100000"/>
              </a:srgbClr>
            </a:solidFill>
          </p:spPr>
          <p:txBody>
            <a:bodyPr/>
            <a:lstStyle/>
            <a:p/>
          </p:txBody>
        </p:sp>
        <p:sp>
          <p:nvSpPr>
            <p:cNvPr id="44" name="rc44"/>
            <p:cNvSpPr/>
            <p:nvPr/>
          </p:nvSpPr>
          <p:spPr>
            <a:xfrm>
              <a:off x="2410055" y="3870203"/>
              <a:ext cx="204851" cy="815183"/>
            </a:xfrm>
            <a:prstGeom prst="rect">
              <a:avLst/>
            </a:prstGeom>
            <a:solidFill>
              <a:srgbClr val="80BD41">
                <a:alpha val="100000"/>
              </a:srgbClr>
            </a:solidFill>
          </p:spPr>
          <p:txBody>
            <a:bodyPr/>
            <a:lstStyle/>
            <a:p/>
          </p:txBody>
        </p:sp>
        <p:sp>
          <p:nvSpPr>
            <p:cNvPr id="45" name="rc45"/>
            <p:cNvSpPr/>
            <p:nvPr/>
          </p:nvSpPr>
          <p:spPr>
            <a:xfrm>
              <a:off x="2410055" y="3769472"/>
              <a:ext cx="204851" cy="64137"/>
            </a:xfrm>
            <a:prstGeom prst="rect">
              <a:avLst/>
            </a:prstGeom>
            <a:solidFill>
              <a:srgbClr val="0058AB">
                <a:alpha val="100000"/>
              </a:srgbClr>
            </a:solidFill>
          </p:spPr>
          <p:txBody>
            <a:bodyPr/>
            <a:lstStyle/>
            <a:p/>
          </p:txBody>
        </p:sp>
        <p:sp>
          <p:nvSpPr>
            <p:cNvPr id="46" name="rc46"/>
            <p:cNvSpPr/>
            <p:nvPr/>
          </p:nvSpPr>
          <p:spPr>
            <a:xfrm>
              <a:off x="2410055" y="3833610"/>
              <a:ext cx="204851" cy="36593"/>
            </a:xfrm>
            <a:prstGeom prst="rect">
              <a:avLst/>
            </a:prstGeom>
            <a:solidFill>
              <a:srgbClr val="1CABE2">
                <a:alpha val="100000"/>
              </a:srgbClr>
            </a:solidFill>
          </p:spPr>
          <p:txBody>
            <a:bodyPr/>
            <a:lstStyle/>
            <a:p/>
          </p:txBody>
        </p:sp>
        <p:sp>
          <p:nvSpPr>
            <p:cNvPr id="47" name="rc47"/>
            <p:cNvSpPr/>
            <p:nvPr/>
          </p:nvSpPr>
          <p:spPr>
            <a:xfrm>
              <a:off x="2637667" y="3763326"/>
              <a:ext cx="204851" cy="922061"/>
            </a:xfrm>
            <a:prstGeom prst="rect">
              <a:avLst/>
            </a:prstGeom>
            <a:solidFill>
              <a:srgbClr val="80BD41">
                <a:alpha val="100000"/>
              </a:srgbClr>
            </a:solidFill>
          </p:spPr>
          <p:txBody>
            <a:bodyPr/>
            <a:lstStyle/>
            <a:p/>
          </p:txBody>
        </p:sp>
        <p:sp>
          <p:nvSpPr>
            <p:cNvPr id="48" name="rc48"/>
            <p:cNvSpPr/>
            <p:nvPr/>
          </p:nvSpPr>
          <p:spPr>
            <a:xfrm>
              <a:off x="2637667" y="3753992"/>
              <a:ext cx="204851" cy="9333"/>
            </a:xfrm>
            <a:prstGeom prst="rect">
              <a:avLst/>
            </a:prstGeom>
            <a:solidFill>
              <a:srgbClr val="0058AB">
                <a:alpha val="100000"/>
              </a:srgbClr>
            </a:solidFill>
          </p:spPr>
          <p:txBody>
            <a:bodyPr/>
            <a:lstStyle/>
            <a:p/>
          </p:txBody>
        </p:sp>
        <p:sp>
          <p:nvSpPr>
            <p:cNvPr id="49" name="rc49"/>
            <p:cNvSpPr/>
            <p:nvPr/>
          </p:nvSpPr>
          <p:spPr>
            <a:xfrm>
              <a:off x="2637667" y="3763326"/>
              <a:ext cx="204851" cy="0"/>
            </a:xfrm>
            <a:prstGeom prst="rect">
              <a:avLst/>
            </a:prstGeom>
            <a:solidFill>
              <a:srgbClr val="1CABE2">
                <a:alpha val="100000"/>
              </a:srgbClr>
            </a:solidFill>
          </p:spPr>
          <p:txBody>
            <a:bodyPr/>
            <a:lstStyle/>
            <a:p/>
          </p:txBody>
        </p:sp>
        <p:sp>
          <p:nvSpPr>
            <p:cNvPr id="50" name="rc50"/>
            <p:cNvSpPr/>
            <p:nvPr/>
          </p:nvSpPr>
          <p:spPr>
            <a:xfrm>
              <a:off x="2865280" y="3852618"/>
              <a:ext cx="204851" cy="832768"/>
            </a:xfrm>
            <a:prstGeom prst="rect">
              <a:avLst/>
            </a:prstGeom>
            <a:solidFill>
              <a:srgbClr val="80BD41">
                <a:alpha val="100000"/>
              </a:srgbClr>
            </a:solidFill>
          </p:spPr>
          <p:txBody>
            <a:bodyPr/>
            <a:lstStyle/>
            <a:p/>
          </p:txBody>
        </p:sp>
        <p:sp>
          <p:nvSpPr>
            <p:cNvPr id="51" name="rc51"/>
            <p:cNvSpPr/>
            <p:nvPr/>
          </p:nvSpPr>
          <p:spPr>
            <a:xfrm>
              <a:off x="2865280" y="3739082"/>
              <a:ext cx="204851" cy="66243"/>
            </a:xfrm>
            <a:prstGeom prst="rect">
              <a:avLst/>
            </a:prstGeom>
            <a:solidFill>
              <a:srgbClr val="0058AB">
                <a:alpha val="100000"/>
              </a:srgbClr>
            </a:solidFill>
          </p:spPr>
          <p:txBody>
            <a:bodyPr/>
            <a:lstStyle/>
            <a:p/>
          </p:txBody>
        </p:sp>
        <p:sp>
          <p:nvSpPr>
            <p:cNvPr id="52" name="rc52"/>
            <p:cNvSpPr/>
            <p:nvPr/>
          </p:nvSpPr>
          <p:spPr>
            <a:xfrm>
              <a:off x="2865280" y="3805325"/>
              <a:ext cx="204851" cy="47292"/>
            </a:xfrm>
            <a:prstGeom prst="rect">
              <a:avLst/>
            </a:prstGeom>
            <a:solidFill>
              <a:srgbClr val="1CABE2">
                <a:alpha val="100000"/>
              </a:srgbClr>
            </a:solidFill>
          </p:spPr>
          <p:txBody>
            <a:bodyPr/>
            <a:lstStyle/>
            <a:p/>
          </p:txBody>
        </p:sp>
        <p:sp>
          <p:nvSpPr>
            <p:cNvPr id="53" name="rc53"/>
            <p:cNvSpPr/>
            <p:nvPr/>
          </p:nvSpPr>
          <p:spPr>
            <a:xfrm>
              <a:off x="3092892" y="3869008"/>
              <a:ext cx="204851" cy="816378"/>
            </a:xfrm>
            <a:prstGeom prst="rect">
              <a:avLst/>
            </a:prstGeom>
            <a:solidFill>
              <a:srgbClr val="80BD41">
                <a:alpha val="100000"/>
              </a:srgbClr>
            </a:solidFill>
          </p:spPr>
          <p:txBody>
            <a:bodyPr/>
            <a:lstStyle/>
            <a:p/>
          </p:txBody>
        </p:sp>
        <p:sp>
          <p:nvSpPr>
            <p:cNvPr id="54" name="rc54"/>
            <p:cNvSpPr/>
            <p:nvPr/>
          </p:nvSpPr>
          <p:spPr>
            <a:xfrm>
              <a:off x="3092892" y="3724911"/>
              <a:ext cx="204851" cy="144096"/>
            </a:xfrm>
            <a:prstGeom prst="rect">
              <a:avLst/>
            </a:prstGeom>
            <a:solidFill>
              <a:srgbClr val="0058AB">
                <a:alpha val="100000"/>
              </a:srgbClr>
            </a:solidFill>
          </p:spPr>
          <p:txBody>
            <a:bodyPr/>
            <a:lstStyle/>
            <a:p/>
          </p:txBody>
        </p:sp>
        <p:sp>
          <p:nvSpPr>
            <p:cNvPr id="55" name="rc55"/>
            <p:cNvSpPr/>
            <p:nvPr/>
          </p:nvSpPr>
          <p:spPr>
            <a:xfrm>
              <a:off x="3092892" y="3869008"/>
              <a:ext cx="204851" cy="0"/>
            </a:xfrm>
            <a:prstGeom prst="rect">
              <a:avLst/>
            </a:prstGeom>
            <a:solidFill>
              <a:srgbClr val="1CABE2">
                <a:alpha val="100000"/>
              </a:srgbClr>
            </a:solidFill>
          </p:spPr>
          <p:txBody>
            <a:bodyPr/>
            <a:lstStyle/>
            <a:p/>
          </p:txBody>
        </p:sp>
        <p:sp>
          <p:nvSpPr>
            <p:cNvPr id="56" name="rc56"/>
            <p:cNvSpPr/>
            <p:nvPr/>
          </p:nvSpPr>
          <p:spPr>
            <a:xfrm>
              <a:off x="3320505" y="3848293"/>
              <a:ext cx="204851" cy="837093"/>
            </a:xfrm>
            <a:prstGeom prst="rect">
              <a:avLst/>
            </a:prstGeom>
            <a:solidFill>
              <a:srgbClr val="80BD41">
                <a:alpha val="100000"/>
              </a:srgbClr>
            </a:solidFill>
          </p:spPr>
          <p:txBody>
            <a:bodyPr/>
            <a:lstStyle/>
            <a:p/>
          </p:txBody>
        </p:sp>
        <p:sp>
          <p:nvSpPr>
            <p:cNvPr id="57" name="rc57"/>
            <p:cNvSpPr/>
            <p:nvPr/>
          </p:nvSpPr>
          <p:spPr>
            <a:xfrm>
              <a:off x="3320505" y="3712049"/>
              <a:ext cx="204851" cy="116779"/>
            </a:xfrm>
            <a:prstGeom prst="rect">
              <a:avLst/>
            </a:prstGeom>
            <a:solidFill>
              <a:srgbClr val="0058AB">
                <a:alpha val="100000"/>
              </a:srgbClr>
            </a:solidFill>
          </p:spPr>
          <p:txBody>
            <a:bodyPr/>
            <a:lstStyle/>
            <a:p/>
          </p:txBody>
        </p:sp>
        <p:sp>
          <p:nvSpPr>
            <p:cNvPr id="58" name="rc58"/>
            <p:cNvSpPr/>
            <p:nvPr/>
          </p:nvSpPr>
          <p:spPr>
            <a:xfrm>
              <a:off x="3320505" y="3828829"/>
              <a:ext cx="204851" cy="19463"/>
            </a:xfrm>
            <a:prstGeom prst="rect">
              <a:avLst/>
            </a:prstGeom>
            <a:solidFill>
              <a:srgbClr val="1CABE2">
                <a:alpha val="100000"/>
              </a:srgbClr>
            </a:solidFill>
          </p:spPr>
          <p:txBody>
            <a:bodyPr/>
            <a:lstStyle/>
            <a:p/>
          </p:txBody>
        </p:sp>
        <p:sp>
          <p:nvSpPr>
            <p:cNvPr id="59" name="rc59"/>
            <p:cNvSpPr/>
            <p:nvPr/>
          </p:nvSpPr>
          <p:spPr>
            <a:xfrm>
              <a:off x="3548117" y="3865537"/>
              <a:ext cx="204851" cy="819850"/>
            </a:xfrm>
            <a:prstGeom prst="rect">
              <a:avLst/>
            </a:prstGeom>
            <a:solidFill>
              <a:srgbClr val="80BD41">
                <a:alpha val="100000"/>
              </a:srgbClr>
            </a:solidFill>
          </p:spPr>
          <p:txBody>
            <a:bodyPr/>
            <a:lstStyle/>
            <a:p/>
          </p:txBody>
        </p:sp>
        <p:sp>
          <p:nvSpPr>
            <p:cNvPr id="60" name="rc60"/>
            <p:cNvSpPr/>
            <p:nvPr/>
          </p:nvSpPr>
          <p:spPr>
            <a:xfrm>
              <a:off x="3548117" y="3697594"/>
              <a:ext cx="204851" cy="98796"/>
            </a:xfrm>
            <a:prstGeom prst="rect">
              <a:avLst/>
            </a:prstGeom>
            <a:solidFill>
              <a:srgbClr val="0058AB">
                <a:alpha val="100000"/>
              </a:srgbClr>
            </a:solidFill>
          </p:spPr>
          <p:txBody>
            <a:bodyPr/>
            <a:lstStyle/>
            <a:p/>
          </p:txBody>
        </p:sp>
        <p:sp>
          <p:nvSpPr>
            <p:cNvPr id="61" name="rc61"/>
            <p:cNvSpPr/>
            <p:nvPr/>
          </p:nvSpPr>
          <p:spPr>
            <a:xfrm>
              <a:off x="3548117" y="3796391"/>
              <a:ext cx="204851" cy="69146"/>
            </a:xfrm>
            <a:prstGeom prst="rect">
              <a:avLst/>
            </a:prstGeom>
            <a:solidFill>
              <a:srgbClr val="1CABE2">
                <a:alpha val="100000"/>
              </a:srgbClr>
            </a:solidFill>
          </p:spPr>
          <p:txBody>
            <a:bodyPr/>
            <a:lstStyle/>
            <a:p/>
          </p:txBody>
        </p:sp>
        <p:sp>
          <p:nvSpPr>
            <p:cNvPr id="62" name="rc62"/>
            <p:cNvSpPr/>
            <p:nvPr/>
          </p:nvSpPr>
          <p:spPr>
            <a:xfrm>
              <a:off x="3775730" y="3759114"/>
              <a:ext cx="204851" cy="926272"/>
            </a:xfrm>
            <a:prstGeom prst="rect">
              <a:avLst/>
            </a:prstGeom>
            <a:solidFill>
              <a:srgbClr val="80BD41">
                <a:alpha val="100000"/>
              </a:srgbClr>
            </a:solidFill>
          </p:spPr>
          <p:txBody>
            <a:bodyPr/>
            <a:lstStyle/>
            <a:p/>
          </p:txBody>
        </p:sp>
        <p:sp>
          <p:nvSpPr>
            <p:cNvPr id="63" name="rc63"/>
            <p:cNvSpPr/>
            <p:nvPr/>
          </p:nvSpPr>
          <p:spPr>
            <a:xfrm>
              <a:off x="3775730" y="3667489"/>
              <a:ext cx="204851" cy="30560"/>
            </a:xfrm>
            <a:prstGeom prst="rect">
              <a:avLst/>
            </a:prstGeom>
            <a:solidFill>
              <a:srgbClr val="0058AB">
                <a:alpha val="100000"/>
              </a:srgbClr>
            </a:solidFill>
          </p:spPr>
          <p:txBody>
            <a:bodyPr/>
            <a:lstStyle/>
            <a:p/>
          </p:txBody>
        </p:sp>
        <p:sp>
          <p:nvSpPr>
            <p:cNvPr id="64" name="rc64"/>
            <p:cNvSpPr/>
            <p:nvPr/>
          </p:nvSpPr>
          <p:spPr>
            <a:xfrm>
              <a:off x="3775730" y="3698049"/>
              <a:ext cx="204851" cy="61064"/>
            </a:xfrm>
            <a:prstGeom prst="rect">
              <a:avLst/>
            </a:prstGeom>
            <a:solidFill>
              <a:srgbClr val="1CABE2">
                <a:alpha val="100000"/>
              </a:srgbClr>
            </a:solidFill>
          </p:spPr>
          <p:txBody>
            <a:bodyPr/>
            <a:lstStyle/>
            <a:p/>
          </p:txBody>
        </p:sp>
        <p:sp>
          <p:nvSpPr>
            <p:cNvPr id="65" name="rc65"/>
            <p:cNvSpPr/>
            <p:nvPr/>
          </p:nvSpPr>
          <p:spPr>
            <a:xfrm>
              <a:off x="4003342" y="3720245"/>
              <a:ext cx="204851" cy="965142"/>
            </a:xfrm>
            <a:prstGeom prst="rect">
              <a:avLst/>
            </a:prstGeom>
            <a:solidFill>
              <a:srgbClr val="80BD41">
                <a:alpha val="100000"/>
              </a:srgbClr>
            </a:solidFill>
          </p:spPr>
          <p:txBody>
            <a:bodyPr/>
            <a:lstStyle/>
            <a:p/>
          </p:txBody>
        </p:sp>
        <p:sp>
          <p:nvSpPr>
            <p:cNvPr id="66" name="rc66"/>
            <p:cNvSpPr/>
            <p:nvPr/>
          </p:nvSpPr>
          <p:spPr>
            <a:xfrm>
              <a:off x="4003342" y="3636302"/>
              <a:ext cx="204851" cy="41942"/>
            </a:xfrm>
            <a:prstGeom prst="rect">
              <a:avLst/>
            </a:prstGeom>
            <a:solidFill>
              <a:srgbClr val="0058AB">
                <a:alpha val="100000"/>
              </a:srgbClr>
            </a:solidFill>
          </p:spPr>
          <p:txBody>
            <a:bodyPr/>
            <a:lstStyle/>
            <a:p/>
          </p:txBody>
        </p:sp>
        <p:sp>
          <p:nvSpPr>
            <p:cNvPr id="67" name="rc67"/>
            <p:cNvSpPr/>
            <p:nvPr/>
          </p:nvSpPr>
          <p:spPr>
            <a:xfrm>
              <a:off x="4003342" y="3678245"/>
              <a:ext cx="204851" cy="41999"/>
            </a:xfrm>
            <a:prstGeom prst="rect">
              <a:avLst/>
            </a:prstGeom>
            <a:solidFill>
              <a:srgbClr val="1CABE2">
                <a:alpha val="100000"/>
              </a:srgbClr>
            </a:solidFill>
          </p:spPr>
          <p:txBody>
            <a:bodyPr/>
            <a:lstStyle/>
            <a:p/>
          </p:txBody>
        </p:sp>
        <p:sp>
          <p:nvSpPr>
            <p:cNvPr id="68" name="rc68"/>
            <p:cNvSpPr/>
            <p:nvPr/>
          </p:nvSpPr>
          <p:spPr>
            <a:xfrm>
              <a:off x="4230955" y="3788708"/>
              <a:ext cx="204851" cy="896679"/>
            </a:xfrm>
            <a:prstGeom prst="rect">
              <a:avLst/>
            </a:prstGeom>
            <a:solidFill>
              <a:srgbClr val="80BD41">
                <a:alpha val="100000"/>
              </a:srgbClr>
            </a:solidFill>
          </p:spPr>
          <p:txBody>
            <a:bodyPr/>
            <a:lstStyle/>
            <a:p/>
          </p:txBody>
        </p:sp>
        <p:sp>
          <p:nvSpPr>
            <p:cNvPr id="69" name="rc69"/>
            <p:cNvSpPr/>
            <p:nvPr/>
          </p:nvSpPr>
          <p:spPr>
            <a:xfrm>
              <a:off x="4230955" y="3605058"/>
              <a:ext cx="204851" cy="129641"/>
            </a:xfrm>
            <a:prstGeom prst="rect">
              <a:avLst/>
            </a:prstGeom>
            <a:solidFill>
              <a:srgbClr val="0058AB">
                <a:alpha val="100000"/>
              </a:srgbClr>
            </a:solidFill>
          </p:spPr>
          <p:txBody>
            <a:bodyPr/>
            <a:lstStyle/>
            <a:p/>
          </p:txBody>
        </p:sp>
        <p:sp>
          <p:nvSpPr>
            <p:cNvPr id="70" name="rc70"/>
            <p:cNvSpPr/>
            <p:nvPr/>
          </p:nvSpPr>
          <p:spPr>
            <a:xfrm>
              <a:off x="4230955" y="3734700"/>
              <a:ext cx="204851" cy="54007"/>
            </a:xfrm>
            <a:prstGeom prst="rect">
              <a:avLst/>
            </a:prstGeom>
            <a:solidFill>
              <a:srgbClr val="1CABE2">
                <a:alpha val="100000"/>
              </a:srgbClr>
            </a:solidFill>
          </p:spPr>
          <p:txBody>
            <a:bodyPr/>
            <a:lstStyle/>
            <a:p/>
          </p:txBody>
        </p:sp>
        <p:sp>
          <p:nvSpPr>
            <p:cNvPr id="71" name="rc71"/>
            <p:cNvSpPr/>
            <p:nvPr/>
          </p:nvSpPr>
          <p:spPr>
            <a:xfrm>
              <a:off x="4458568" y="3821090"/>
              <a:ext cx="204851" cy="864297"/>
            </a:xfrm>
            <a:prstGeom prst="rect">
              <a:avLst/>
            </a:prstGeom>
            <a:solidFill>
              <a:srgbClr val="80BD41">
                <a:alpha val="100000"/>
              </a:srgbClr>
            </a:solidFill>
          </p:spPr>
          <p:txBody>
            <a:bodyPr/>
            <a:lstStyle/>
            <a:p/>
          </p:txBody>
        </p:sp>
        <p:sp>
          <p:nvSpPr>
            <p:cNvPr id="72" name="rc72"/>
            <p:cNvSpPr/>
            <p:nvPr/>
          </p:nvSpPr>
          <p:spPr>
            <a:xfrm>
              <a:off x="4458568" y="3562887"/>
              <a:ext cx="204851" cy="190820"/>
            </a:xfrm>
            <a:prstGeom prst="rect">
              <a:avLst/>
            </a:prstGeom>
            <a:solidFill>
              <a:srgbClr val="0058AB">
                <a:alpha val="100000"/>
              </a:srgbClr>
            </a:solidFill>
          </p:spPr>
          <p:txBody>
            <a:bodyPr/>
            <a:lstStyle/>
            <a:p/>
          </p:txBody>
        </p:sp>
        <p:sp>
          <p:nvSpPr>
            <p:cNvPr id="73" name="rc73"/>
            <p:cNvSpPr/>
            <p:nvPr/>
          </p:nvSpPr>
          <p:spPr>
            <a:xfrm>
              <a:off x="4458568" y="3753708"/>
              <a:ext cx="204851" cy="67381"/>
            </a:xfrm>
            <a:prstGeom prst="rect">
              <a:avLst/>
            </a:prstGeom>
            <a:solidFill>
              <a:srgbClr val="1CABE2">
                <a:alpha val="100000"/>
              </a:srgbClr>
            </a:solidFill>
          </p:spPr>
          <p:txBody>
            <a:bodyPr/>
            <a:lstStyle/>
            <a:p/>
          </p:txBody>
        </p:sp>
        <p:sp>
          <p:nvSpPr>
            <p:cNvPr id="74" name="rc74"/>
            <p:cNvSpPr/>
            <p:nvPr/>
          </p:nvSpPr>
          <p:spPr>
            <a:xfrm>
              <a:off x="4686180" y="3692643"/>
              <a:ext cx="204851" cy="992743"/>
            </a:xfrm>
            <a:prstGeom prst="rect">
              <a:avLst/>
            </a:prstGeom>
            <a:solidFill>
              <a:srgbClr val="80BD41">
                <a:alpha val="100000"/>
              </a:srgbClr>
            </a:solidFill>
          </p:spPr>
          <p:txBody>
            <a:bodyPr/>
            <a:lstStyle/>
            <a:p/>
          </p:txBody>
        </p:sp>
        <p:sp>
          <p:nvSpPr>
            <p:cNvPr id="75" name="rc75"/>
            <p:cNvSpPr/>
            <p:nvPr/>
          </p:nvSpPr>
          <p:spPr>
            <a:xfrm>
              <a:off x="4686180" y="3544278"/>
              <a:ext cx="204851" cy="79902"/>
            </a:xfrm>
            <a:prstGeom prst="rect">
              <a:avLst/>
            </a:prstGeom>
            <a:solidFill>
              <a:srgbClr val="0058AB">
                <a:alpha val="100000"/>
              </a:srgbClr>
            </a:solidFill>
          </p:spPr>
          <p:txBody>
            <a:bodyPr/>
            <a:lstStyle/>
            <a:p/>
          </p:txBody>
        </p:sp>
        <p:sp>
          <p:nvSpPr>
            <p:cNvPr id="76" name="rc76"/>
            <p:cNvSpPr/>
            <p:nvPr/>
          </p:nvSpPr>
          <p:spPr>
            <a:xfrm>
              <a:off x="4686180" y="3624180"/>
              <a:ext cx="204851" cy="68463"/>
            </a:xfrm>
            <a:prstGeom prst="rect">
              <a:avLst/>
            </a:prstGeom>
            <a:solidFill>
              <a:srgbClr val="1CABE2">
                <a:alpha val="100000"/>
              </a:srgbClr>
            </a:solidFill>
          </p:spPr>
          <p:txBody>
            <a:bodyPr/>
            <a:lstStyle/>
            <a:p/>
          </p:txBody>
        </p:sp>
        <p:sp>
          <p:nvSpPr>
            <p:cNvPr id="77" name="rc77"/>
            <p:cNvSpPr/>
            <p:nvPr/>
          </p:nvSpPr>
          <p:spPr>
            <a:xfrm>
              <a:off x="4913793" y="3600050"/>
              <a:ext cx="204851" cy="1085336"/>
            </a:xfrm>
            <a:prstGeom prst="rect">
              <a:avLst/>
            </a:prstGeom>
            <a:solidFill>
              <a:srgbClr val="80BD41">
                <a:alpha val="100000"/>
              </a:srgbClr>
            </a:solidFill>
          </p:spPr>
          <p:txBody>
            <a:bodyPr/>
            <a:lstStyle/>
            <a:p/>
          </p:txBody>
        </p:sp>
        <p:sp>
          <p:nvSpPr>
            <p:cNvPr id="78" name="rc78"/>
            <p:cNvSpPr/>
            <p:nvPr/>
          </p:nvSpPr>
          <p:spPr>
            <a:xfrm>
              <a:off x="4913793" y="3530790"/>
              <a:ext cx="204851" cy="11552"/>
            </a:xfrm>
            <a:prstGeom prst="rect">
              <a:avLst/>
            </a:prstGeom>
            <a:solidFill>
              <a:srgbClr val="0058AB">
                <a:alpha val="100000"/>
              </a:srgbClr>
            </a:solidFill>
          </p:spPr>
          <p:txBody>
            <a:bodyPr/>
            <a:lstStyle/>
            <a:p/>
          </p:txBody>
        </p:sp>
        <p:sp>
          <p:nvSpPr>
            <p:cNvPr id="79" name="rc79"/>
            <p:cNvSpPr/>
            <p:nvPr/>
          </p:nvSpPr>
          <p:spPr>
            <a:xfrm>
              <a:off x="4913793" y="3542343"/>
              <a:ext cx="204851" cy="57707"/>
            </a:xfrm>
            <a:prstGeom prst="rect">
              <a:avLst/>
            </a:prstGeom>
            <a:solidFill>
              <a:srgbClr val="1CABE2">
                <a:alpha val="100000"/>
              </a:srgbClr>
            </a:solidFill>
          </p:spPr>
          <p:txBody>
            <a:bodyPr/>
            <a:lstStyle/>
            <a:p/>
          </p:txBody>
        </p:sp>
        <p:sp>
          <p:nvSpPr>
            <p:cNvPr id="80" name="rc80"/>
            <p:cNvSpPr/>
            <p:nvPr/>
          </p:nvSpPr>
          <p:spPr>
            <a:xfrm>
              <a:off x="5141405" y="3726448"/>
              <a:ext cx="204851" cy="958938"/>
            </a:xfrm>
            <a:prstGeom prst="rect">
              <a:avLst/>
            </a:prstGeom>
            <a:solidFill>
              <a:srgbClr val="80BD41">
                <a:alpha val="100000"/>
              </a:srgbClr>
            </a:solidFill>
          </p:spPr>
          <p:txBody>
            <a:bodyPr/>
            <a:lstStyle/>
            <a:p/>
          </p:txBody>
        </p:sp>
        <p:sp>
          <p:nvSpPr>
            <p:cNvPr id="81" name="rc81"/>
            <p:cNvSpPr/>
            <p:nvPr/>
          </p:nvSpPr>
          <p:spPr>
            <a:xfrm>
              <a:off x="5141405" y="3530050"/>
              <a:ext cx="204851" cy="150186"/>
            </a:xfrm>
            <a:prstGeom prst="rect">
              <a:avLst/>
            </a:prstGeom>
            <a:solidFill>
              <a:srgbClr val="0058AB">
                <a:alpha val="100000"/>
              </a:srgbClr>
            </a:solidFill>
          </p:spPr>
          <p:txBody>
            <a:bodyPr/>
            <a:lstStyle/>
            <a:p/>
          </p:txBody>
        </p:sp>
        <p:sp>
          <p:nvSpPr>
            <p:cNvPr id="82" name="rc82"/>
            <p:cNvSpPr/>
            <p:nvPr/>
          </p:nvSpPr>
          <p:spPr>
            <a:xfrm>
              <a:off x="5141405" y="3680237"/>
              <a:ext cx="204851" cy="46211"/>
            </a:xfrm>
            <a:prstGeom prst="rect">
              <a:avLst/>
            </a:prstGeom>
            <a:solidFill>
              <a:srgbClr val="1CABE2">
                <a:alpha val="100000"/>
              </a:srgbClr>
            </a:solidFill>
          </p:spPr>
          <p:txBody>
            <a:bodyPr/>
            <a:lstStyle/>
            <a:p/>
          </p:txBody>
        </p:sp>
        <p:sp>
          <p:nvSpPr>
            <p:cNvPr id="83" name="rc83"/>
            <p:cNvSpPr/>
            <p:nvPr/>
          </p:nvSpPr>
          <p:spPr>
            <a:xfrm>
              <a:off x="5369018" y="3700952"/>
              <a:ext cx="204851" cy="984434"/>
            </a:xfrm>
            <a:prstGeom prst="rect">
              <a:avLst/>
            </a:prstGeom>
            <a:solidFill>
              <a:srgbClr val="80BD41">
                <a:alpha val="100000"/>
              </a:srgbClr>
            </a:solidFill>
          </p:spPr>
          <p:txBody>
            <a:bodyPr/>
            <a:lstStyle/>
            <a:p/>
          </p:txBody>
        </p:sp>
        <p:sp>
          <p:nvSpPr>
            <p:cNvPr id="84" name="rc84"/>
            <p:cNvSpPr/>
            <p:nvPr/>
          </p:nvSpPr>
          <p:spPr>
            <a:xfrm>
              <a:off x="5369018" y="3527262"/>
              <a:ext cx="204851" cy="162137"/>
            </a:xfrm>
            <a:prstGeom prst="rect">
              <a:avLst/>
            </a:prstGeom>
            <a:solidFill>
              <a:srgbClr val="0058AB">
                <a:alpha val="100000"/>
              </a:srgbClr>
            </a:solidFill>
          </p:spPr>
          <p:txBody>
            <a:bodyPr/>
            <a:lstStyle/>
            <a:p/>
          </p:txBody>
        </p:sp>
        <p:sp>
          <p:nvSpPr>
            <p:cNvPr id="85" name="rc85"/>
            <p:cNvSpPr/>
            <p:nvPr/>
          </p:nvSpPr>
          <p:spPr>
            <a:xfrm>
              <a:off x="5369018" y="3689399"/>
              <a:ext cx="204851" cy="11552"/>
            </a:xfrm>
            <a:prstGeom prst="rect">
              <a:avLst/>
            </a:prstGeom>
            <a:solidFill>
              <a:srgbClr val="1CABE2">
                <a:alpha val="100000"/>
              </a:srgbClr>
            </a:solidFill>
          </p:spPr>
          <p:txBody>
            <a:bodyPr/>
            <a:lstStyle/>
            <a:p/>
          </p:txBody>
        </p:sp>
        <p:sp>
          <p:nvSpPr>
            <p:cNvPr id="86" name="rc86"/>
            <p:cNvSpPr/>
            <p:nvPr/>
          </p:nvSpPr>
          <p:spPr>
            <a:xfrm>
              <a:off x="5596630" y="3595156"/>
              <a:ext cx="204851" cy="1090231"/>
            </a:xfrm>
            <a:prstGeom prst="rect">
              <a:avLst/>
            </a:prstGeom>
            <a:solidFill>
              <a:srgbClr val="80BD41">
                <a:alpha val="100000"/>
              </a:srgbClr>
            </a:solidFill>
          </p:spPr>
          <p:txBody>
            <a:bodyPr/>
            <a:lstStyle/>
            <a:p/>
          </p:txBody>
        </p:sp>
        <p:sp>
          <p:nvSpPr>
            <p:cNvPr id="87" name="rc87"/>
            <p:cNvSpPr/>
            <p:nvPr/>
          </p:nvSpPr>
          <p:spPr>
            <a:xfrm>
              <a:off x="5596630" y="3525554"/>
              <a:ext cx="204851" cy="11609"/>
            </a:xfrm>
            <a:prstGeom prst="rect">
              <a:avLst/>
            </a:prstGeom>
            <a:solidFill>
              <a:srgbClr val="0058AB">
                <a:alpha val="100000"/>
              </a:srgbClr>
            </a:solidFill>
          </p:spPr>
          <p:txBody>
            <a:bodyPr/>
            <a:lstStyle/>
            <a:p/>
          </p:txBody>
        </p:sp>
        <p:sp>
          <p:nvSpPr>
            <p:cNvPr id="88" name="rc88"/>
            <p:cNvSpPr/>
            <p:nvPr/>
          </p:nvSpPr>
          <p:spPr>
            <a:xfrm>
              <a:off x="5596630" y="3537164"/>
              <a:ext cx="204851" cy="57991"/>
            </a:xfrm>
            <a:prstGeom prst="rect">
              <a:avLst/>
            </a:prstGeom>
            <a:solidFill>
              <a:srgbClr val="1CABE2">
                <a:alpha val="100000"/>
              </a:srgbClr>
            </a:solidFill>
          </p:spPr>
          <p:txBody>
            <a:bodyPr/>
            <a:lstStyle/>
            <a:p/>
          </p:txBody>
        </p:sp>
        <p:sp>
          <p:nvSpPr>
            <p:cNvPr id="89" name="rc89"/>
            <p:cNvSpPr/>
            <p:nvPr/>
          </p:nvSpPr>
          <p:spPr>
            <a:xfrm>
              <a:off x="5824243" y="3588042"/>
              <a:ext cx="204851" cy="1097344"/>
            </a:xfrm>
            <a:prstGeom prst="rect">
              <a:avLst/>
            </a:prstGeom>
            <a:solidFill>
              <a:srgbClr val="80BD41">
                <a:alpha val="100000"/>
              </a:srgbClr>
            </a:solidFill>
          </p:spPr>
          <p:txBody>
            <a:bodyPr/>
            <a:lstStyle/>
            <a:p/>
          </p:txBody>
        </p:sp>
        <p:sp>
          <p:nvSpPr>
            <p:cNvPr id="90" name="rc90"/>
            <p:cNvSpPr/>
            <p:nvPr/>
          </p:nvSpPr>
          <p:spPr>
            <a:xfrm>
              <a:off x="5824243" y="3517985"/>
              <a:ext cx="204851" cy="23333"/>
            </a:xfrm>
            <a:prstGeom prst="rect">
              <a:avLst/>
            </a:prstGeom>
            <a:solidFill>
              <a:srgbClr val="0058AB">
                <a:alpha val="100000"/>
              </a:srgbClr>
            </a:solidFill>
          </p:spPr>
          <p:txBody>
            <a:bodyPr/>
            <a:lstStyle/>
            <a:p/>
          </p:txBody>
        </p:sp>
        <p:sp>
          <p:nvSpPr>
            <p:cNvPr id="91" name="rc91"/>
            <p:cNvSpPr/>
            <p:nvPr/>
          </p:nvSpPr>
          <p:spPr>
            <a:xfrm>
              <a:off x="5824243" y="3541318"/>
              <a:ext cx="204851" cy="46723"/>
            </a:xfrm>
            <a:prstGeom prst="rect">
              <a:avLst/>
            </a:prstGeom>
            <a:solidFill>
              <a:srgbClr val="1CABE2">
                <a:alpha val="100000"/>
              </a:srgbClr>
            </a:solidFill>
          </p:spPr>
          <p:txBody>
            <a:bodyPr/>
            <a:lstStyle/>
            <a:p/>
          </p:txBody>
        </p:sp>
        <p:sp>
          <p:nvSpPr>
            <p:cNvPr id="92" name="rc92"/>
            <p:cNvSpPr/>
            <p:nvPr/>
          </p:nvSpPr>
          <p:spPr>
            <a:xfrm>
              <a:off x="6051856" y="3654285"/>
              <a:ext cx="204851" cy="1031101"/>
            </a:xfrm>
            <a:prstGeom prst="rect">
              <a:avLst/>
            </a:prstGeom>
            <a:solidFill>
              <a:srgbClr val="80BD41">
                <a:alpha val="100000"/>
              </a:srgbClr>
            </a:solidFill>
          </p:spPr>
          <p:txBody>
            <a:bodyPr/>
            <a:lstStyle/>
            <a:p/>
          </p:txBody>
        </p:sp>
        <p:sp>
          <p:nvSpPr>
            <p:cNvPr id="93" name="rc93"/>
            <p:cNvSpPr/>
            <p:nvPr/>
          </p:nvSpPr>
          <p:spPr>
            <a:xfrm>
              <a:off x="6051856" y="3500229"/>
              <a:ext cx="204851" cy="59243"/>
            </a:xfrm>
            <a:prstGeom prst="rect">
              <a:avLst/>
            </a:prstGeom>
            <a:solidFill>
              <a:srgbClr val="0058AB">
                <a:alpha val="100000"/>
              </a:srgbClr>
            </a:solidFill>
          </p:spPr>
          <p:txBody>
            <a:bodyPr/>
            <a:lstStyle/>
            <a:p/>
          </p:txBody>
        </p:sp>
        <p:sp>
          <p:nvSpPr>
            <p:cNvPr id="94" name="rc94"/>
            <p:cNvSpPr/>
            <p:nvPr/>
          </p:nvSpPr>
          <p:spPr>
            <a:xfrm>
              <a:off x="6051856" y="3559473"/>
              <a:ext cx="204851" cy="94812"/>
            </a:xfrm>
            <a:prstGeom prst="rect">
              <a:avLst/>
            </a:prstGeom>
            <a:solidFill>
              <a:srgbClr val="1CABE2">
                <a:alpha val="100000"/>
              </a:srgbClr>
            </a:solidFill>
          </p:spPr>
          <p:txBody>
            <a:bodyPr/>
            <a:lstStyle/>
            <a:p/>
          </p:txBody>
        </p:sp>
        <p:sp>
          <p:nvSpPr>
            <p:cNvPr id="95" name="rc95"/>
            <p:cNvSpPr/>
            <p:nvPr/>
          </p:nvSpPr>
          <p:spPr>
            <a:xfrm>
              <a:off x="6279468" y="3620822"/>
              <a:ext cx="204851" cy="1064564"/>
            </a:xfrm>
            <a:prstGeom prst="rect">
              <a:avLst/>
            </a:prstGeom>
            <a:solidFill>
              <a:srgbClr val="80BD41">
                <a:alpha val="100000"/>
              </a:srgbClr>
            </a:solidFill>
          </p:spPr>
          <p:txBody>
            <a:bodyPr/>
            <a:lstStyle/>
            <a:p/>
          </p:txBody>
        </p:sp>
        <p:sp>
          <p:nvSpPr>
            <p:cNvPr id="96" name="rc96"/>
            <p:cNvSpPr/>
            <p:nvPr/>
          </p:nvSpPr>
          <p:spPr>
            <a:xfrm>
              <a:off x="6279468" y="3489245"/>
              <a:ext cx="204851" cy="11951"/>
            </a:xfrm>
            <a:prstGeom prst="rect">
              <a:avLst/>
            </a:prstGeom>
            <a:solidFill>
              <a:srgbClr val="0058AB">
                <a:alpha val="100000"/>
              </a:srgbClr>
            </a:solidFill>
          </p:spPr>
          <p:txBody>
            <a:bodyPr/>
            <a:lstStyle/>
            <a:p/>
          </p:txBody>
        </p:sp>
        <p:sp>
          <p:nvSpPr>
            <p:cNvPr id="97" name="rc97"/>
            <p:cNvSpPr/>
            <p:nvPr/>
          </p:nvSpPr>
          <p:spPr>
            <a:xfrm>
              <a:off x="6279468" y="3501197"/>
              <a:ext cx="204851" cy="119625"/>
            </a:xfrm>
            <a:prstGeom prst="rect">
              <a:avLst/>
            </a:prstGeom>
            <a:solidFill>
              <a:srgbClr val="1CABE2">
                <a:alpha val="100000"/>
              </a:srgbClr>
            </a:solidFill>
          </p:spPr>
          <p:txBody>
            <a:bodyPr/>
            <a:lstStyle/>
            <a:p/>
          </p:txBody>
        </p:sp>
        <p:sp>
          <p:nvSpPr>
            <p:cNvPr id="98" name="rc98"/>
            <p:cNvSpPr/>
            <p:nvPr/>
          </p:nvSpPr>
          <p:spPr>
            <a:xfrm>
              <a:off x="6507081" y="3668968"/>
              <a:ext cx="204851" cy="1016418"/>
            </a:xfrm>
            <a:prstGeom prst="rect">
              <a:avLst/>
            </a:prstGeom>
            <a:solidFill>
              <a:srgbClr val="80BD41">
                <a:alpha val="100000"/>
              </a:srgbClr>
            </a:solidFill>
          </p:spPr>
          <p:txBody>
            <a:bodyPr/>
            <a:lstStyle/>
            <a:p/>
          </p:txBody>
        </p:sp>
        <p:sp>
          <p:nvSpPr>
            <p:cNvPr id="99" name="rc99"/>
            <p:cNvSpPr/>
            <p:nvPr/>
          </p:nvSpPr>
          <p:spPr>
            <a:xfrm>
              <a:off x="6507081" y="3475359"/>
              <a:ext cx="204851" cy="96804"/>
            </a:xfrm>
            <a:prstGeom prst="rect">
              <a:avLst/>
            </a:prstGeom>
            <a:solidFill>
              <a:srgbClr val="0058AB">
                <a:alpha val="100000"/>
              </a:srgbClr>
            </a:solidFill>
          </p:spPr>
          <p:txBody>
            <a:bodyPr/>
            <a:lstStyle/>
            <a:p/>
          </p:txBody>
        </p:sp>
        <p:sp>
          <p:nvSpPr>
            <p:cNvPr id="100" name="rc100"/>
            <p:cNvSpPr/>
            <p:nvPr/>
          </p:nvSpPr>
          <p:spPr>
            <a:xfrm>
              <a:off x="6507081" y="3572164"/>
              <a:ext cx="204851" cy="96804"/>
            </a:xfrm>
            <a:prstGeom prst="rect">
              <a:avLst/>
            </a:prstGeom>
            <a:solidFill>
              <a:srgbClr val="1CABE2">
                <a:alpha val="100000"/>
              </a:srgbClr>
            </a:solidFill>
          </p:spPr>
          <p:txBody>
            <a:bodyPr/>
            <a:lstStyle/>
            <a:p/>
          </p:txBody>
        </p:sp>
        <p:sp>
          <p:nvSpPr>
            <p:cNvPr id="101" name="rc101"/>
            <p:cNvSpPr/>
            <p:nvPr/>
          </p:nvSpPr>
          <p:spPr>
            <a:xfrm>
              <a:off x="6734693" y="3616042"/>
              <a:ext cx="204851" cy="1069345"/>
            </a:xfrm>
            <a:prstGeom prst="rect">
              <a:avLst/>
            </a:prstGeom>
            <a:solidFill>
              <a:srgbClr val="80BD41">
                <a:alpha val="100000"/>
              </a:srgbClr>
            </a:solidFill>
          </p:spPr>
          <p:txBody>
            <a:bodyPr/>
            <a:lstStyle/>
            <a:p/>
          </p:txBody>
        </p:sp>
        <p:sp>
          <p:nvSpPr>
            <p:cNvPr id="102" name="rc102"/>
            <p:cNvSpPr/>
            <p:nvPr/>
          </p:nvSpPr>
          <p:spPr>
            <a:xfrm>
              <a:off x="6734693" y="3456238"/>
              <a:ext cx="204851" cy="110633"/>
            </a:xfrm>
            <a:prstGeom prst="rect">
              <a:avLst/>
            </a:prstGeom>
            <a:solidFill>
              <a:srgbClr val="0058AB">
                <a:alpha val="100000"/>
              </a:srgbClr>
            </a:solidFill>
          </p:spPr>
          <p:txBody>
            <a:bodyPr/>
            <a:lstStyle/>
            <a:p/>
          </p:txBody>
        </p:sp>
        <p:sp>
          <p:nvSpPr>
            <p:cNvPr id="103" name="rc103"/>
            <p:cNvSpPr/>
            <p:nvPr/>
          </p:nvSpPr>
          <p:spPr>
            <a:xfrm>
              <a:off x="6734693" y="3566871"/>
              <a:ext cx="204851" cy="49170"/>
            </a:xfrm>
            <a:prstGeom prst="rect">
              <a:avLst/>
            </a:prstGeom>
            <a:solidFill>
              <a:srgbClr val="1CABE2">
                <a:alpha val="100000"/>
              </a:srgbClr>
            </a:solidFill>
          </p:spPr>
          <p:txBody>
            <a:bodyPr/>
            <a:lstStyle/>
            <a:p/>
          </p:txBody>
        </p:sp>
        <p:sp>
          <p:nvSpPr>
            <p:cNvPr id="104" name="rc104"/>
            <p:cNvSpPr/>
            <p:nvPr/>
          </p:nvSpPr>
          <p:spPr>
            <a:xfrm>
              <a:off x="6962306" y="3601928"/>
              <a:ext cx="204851" cy="1083458"/>
            </a:xfrm>
            <a:prstGeom prst="rect">
              <a:avLst/>
            </a:prstGeom>
            <a:solidFill>
              <a:srgbClr val="80BD41">
                <a:alpha val="100000"/>
              </a:srgbClr>
            </a:solidFill>
          </p:spPr>
          <p:txBody>
            <a:bodyPr/>
            <a:lstStyle/>
            <a:p/>
          </p:txBody>
        </p:sp>
        <p:sp>
          <p:nvSpPr>
            <p:cNvPr id="105" name="rc105"/>
            <p:cNvSpPr/>
            <p:nvPr/>
          </p:nvSpPr>
          <p:spPr>
            <a:xfrm>
              <a:off x="6962306" y="3440018"/>
              <a:ext cx="204851" cy="112056"/>
            </a:xfrm>
            <a:prstGeom prst="rect">
              <a:avLst/>
            </a:prstGeom>
            <a:solidFill>
              <a:srgbClr val="0058AB">
                <a:alpha val="100000"/>
              </a:srgbClr>
            </a:solidFill>
          </p:spPr>
          <p:txBody>
            <a:bodyPr/>
            <a:lstStyle/>
            <a:p/>
          </p:txBody>
        </p:sp>
        <p:sp>
          <p:nvSpPr>
            <p:cNvPr id="106" name="rc106"/>
            <p:cNvSpPr/>
            <p:nvPr/>
          </p:nvSpPr>
          <p:spPr>
            <a:xfrm>
              <a:off x="6962306" y="3552074"/>
              <a:ext cx="204851" cy="49853"/>
            </a:xfrm>
            <a:prstGeom prst="rect">
              <a:avLst/>
            </a:prstGeom>
            <a:solidFill>
              <a:srgbClr val="1CABE2">
                <a:alpha val="100000"/>
              </a:srgbClr>
            </a:solidFill>
          </p:spPr>
          <p:txBody>
            <a:bodyPr/>
            <a:lstStyle/>
            <a:p/>
          </p:txBody>
        </p:sp>
        <p:sp>
          <p:nvSpPr>
            <p:cNvPr id="107" name="rc107"/>
            <p:cNvSpPr/>
            <p:nvPr/>
          </p:nvSpPr>
          <p:spPr>
            <a:xfrm>
              <a:off x="7189918" y="3423856"/>
              <a:ext cx="204851" cy="61988"/>
            </a:xfrm>
            <a:prstGeom prst="rect">
              <a:avLst/>
            </a:prstGeom>
            <a:solidFill>
              <a:srgbClr val="F26A21">
                <a:alpha val="100000"/>
              </a:srgbClr>
            </a:solidFill>
          </p:spPr>
          <p:txBody>
            <a:bodyPr/>
            <a:lstStyle/>
            <a:p/>
          </p:txBody>
        </p:sp>
        <p:sp>
          <p:nvSpPr>
            <p:cNvPr id="108" name="rc108"/>
            <p:cNvSpPr/>
            <p:nvPr/>
          </p:nvSpPr>
          <p:spPr>
            <a:xfrm>
              <a:off x="7189918" y="3485844"/>
              <a:ext cx="204851" cy="1199543"/>
            </a:xfrm>
            <a:prstGeom prst="rect">
              <a:avLst/>
            </a:prstGeom>
            <a:solidFill>
              <a:srgbClr val="FFC20E">
                <a:alpha val="100000"/>
              </a:srgbClr>
            </a:solidFill>
          </p:spPr>
          <p:txBody>
            <a:bodyPr/>
            <a:lstStyle/>
            <a:p/>
          </p:txBody>
        </p:sp>
        <p:sp>
          <p:nvSpPr>
            <p:cNvPr id="109" name="rc109"/>
            <p:cNvSpPr/>
            <p:nvPr/>
          </p:nvSpPr>
          <p:spPr>
            <a:xfrm>
              <a:off x="7417531" y="3409571"/>
              <a:ext cx="204851" cy="34290"/>
            </a:xfrm>
            <a:prstGeom prst="rect">
              <a:avLst/>
            </a:prstGeom>
            <a:solidFill>
              <a:srgbClr val="F26A21">
                <a:alpha val="100000"/>
              </a:srgbClr>
            </a:solidFill>
          </p:spPr>
          <p:txBody>
            <a:bodyPr/>
            <a:lstStyle/>
            <a:p/>
          </p:txBody>
        </p:sp>
        <p:sp>
          <p:nvSpPr>
            <p:cNvPr id="110" name="rc110"/>
            <p:cNvSpPr/>
            <p:nvPr/>
          </p:nvSpPr>
          <p:spPr>
            <a:xfrm>
              <a:off x="7417531" y="3443862"/>
              <a:ext cx="204851" cy="1241524"/>
            </a:xfrm>
            <a:prstGeom prst="rect">
              <a:avLst/>
            </a:prstGeom>
            <a:solidFill>
              <a:srgbClr val="FFC20E">
                <a:alpha val="100000"/>
              </a:srgbClr>
            </a:solidFill>
          </p:spPr>
          <p:txBody>
            <a:bodyPr/>
            <a:lstStyle/>
            <a:p/>
          </p:txBody>
        </p:sp>
        <p:sp>
          <p:nvSpPr>
            <p:cNvPr id="111" name="rc111"/>
            <p:cNvSpPr/>
            <p:nvPr/>
          </p:nvSpPr>
          <p:spPr>
            <a:xfrm>
              <a:off x="7645143" y="3393807"/>
              <a:ext cx="204851" cy="18969"/>
            </a:xfrm>
            <a:prstGeom prst="rect">
              <a:avLst/>
            </a:prstGeom>
            <a:solidFill>
              <a:srgbClr val="F26A21">
                <a:alpha val="100000"/>
              </a:srgbClr>
            </a:solidFill>
          </p:spPr>
          <p:txBody>
            <a:bodyPr/>
            <a:lstStyle/>
            <a:p/>
          </p:txBody>
        </p:sp>
        <p:sp>
          <p:nvSpPr>
            <p:cNvPr id="112" name="rc112"/>
            <p:cNvSpPr/>
            <p:nvPr/>
          </p:nvSpPr>
          <p:spPr>
            <a:xfrm>
              <a:off x="7645143" y="3412776"/>
              <a:ext cx="204851" cy="1272610"/>
            </a:xfrm>
            <a:prstGeom prst="rect">
              <a:avLst/>
            </a:prstGeom>
            <a:solidFill>
              <a:srgbClr val="FFC20E">
                <a:alpha val="100000"/>
              </a:srgbClr>
            </a:solidFill>
          </p:spPr>
          <p:txBody>
            <a:bodyPr/>
            <a:lstStyle/>
            <a:p/>
          </p:txBody>
        </p:sp>
        <p:sp>
          <p:nvSpPr>
            <p:cNvPr id="113" name="rc113"/>
            <p:cNvSpPr/>
            <p:nvPr/>
          </p:nvSpPr>
          <p:spPr>
            <a:xfrm>
              <a:off x="7872756" y="3377815"/>
              <a:ext cx="204851" cy="10493"/>
            </a:xfrm>
            <a:prstGeom prst="rect">
              <a:avLst/>
            </a:prstGeom>
            <a:solidFill>
              <a:srgbClr val="F26A21">
                <a:alpha val="100000"/>
              </a:srgbClr>
            </a:solidFill>
          </p:spPr>
          <p:txBody>
            <a:bodyPr/>
            <a:lstStyle/>
            <a:p/>
          </p:txBody>
        </p:sp>
        <p:sp>
          <p:nvSpPr>
            <p:cNvPr id="114" name="rc114"/>
            <p:cNvSpPr/>
            <p:nvPr/>
          </p:nvSpPr>
          <p:spPr>
            <a:xfrm>
              <a:off x="7872756" y="3388309"/>
              <a:ext cx="204851" cy="1297078"/>
            </a:xfrm>
            <a:prstGeom prst="rect">
              <a:avLst/>
            </a:prstGeom>
            <a:solidFill>
              <a:srgbClr val="FFC20E">
                <a:alpha val="100000"/>
              </a:srgbClr>
            </a:solidFill>
          </p:spPr>
          <p:txBody>
            <a:bodyPr/>
            <a:lstStyle/>
            <a:p/>
          </p:txBody>
        </p:sp>
        <p:sp>
          <p:nvSpPr>
            <p:cNvPr id="115" name="rc115"/>
            <p:cNvSpPr/>
            <p:nvPr/>
          </p:nvSpPr>
          <p:spPr>
            <a:xfrm>
              <a:off x="8100369" y="3359205"/>
              <a:ext cx="204851" cy="5804"/>
            </a:xfrm>
            <a:prstGeom prst="rect">
              <a:avLst/>
            </a:prstGeom>
            <a:solidFill>
              <a:srgbClr val="F26A21">
                <a:alpha val="100000"/>
              </a:srgbClr>
            </a:solidFill>
          </p:spPr>
          <p:txBody>
            <a:bodyPr/>
            <a:lstStyle/>
            <a:p/>
          </p:txBody>
        </p:sp>
        <p:sp>
          <p:nvSpPr>
            <p:cNvPr id="116" name="rc116"/>
            <p:cNvSpPr/>
            <p:nvPr/>
          </p:nvSpPr>
          <p:spPr>
            <a:xfrm>
              <a:off x="8100369" y="3365010"/>
              <a:ext cx="204851" cy="1320376"/>
            </a:xfrm>
            <a:prstGeom prst="rect">
              <a:avLst/>
            </a:prstGeom>
            <a:solidFill>
              <a:srgbClr val="FFC20E">
                <a:alpha val="100000"/>
              </a:srgbClr>
            </a:solidFill>
          </p:spPr>
          <p:txBody>
            <a:bodyPr/>
            <a:lstStyle/>
            <a:p/>
          </p:txBody>
        </p:sp>
        <p:sp>
          <p:nvSpPr>
            <p:cNvPr id="117" name="pl117"/>
            <p:cNvSpPr/>
            <p:nvPr/>
          </p:nvSpPr>
          <p:spPr>
            <a:xfrm>
              <a:off x="1374417" y="2071041"/>
              <a:ext cx="5690314" cy="448927"/>
            </a:xfrm>
            <a:custGeom>
              <a:avLst/>
              <a:pathLst>
                <a:path w="5690314" h="448927">
                  <a:moveTo>
                    <a:pt x="0" y="105630"/>
                  </a:moveTo>
                  <a:lnTo>
                    <a:pt x="227612" y="396112"/>
                  </a:lnTo>
                  <a:lnTo>
                    <a:pt x="455225" y="448927"/>
                  </a:lnTo>
                  <a:lnTo>
                    <a:pt x="682837" y="343297"/>
                  </a:lnTo>
                  <a:lnTo>
                    <a:pt x="910450" y="211260"/>
                  </a:lnTo>
                  <a:lnTo>
                    <a:pt x="1138062" y="158445"/>
                  </a:lnTo>
                  <a:lnTo>
                    <a:pt x="1365675" y="0"/>
                  </a:lnTo>
                  <a:lnTo>
                    <a:pt x="1593287" y="158445"/>
                  </a:lnTo>
                  <a:lnTo>
                    <a:pt x="1820900" y="369705"/>
                  </a:lnTo>
                  <a:lnTo>
                    <a:pt x="2048513" y="290482"/>
                  </a:lnTo>
                  <a:lnTo>
                    <a:pt x="2276125" y="237667"/>
                  </a:lnTo>
                  <a:lnTo>
                    <a:pt x="2503738" y="52815"/>
                  </a:lnTo>
                  <a:lnTo>
                    <a:pt x="2731350" y="79222"/>
                  </a:lnTo>
                  <a:lnTo>
                    <a:pt x="2958963" y="290482"/>
                  </a:lnTo>
                  <a:lnTo>
                    <a:pt x="3186575" y="422520"/>
                  </a:lnTo>
                  <a:lnTo>
                    <a:pt x="3414188" y="158445"/>
                  </a:lnTo>
                  <a:lnTo>
                    <a:pt x="3641800" y="0"/>
                  </a:lnTo>
                  <a:lnTo>
                    <a:pt x="3869413" y="316890"/>
                  </a:lnTo>
                  <a:lnTo>
                    <a:pt x="4097026" y="343297"/>
                  </a:lnTo>
                  <a:lnTo>
                    <a:pt x="4324638" y="0"/>
                  </a:lnTo>
                  <a:lnTo>
                    <a:pt x="4552251" y="26407"/>
                  </a:lnTo>
                  <a:lnTo>
                    <a:pt x="4779863" y="105630"/>
                  </a:lnTo>
                  <a:lnTo>
                    <a:pt x="5007476" y="0"/>
                  </a:lnTo>
                  <a:lnTo>
                    <a:pt x="5235088" y="184852"/>
                  </a:lnTo>
                  <a:lnTo>
                    <a:pt x="5462701" y="211260"/>
                  </a:lnTo>
                  <a:lnTo>
                    <a:pt x="5690314" y="211260"/>
                  </a:lnTo>
                </a:path>
              </a:pathLst>
            </a:custGeom>
            <a:ln w="27101" cap="flat">
              <a:solidFill>
                <a:srgbClr val="0058AB">
                  <a:alpha val="100000"/>
                </a:srgbClr>
              </a:solidFill>
              <a:prstDash val="solid"/>
              <a:round/>
            </a:ln>
          </p:spPr>
          <p:txBody>
            <a:bodyPr/>
            <a:lstStyle/>
            <a:p/>
          </p:txBody>
        </p:sp>
        <p:sp>
          <p:nvSpPr>
            <p:cNvPr id="118" name="pl118"/>
            <p:cNvSpPr/>
            <p:nvPr/>
          </p:nvSpPr>
          <p:spPr>
            <a:xfrm>
              <a:off x="1374417" y="2071041"/>
              <a:ext cx="5690314" cy="580965"/>
            </a:xfrm>
            <a:custGeom>
              <a:avLst/>
              <a:pathLst>
                <a:path w="5690314" h="580965">
                  <a:moveTo>
                    <a:pt x="0" y="343297"/>
                  </a:moveTo>
                  <a:lnTo>
                    <a:pt x="227612" y="396112"/>
                  </a:lnTo>
                  <a:lnTo>
                    <a:pt x="455225" y="554558"/>
                  </a:lnTo>
                  <a:lnTo>
                    <a:pt x="682837" y="396112"/>
                  </a:lnTo>
                  <a:lnTo>
                    <a:pt x="910450" y="237667"/>
                  </a:lnTo>
                  <a:lnTo>
                    <a:pt x="1138062" y="264075"/>
                  </a:lnTo>
                  <a:lnTo>
                    <a:pt x="1365675" y="0"/>
                  </a:lnTo>
                  <a:lnTo>
                    <a:pt x="1593287" y="290482"/>
                  </a:lnTo>
                  <a:lnTo>
                    <a:pt x="1820900" y="369705"/>
                  </a:lnTo>
                  <a:lnTo>
                    <a:pt x="2048513" y="343297"/>
                  </a:lnTo>
                  <a:lnTo>
                    <a:pt x="2276125" y="422520"/>
                  </a:lnTo>
                  <a:lnTo>
                    <a:pt x="2503738" y="211260"/>
                  </a:lnTo>
                  <a:lnTo>
                    <a:pt x="2731350" y="184852"/>
                  </a:lnTo>
                  <a:lnTo>
                    <a:pt x="2958963" y="422520"/>
                  </a:lnTo>
                  <a:lnTo>
                    <a:pt x="3186575" y="580965"/>
                  </a:lnTo>
                  <a:lnTo>
                    <a:pt x="3414188" y="316890"/>
                  </a:lnTo>
                  <a:lnTo>
                    <a:pt x="3641800" y="132037"/>
                  </a:lnTo>
                  <a:lnTo>
                    <a:pt x="3869413" y="422520"/>
                  </a:lnTo>
                  <a:lnTo>
                    <a:pt x="4097026" y="369705"/>
                  </a:lnTo>
                  <a:lnTo>
                    <a:pt x="4324638" y="132037"/>
                  </a:lnTo>
                  <a:lnTo>
                    <a:pt x="4552251" y="132037"/>
                  </a:lnTo>
                  <a:lnTo>
                    <a:pt x="4779863" y="316890"/>
                  </a:lnTo>
                  <a:lnTo>
                    <a:pt x="5007476" y="264075"/>
                  </a:lnTo>
                  <a:lnTo>
                    <a:pt x="5235088" y="396112"/>
                  </a:lnTo>
                  <a:lnTo>
                    <a:pt x="5462701" y="316890"/>
                  </a:lnTo>
                  <a:lnTo>
                    <a:pt x="5690314" y="316890"/>
                  </a:lnTo>
                </a:path>
              </a:pathLst>
            </a:custGeom>
            <a:ln w="27101" cap="flat">
              <a:solidFill>
                <a:srgbClr val="80BD41">
                  <a:alpha val="100000"/>
                </a:srgbClr>
              </a:solidFill>
              <a:prstDash val="solid"/>
              <a:round/>
            </a:ln>
          </p:spPr>
          <p:txBody>
            <a:bodyPr/>
            <a:lstStyle/>
            <a:p/>
          </p:txBody>
        </p:sp>
        <p:sp>
          <p:nvSpPr>
            <p:cNvPr id="119" name="tx119"/>
            <p:cNvSpPr/>
            <p:nvPr/>
          </p:nvSpPr>
          <p:spPr>
            <a:xfrm>
              <a:off x="1306089"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244415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358221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4720277"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5834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08595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4117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8" name="tx128"/>
            <p:cNvSpPr/>
            <p:nvPr/>
          </p:nvSpPr>
          <p:spPr>
            <a:xfrm>
              <a:off x="676879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9" name="tx129"/>
            <p:cNvSpPr/>
            <p:nvPr/>
          </p:nvSpPr>
          <p:spPr>
            <a:xfrm>
              <a:off x="699640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30" name="tx130"/>
            <p:cNvSpPr/>
            <p:nvPr/>
          </p:nvSpPr>
          <p:spPr>
            <a:xfrm>
              <a:off x="1306089"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2444152"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358221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3" name="tx133"/>
            <p:cNvSpPr/>
            <p:nvPr/>
          </p:nvSpPr>
          <p:spPr>
            <a:xfrm>
              <a:off x="4720277"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563072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585834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08595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7" name="tx137"/>
            <p:cNvSpPr/>
            <p:nvPr/>
          </p:nvSpPr>
          <p:spPr>
            <a:xfrm>
              <a:off x="631356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8" name="tx138"/>
            <p:cNvSpPr/>
            <p:nvPr/>
          </p:nvSpPr>
          <p:spPr>
            <a:xfrm>
              <a:off x="6541178"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9" name="tx139"/>
            <p:cNvSpPr/>
            <p:nvPr/>
          </p:nvSpPr>
          <p:spPr>
            <a:xfrm>
              <a:off x="676879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40" name="tx140"/>
            <p:cNvSpPr/>
            <p:nvPr/>
          </p:nvSpPr>
          <p:spPr>
            <a:xfrm>
              <a:off x="699640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41" name="tx141"/>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588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34897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4" name="tx144"/>
            <p:cNvSpPr/>
            <p:nvPr/>
          </p:nvSpPr>
          <p:spPr>
            <a:xfrm>
              <a:off x="508103" y="29206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5" name="tx145"/>
            <p:cNvSpPr/>
            <p:nvPr/>
          </p:nvSpPr>
          <p:spPr>
            <a:xfrm>
              <a:off x="508103" y="23515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6" name="tx146"/>
            <p:cNvSpPr/>
            <p:nvPr/>
          </p:nvSpPr>
          <p:spPr>
            <a:xfrm>
              <a:off x="508103" y="17824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684039" y="5522891"/>
              <a:ext cx="201455" cy="201456"/>
            </a:xfrm>
            <a:prstGeom prst="rect">
              <a:avLst/>
            </a:prstGeom>
            <a:solidFill>
              <a:srgbClr val="80BD41">
                <a:alpha val="100000"/>
              </a:srgbClr>
            </a:solidFill>
          </p:spPr>
          <p:txBody>
            <a:bodyPr/>
            <a:lstStyle/>
            <a:p/>
          </p:txBody>
        </p:sp>
        <p:sp>
          <p:nvSpPr>
            <p:cNvPr id="169" name="rc169"/>
            <p:cNvSpPr/>
            <p:nvPr/>
          </p:nvSpPr>
          <p:spPr>
            <a:xfrm>
              <a:off x="2585989" y="5522891"/>
              <a:ext cx="201456" cy="201456"/>
            </a:xfrm>
            <a:prstGeom prst="rect">
              <a:avLst/>
            </a:prstGeom>
            <a:solidFill>
              <a:srgbClr val="1CABE2">
                <a:alpha val="100000"/>
              </a:srgbClr>
            </a:solidFill>
          </p:spPr>
          <p:txBody>
            <a:bodyPr/>
            <a:lstStyle/>
            <a:p/>
          </p:txBody>
        </p:sp>
        <p:sp>
          <p:nvSpPr>
            <p:cNvPr id="170" name="rc170"/>
            <p:cNvSpPr/>
            <p:nvPr/>
          </p:nvSpPr>
          <p:spPr>
            <a:xfrm>
              <a:off x="3658812" y="5522891"/>
              <a:ext cx="201456" cy="201456"/>
            </a:xfrm>
            <a:prstGeom prst="rect">
              <a:avLst/>
            </a:prstGeom>
            <a:solidFill>
              <a:srgbClr val="0058AB">
                <a:alpha val="100000"/>
              </a:srgbClr>
            </a:solidFill>
          </p:spPr>
          <p:txBody>
            <a:bodyPr/>
            <a:lstStyle/>
            <a:p/>
          </p:txBody>
        </p:sp>
        <p:sp>
          <p:nvSpPr>
            <p:cNvPr id="171" name="rc171"/>
            <p:cNvSpPr/>
            <p:nvPr/>
          </p:nvSpPr>
          <p:spPr>
            <a:xfrm>
              <a:off x="4654145" y="5522891"/>
              <a:ext cx="201456" cy="201456"/>
            </a:xfrm>
            <a:prstGeom prst="rect">
              <a:avLst/>
            </a:prstGeom>
            <a:solidFill>
              <a:srgbClr val="FFC20E">
                <a:alpha val="100000"/>
              </a:srgbClr>
            </a:solidFill>
          </p:spPr>
          <p:txBody>
            <a:bodyPr/>
            <a:lstStyle/>
            <a:p/>
          </p:txBody>
        </p:sp>
        <p:sp>
          <p:nvSpPr>
            <p:cNvPr id="172" name="rc172"/>
            <p:cNvSpPr/>
            <p:nvPr/>
          </p:nvSpPr>
          <p:spPr>
            <a:xfrm>
              <a:off x="6558279" y="5522891"/>
              <a:ext cx="201455" cy="201456"/>
            </a:xfrm>
            <a:prstGeom prst="rect">
              <a:avLst/>
            </a:prstGeom>
            <a:solidFill>
              <a:srgbClr val="F26A21">
                <a:alpha val="100000"/>
              </a:srgbClr>
            </a:solidFill>
          </p:spPr>
          <p:txBody>
            <a:bodyPr/>
            <a:lstStyle/>
            <a:p/>
          </p:txBody>
        </p:sp>
        <p:sp>
          <p:nvSpPr>
            <p:cNvPr id="173" name="tx173"/>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20330" y="1511762"/>
              <a:ext cx="49114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Solomon Islands</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Solomon Islands is projected to have a  small increase (&lt;10,000) in the number of surviving infants by 2030. Therefore, to achieve the IA2030 ZD target, more (~3.1%)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5955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7742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953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61318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6849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8636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1042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4301253"/>
              <a:ext cx="217589" cy="749358"/>
            </a:xfrm>
            <a:prstGeom prst="rect">
              <a:avLst/>
            </a:prstGeom>
            <a:solidFill>
              <a:srgbClr val="0058AB">
                <a:alpha val="100000"/>
              </a:srgbClr>
            </a:solidFill>
          </p:spPr>
          <p:txBody>
            <a:bodyPr/>
            <a:lstStyle/>
            <a:p/>
          </p:txBody>
        </p:sp>
        <p:sp>
          <p:nvSpPr>
            <p:cNvPr id="41" name="rc41"/>
            <p:cNvSpPr/>
            <p:nvPr/>
          </p:nvSpPr>
          <p:spPr>
            <a:xfrm>
              <a:off x="1472058" y="2626736"/>
              <a:ext cx="217589" cy="2423875"/>
            </a:xfrm>
            <a:prstGeom prst="rect">
              <a:avLst/>
            </a:prstGeom>
            <a:solidFill>
              <a:srgbClr val="0058AB">
                <a:alpha val="100000"/>
              </a:srgbClr>
            </a:solidFill>
          </p:spPr>
          <p:txBody>
            <a:bodyPr/>
            <a:lstStyle/>
            <a:p/>
          </p:txBody>
        </p:sp>
        <p:sp>
          <p:nvSpPr>
            <p:cNvPr id="42" name="rc42"/>
            <p:cNvSpPr/>
            <p:nvPr/>
          </p:nvSpPr>
          <p:spPr>
            <a:xfrm>
              <a:off x="1713825" y="2292814"/>
              <a:ext cx="217589" cy="2757796"/>
            </a:xfrm>
            <a:prstGeom prst="rect">
              <a:avLst/>
            </a:prstGeom>
            <a:solidFill>
              <a:srgbClr val="0058AB">
                <a:alpha val="100000"/>
              </a:srgbClr>
            </a:solidFill>
          </p:spPr>
          <p:txBody>
            <a:bodyPr/>
            <a:lstStyle/>
            <a:p/>
          </p:txBody>
        </p:sp>
        <p:sp>
          <p:nvSpPr>
            <p:cNvPr id="43" name="rc43"/>
            <p:cNvSpPr/>
            <p:nvPr/>
          </p:nvSpPr>
          <p:spPr>
            <a:xfrm>
              <a:off x="1955592" y="2880123"/>
              <a:ext cx="217589" cy="2170488"/>
            </a:xfrm>
            <a:prstGeom prst="rect">
              <a:avLst/>
            </a:prstGeom>
            <a:solidFill>
              <a:srgbClr val="0058AB">
                <a:alpha val="100000"/>
              </a:srgbClr>
            </a:solidFill>
          </p:spPr>
          <p:txBody>
            <a:bodyPr/>
            <a:lstStyle/>
            <a:p/>
          </p:txBody>
        </p:sp>
        <p:sp>
          <p:nvSpPr>
            <p:cNvPr id="44" name="rc44"/>
            <p:cNvSpPr/>
            <p:nvPr/>
          </p:nvSpPr>
          <p:spPr>
            <a:xfrm>
              <a:off x="2197358" y="3642249"/>
              <a:ext cx="217589" cy="1408362"/>
            </a:xfrm>
            <a:prstGeom prst="rect">
              <a:avLst/>
            </a:prstGeom>
            <a:solidFill>
              <a:srgbClr val="0058AB">
                <a:alpha val="100000"/>
              </a:srgbClr>
            </a:solidFill>
          </p:spPr>
          <p:txBody>
            <a:bodyPr/>
            <a:lstStyle/>
            <a:p/>
          </p:txBody>
        </p:sp>
        <p:sp>
          <p:nvSpPr>
            <p:cNvPr id="45" name="rc45"/>
            <p:cNvSpPr/>
            <p:nvPr/>
          </p:nvSpPr>
          <p:spPr>
            <a:xfrm>
              <a:off x="2439125" y="3943760"/>
              <a:ext cx="217589" cy="1106850"/>
            </a:xfrm>
            <a:prstGeom prst="rect">
              <a:avLst/>
            </a:prstGeom>
            <a:solidFill>
              <a:srgbClr val="0058AB">
                <a:alpha val="100000"/>
              </a:srgbClr>
            </a:solidFill>
          </p:spPr>
          <p:txBody>
            <a:bodyPr/>
            <a:lstStyle/>
            <a:p/>
          </p:txBody>
        </p:sp>
        <p:sp>
          <p:nvSpPr>
            <p:cNvPr id="46" name="rc46"/>
            <p:cNvSpPr/>
            <p:nvPr/>
          </p:nvSpPr>
          <p:spPr>
            <a:xfrm>
              <a:off x="2680891" y="4889543"/>
              <a:ext cx="217589" cy="161067"/>
            </a:xfrm>
            <a:prstGeom prst="rect">
              <a:avLst/>
            </a:prstGeom>
            <a:solidFill>
              <a:srgbClr val="0058AB">
                <a:alpha val="100000"/>
              </a:srgbClr>
            </a:solidFill>
          </p:spPr>
          <p:txBody>
            <a:bodyPr/>
            <a:lstStyle/>
            <a:p/>
          </p:txBody>
        </p:sp>
        <p:sp>
          <p:nvSpPr>
            <p:cNvPr id="47" name="rc47"/>
            <p:cNvSpPr/>
            <p:nvPr/>
          </p:nvSpPr>
          <p:spPr>
            <a:xfrm>
              <a:off x="2922658" y="3907422"/>
              <a:ext cx="217589" cy="1143189"/>
            </a:xfrm>
            <a:prstGeom prst="rect">
              <a:avLst/>
            </a:prstGeom>
            <a:solidFill>
              <a:srgbClr val="0058AB">
                <a:alpha val="100000"/>
              </a:srgbClr>
            </a:solidFill>
          </p:spPr>
          <p:txBody>
            <a:bodyPr/>
            <a:lstStyle/>
            <a:p/>
          </p:txBody>
        </p:sp>
        <p:sp>
          <p:nvSpPr>
            <p:cNvPr id="48" name="rc48"/>
            <p:cNvSpPr/>
            <p:nvPr/>
          </p:nvSpPr>
          <p:spPr>
            <a:xfrm>
              <a:off x="3164425" y="2563880"/>
              <a:ext cx="217589" cy="2486731"/>
            </a:xfrm>
            <a:prstGeom prst="rect">
              <a:avLst/>
            </a:prstGeom>
            <a:solidFill>
              <a:srgbClr val="0058AB">
                <a:alpha val="100000"/>
              </a:srgbClr>
            </a:solidFill>
          </p:spPr>
          <p:txBody>
            <a:bodyPr/>
            <a:lstStyle/>
            <a:p/>
          </p:txBody>
        </p:sp>
        <p:sp>
          <p:nvSpPr>
            <p:cNvPr id="49" name="rc49"/>
            <p:cNvSpPr/>
            <p:nvPr/>
          </p:nvSpPr>
          <p:spPr>
            <a:xfrm>
              <a:off x="3406191" y="3035298"/>
              <a:ext cx="217589" cy="2015313"/>
            </a:xfrm>
            <a:prstGeom prst="rect">
              <a:avLst/>
            </a:prstGeom>
            <a:solidFill>
              <a:srgbClr val="0058AB">
                <a:alpha val="100000"/>
              </a:srgbClr>
            </a:solidFill>
          </p:spPr>
          <p:txBody>
            <a:bodyPr/>
            <a:lstStyle/>
            <a:p/>
          </p:txBody>
        </p:sp>
        <p:sp>
          <p:nvSpPr>
            <p:cNvPr id="50" name="rc50"/>
            <p:cNvSpPr/>
            <p:nvPr/>
          </p:nvSpPr>
          <p:spPr>
            <a:xfrm>
              <a:off x="3647958" y="3345648"/>
              <a:ext cx="217589" cy="1704962"/>
            </a:xfrm>
            <a:prstGeom prst="rect">
              <a:avLst/>
            </a:prstGeom>
            <a:solidFill>
              <a:srgbClr val="0058AB">
                <a:alpha val="100000"/>
              </a:srgbClr>
            </a:solidFill>
          </p:spPr>
          <p:txBody>
            <a:bodyPr/>
            <a:lstStyle/>
            <a:p/>
          </p:txBody>
        </p:sp>
        <p:sp>
          <p:nvSpPr>
            <p:cNvPr id="51" name="rc51"/>
            <p:cNvSpPr/>
            <p:nvPr/>
          </p:nvSpPr>
          <p:spPr>
            <a:xfrm>
              <a:off x="3889725" y="4523212"/>
              <a:ext cx="217589" cy="527399"/>
            </a:xfrm>
            <a:prstGeom prst="rect">
              <a:avLst/>
            </a:prstGeom>
            <a:solidFill>
              <a:srgbClr val="0058AB">
                <a:alpha val="100000"/>
              </a:srgbClr>
            </a:solidFill>
          </p:spPr>
          <p:txBody>
            <a:bodyPr/>
            <a:lstStyle/>
            <a:p/>
          </p:txBody>
        </p:sp>
        <p:sp>
          <p:nvSpPr>
            <p:cNvPr id="52" name="rc52"/>
            <p:cNvSpPr/>
            <p:nvPr/>
          </p:nvSpPr>
          <p:spPr>
            <a:xfrm>
              <a:off x="4131491" y="4326788"/>
              <a:ext cx="217589" cy="723823"/>
            </a:xfrm>
            <a:prstGeom prst="rect">
              <a:avLst/>
            </a:prstGeom>
            <a:solidFill>
              <a:srgbClr val="0058AB">
                <a:alpha val="100000"/>
              </a:srgbClr>
            </a:solidFill>
          </p:spPr>
          <p:txBody>
            <a:bodyPr/>
            <a:lstStyle/>
            <a:p/>
          </p:txBody>
        </p:sp>
        <p:sp>
          <p:nvSpPr>
            <p:cNvPr id="53" name="rc53"/>
            <p:cNvSpPr/>
            <p:nvPr/>
          </p:nvSpPr>
          <p:spPr>
            <a:xfrm>
              <a:off x="4373258" y="2813339"/>
              <a:ext cx="217589" cy="2237272"/>
            </a:xfrm>
            <a:prstGeom prst="rect">
              <a:avLst/>
            </a:prstGeom>
            <a:solidFill>
              <a:srgbClr val="0058AB">
                <a:alpha val="100000"/>
              </a:srgbClr>
            </a:solidFill>
          </p:spPr>
          <p:txBody>
            <a:bodyPr/>
            <a:lstStyle/>
            <a:p/>
          </p:txBody>
        </p:sp>
        <p:sp>
          <p:nvSpPr>
            <p:cNvPr id="54" name="rc54"/>
            <p:cNvSpPr/>
            <p:nvPr/>
          </p:nvSpPr>
          <p:spPr>
            <a:xfrm>
              <a:off x="4615025" y="1757558"/>
              <a:ext cx="217589" cy="3293053"/>
            </a:xfrm>
            <a:prstGeom prst="rect">
              <a:avLst/>
            </a:prstGeom>
            <a:solidFill>
              <a:srgbClr val="0058AB">
                <a:alpha val="100000"/>
              </a:srgbClr>
            </a:solidFill>
          </p:spPr>
          <p:txBody>
            <a:bodyPr/>
            <a:lstStyle/>
            <a:p/>
          </p:txBody>
        </p:sp>
        <p:sp>
          <p:nvSpPr>
            <p:cNvPr id="55" name="rc55"/>
            <p:cNvSpPr/>
            <p:nvPr/>
          </p:nvSpPr>
          <p:spPr>
            <a:xfrm>
              <a:off x="4856791" y="3671713"/>
              <a:ext cx="217589" cy="1378898"/>
            </a:xfrm>
            <a:prstGeom prst="rect">
              <a:avLst/>
            </a:prstGeom>
            <a:solidFill>
              <a:srgbClr val="0058AB">
                <a:alpha val="100000"/>
              </a:srgbClr>
            </a:solidFill>
          </p:spPr>
          <p:txBody>
            <a:bodyPr/>
            <a:lstStyle/>
            <a:p/>
          </p:txBody>
        </p:sp>
        <p:sp>
          <p:nvSpPr>
            <p:cNvPr id="56" name="rc56"/>
            <p:cNvSpPr/>
            <p:nvPr/>
          </p:nvSpPr>
          <p:spPr>
            <a:xfrm>
              <a:off x="5098558" y="4851241"/>
              <a:ext cx="217589" cy="199370"/>
            </a:xfrm>
            <a:prstGeom prst="rect">
              <a:avLst/>
            </a:prstGeom>
            <a:solidFill>
              <a:srgbClr val="0058AB">
                <a:alpha val="100000"/>
              </a:srgbClr>
            </a:solidFill>
          </p:spPr>
          <p:txBody>
            <a:bodyPr/>
            <a:lstStyle/>
            <a:p/>
          </p:txBody>
        </p:sp>
        <p:sp>
          <p:nvSpPr>
            <p:cNvPr id="57" name="rc57"/>
            <p:cNvSpPr/>
            <p:nvPr/>
          </p:nvSpPr>
          <p:spPr>
            <a:xfrm>
              <a:off x="5340325" y="2458793"/>
              <a:ext cx="217589" cy="2591818"/>
            </a:xfrm>
            <a:prstGeom prst="rect">
              <a:avLst/>
            </a:prstGeom>
            <a:solidFill>
              <a:srgbClr val="0058AB">
                <a:alpha val="100000"/>
              </a:srgbClr>
            </a:solidFill>
          </p:spPr>
          <p:txBody>
            <a:bodyPr/>
            <a:lstStyle/>
            <a:p/>
          </p:txBody>
        </p:sp>
        <p:sp>
          <p:nvSpPr>
            <p:cNvPr id="58" name="rc58"/>
            <p:cNvSpPr/>
            <p:nvPr/>
          </p:nvSpPr>
          <p:spPr>
            <a:xfrm>
              <a:off x="5582091" y="2252547"/>
              <a:ext cx="217589" cy="2798063"/>
            </a:xfrm>
            <a:prstGeom prst="rect">
              <a:avLst/>
            </a:prstGeom>
            <a:solidFill>
              <a:srgbClr val="0058AB">
                <a:alpha val="100000"/>
              </a:srgbClr>
            </a:solidFill>
          </p:spPr>
          <p:txBody>
            <a:bodyPr/>
            <a:lstStyle/>
            <a:p/>
          </p:txBody>
        </p:sp>
        <p:sp>
          <p:nvSpPr>
            <p:cNvPr id="59" name="rc59"/>
            <p:cNvSpPr/>
            <p:nvPr/>
          </p:nvSpPr>
          <p:spPr>
            <a:xfrm>
              <a:off x="5823858" y="4850258"/>
              <a:ext cx="217589" cy="200352"/>
            </a:xfrm>
            <a:prstGeom prst="rect">
              <a:avLst/>
            </a:prstGeom>
            <a:solidFill>
              <a:srgbClr val="0058AB">
                <a:alpha val="100000"/>
              </a:srgbClr>
            </a:solidFill>
          </p:spPr>
          <p:txBody>
            <a:bodyPr/>
            <a:lstStyle/>
            <a:p/>
          </p:txBody>
        </p:sp>
        <p:sp>
          <p:nvSpPr>
            <p:cNvPr id="60" name="rc60"/>
            <p:cNvSpPr/>
            <p:nvPr/>
          </p:nvSpPr>
          <p:spPr>
            <a:xfrm>
              <a:off x="6065625" y="4647941"/>
              <a:ext cx="217589" cy="402669"/>
            </a:xfrm>
            <a:prstGeom prst="rect">
              <a:avLst/>
            </a:prstGeom>
            <a:solidFill>
              <a:srgbClr val="0058AB">
                <a:alpha val="100000"/>
              </a:srgbClr>
            </a:solidFill>
          </p:spPr>
          <p:txBody>
            <a:bodyPr/>
            <a:lstStyle/>
            <a:p/>
          </p:txBody>
        </p:sp>
        <p:sp>
          <p:nvSpPr>
            <p:cNvPr id="61" name="rc61"/>
            <p:cNvSpPr/>
            <p:nvPr/>
          </p:nvSpPr>
          <p:spPr>
            <a:xfrm>
              <a:off x="6307391" y="4028223"/>
              <a:ext cx="217589" cy="1022388"/>
            </a:xfrm>
            <a:prstGeom prst="rect">
              <a:avLst/>
            </a:prstGeom>
            <a:solidFill>
              <a:srgbClr val="0058AB">
                <a:alpha val="100000"/>
              </a:srgbClr>
            </a:solidFill>
          </p:spPr>
          <p:txBody>
            <a:bodyPr/>
            <a:lstStyle/>
            <a:p/>
          </p:txBody>
        </p:sp>
        <p:sp>
          <p:nvSpPr>
            <p:cNvPr id="62" name="rc62"/>
            <p:cNvSpPr/>
            <p:nvPr/>
          </p:nvSpPr>
          <p:spPr>
            <a:xfrm>
              <a:off x="6549158" y="4844366"/>
              <a:ext cx="217589" cy="206245"/>
            </a:xfrm>
            <a:prstGeom prst="rect">
              <a:avLst/>
            </a:prstGeom>
            <a:solidFill>
              <a:srgbClr val="0058AB">
                <a:alpha val="100000"/>
              </a:srgbClr>
            </a:solidFill>
          </p:spPr>
          <p:txBody>
            <a:bodyPr/>
            <a:lstStyle/>
            <a:p/>
          </p:txBody>
        </p:sp>
        <p:sp>
          <p:nvSpPr>
            <p:cNvPr id="63" name="rc63"/>
            <p:cNvSpPr/>
            <p:nvPr/>
          </p:nvSpPr>
          <p:spPr>
            <a:xfrm>
              <a:off x="6790924" y="3380023"/>
              <a:ext cx="217589" cy="1670588"/>
            </a:xfrm>
            <a:prstGeom prst="rect">
              <a:avLst/>
            </a:prstGeom>
            <a:solidFill>
              <a:srgbClr val="0058AB">
                <a:alpha val="100000"/>
              </a:srgbClr>
            </a:solidFill>
          </p:spPr>
          <p:txBody>
            <a:bodyPr/>
            <a:lstStyle/>
            <a:p/>
          </p:txBody>
        </p:sp>
        <p:sp>
          <p:nvSpPr>
            <p:cNvPr id="64" name="rc64"/>
            <p:cNvSpPr/>
            <p:nvPr/>
          </p:nvSpPr>
          <p:spPr>
            <a:xfrm>
              <a:off x="7032691" y="3141367"/>
              <a:ext cx="217589" cy="1909244"/>
            </a:xfrm>
            <a:prstGeom prst="rect">
              <a:avLst/>
            </a:prstGeom>
            <a:solidFill>
              <a:srgbClr val="0058AB">
                <a:alpha val="100000"/>
              </a:srgbClr>
            </a:solidFill>
          </p:spPr>
          <p:txBody>
            <a:bodyPr/>
            <a:lstStyle/>
            <a:p/>
          </p:txBody>
        </p:sp>
        <p:sp>
          <p:nvSpPr>
            <p:cNvPr id="65" name="rc65"/>
            <p:cNvSpPr/>
            <p:nvPr/>
          </p:nvSpPr>
          <p:spPr>
            <a:xfrm>
              <a:off x="7274458" y="3116814"/>
              <a:ext cx="217589" cy="1933797"/>
            </a:xfrm>
            <a:prstGeom prst="rect">
              <a:avLst/>
            </a:prstGeom>
            <a:solidFill>
              <a:srgbClr val="0058AB">
                <a:alpha val="100000"/>
              </a:srgbClr>
            </a:solidFill>
          </p:spPr>
          <p:txBody>
            <a:bodyPr/>
            <a:lstStyle/>
            <a:p/>
          </p:txBody>
        </p:sp>
        <p:sp>
          <p:nvSpPr>
            <p:cNvPr id="66" name="rc66"/>
            <p:cNvSpPr/>
            <p:nvPr/>
          </p:nvSpPr>
          <p:spPr>
            <a:xfrm>
              <a:off x="8483291" y="4950435"/>
              <a:ext cx="217589" cy="100176"/>
            </a:xfrm>
            <a:prstGeom prst="rect">
              <a:avLst/>
            </a:prstGeom>
            <a:solidFill>
              <a:srgbClr val="69DBFF">
                <a:alpha val="100000"/>
              </a:srgbClr>
            </a:solidFill>
          </p:spPr>
          <p:txBody>
            <a:bodyPr/>
            <a:lstStyle/>
            <a:p/>
          </p:txBody>
        </p:sp>
        <p:sp>
          <p:nvSpPr>
            <p:cNvPr id="67" name="pl67"/>
            <p:cNvSpPr/>
            <p:nvPr/>
          </p:nvSpPr>
          <p:spPr>
            <a:xfrm>
              <a:off x="6174420" y="4850258"/>
              <a:ext cx="2417666" cy="100176"/>
            </a:xfrm>
            <a:custGeom>
              <a:avLst/>
              <a:pathLst>
                <a:path w="2417666" h="100176">
                  <a:moveTo>
                    <a:pt x="0" y="0"/>
                  </a:moveTo>
                  <a:lnTo>
                    <a:pt x="241766" y="10017"/>
                  </a:lnTo>
                  <a:lnTo>
                    <a:pt x="483533" y="20035"/>
                  </a:lnTo>
                  <a:lnTo>
                    <a:pt x="725299" y="30052"/>
                  </a:lnTo>
                  <a:lnTo>
                    <a:pt x="967066" y="40070"/>
                  </a:lnTo>
                  <a:lnTo>
                    <a:pt x="1208833" y="50088"/>
                  </a:lnTo>
                  <a:lnTo>
                    <a:pt x="1450599" y="60105"/>
                  </a:lnTo>
                  <a:lnTo>
                    <a:pt x="1692366" y="70123"/>
                  </a:lnTo>
                  <a:lnTo>
                    <a:pt x="1934133" y="80141"/>
                  </a:lnTo>
                  <a:lnTo>
                    <a:pt x="2175899" y="90158"/>
                  </a:lnTo>
                  <a:lnTo>
                    <a:pt x="2417666" y="100176"/>
                  </a:lnTo>
                </a:path>
              </a:pathLst>
            </a:custGeom>
            <a:ln w="13550" cap="flat">
              <a:solidFill>
                <a:srgbClr val="000000">
                  <a:alpha val="100000"/>
                </a:srgbClr>
              </a:solidFill>
              <a:prstDash val="solid"/>
              <a:round/>
            </a:ln>
          </p:spPr>
          <p:txBody>
            <a:bodyPr/>
            <a:lstStyle/>
            <a:p/>
          </p:txBody>
        </p:sp>
        <p:sp>
          <p:nvSpPr>
            <p:cNvPr id="68" name="pt68"/>
            <p:cNvSpPr/>
            <p:nvPr/>
          </p:nvSpPr>
          <p:spPr>
            <a:xfrm>
              <a:off x="6149594" y="4825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835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8454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855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865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875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8855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8955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9055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915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925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110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302893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2" name="tx82"/>
            <p:cNvSpPr/>
            <p:nvPr/>
          </p:nvSpPr>
          <p:spPr>
            <a:xfrm>
              <a:off x="508103" y="20468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43359" y="1330710"/>
              <a:ext cx="6644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Solomon Islands</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1187%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1187%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Solomon Islands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2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5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08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73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56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5142"/>
              <a:ext cx="239888" cy="592879"/>
            </a:xfrm>
            <a:prstGeom prst="rect">
              <a:avLst/>
            </a:prstGeom>
            <a:solidFill>
              <a:srgbClr val="80BD41">
                <a:alpha val="100000"/>
              </a:srgbClr>
            </a:solidFill>
          </p:spPr>
          <p:txBody>
            <a:bodyPr/>
            <a:lstStyle/>
            <a:p/>
          </p:txBody>
        </p:sp>
        <p:sp>
          <p:nvSpPr>
            <p:cNvPr id="24" name="rc24"/>
            <p:cNvSpPr/>
            <p:nvPr/>
          </p:nvSpPr>
          <p:spPr>
            <a:xfrm>
              <a:off x="1296273" y="3684088"/>
              <a:ext cx="239888" cy="31053"/>
            </a:xfrm>
            <a:prstGeom prst="rect">
              <a:avLst/>
            </a:prstGeom>
            <a:solidFill>
              <a:srgbClr val="1CABE2">
                <a:alpha val="100000"/>
              </a:srgbClr>
            </a:solidFill>
          </p:spPr>
          <p:txBody>
            <a:bodyPr/>
            <a:lstStyle/>
            <a:p/>
          </p:txBody>
        </p:sp>
        <p:sp>
          <p:nvSpPr>
            <p:cNvPr id="25" name="rc25"/>
            <p:cNvSpPr/>
            <p:nvPr/>
          </p:nvSpPr>
          <p:spPr>
            <a:xfrm>
              <a:off x="1562816" y="3778475"/>
              <a:ext cx="239888" cy="529546"/>
            </a:xfrm>
            <a:prstGeom prst="rect">
              <a:avLst/>
            </a:prstGeom>
            <a:solidFill>
              <a:srgbClr val="80BD41">
                <a:alpha val="100000"/>
              </a:srgbClr>
            </a:solidFill>
          </p:spPr>
          <p:txBody>
            <a:bodyPr/>
            <a:lstStyle/>
            <a:p/>
          </p:txBody>
        </p:sp>
        <p:sp>
          <p:nvSpPr>
            <p:cNvPr id="26" name="rc26"/>
            <p:cNvSpPr/>
            <p:nvPr/>
          </p:nvSpPr>
          <p:spPr>
            <a:xfrm>
              <a:off x="1562816" y="3677550"/>
              <a:ext cx="239888" cy="100924"/>
            </a:xfrm>
            <a:prstGeom prst="rect">
              <a:avLst/>
            </a:prstGeom>
            <a:solidFill>
              <a:srgbClr val="1CABE2">
                <a:alpha val="100000"/>
              </a:srgbClr>
            </a:solidFill>
          </p:spPr>
          <p:txBody>
            <a:bodyPr/>
            <a:lstStyle/>
            <a:p/>
          </p:txBody>
        </p:sp>
        <p:sp>
          <p:nvSpPr>
            <p:cNvPr id="27" name="rc27"/>
            <p:cNvSpPr/>
            <p:nvPr/>
          </p:nvSpPr>
          <p:spPr>
            <a:xfrm>
              <a:off x="1829360" y="3785421"/>
              <a:ext cx="239888" cy="522600"/>
            </a:xfrm>
            <a:prstGeom prst="rect">
              <a:avLst/>
            </a:prstGeom>
            <a:solidFill>
              <a:srgbClr val="80BD41">
                <a:alpha val="100000"/>
              </a:srgbClr>
            </a:solidFill>
          </p:spPr>
          <p:txBody>
            <a:bodyPr/>
            <a:lstStyle/>
            <a:p/>
          </p:txBody>
        </p:sp>
        <p:sp>
          <p:nvSpPr>
            <p:cNvPr id="28" name="rc28"/>
            <p:cNvSpPr/>
            <p:nvPr/>
          </p:nvSpPr>
          <p:spPr>
            <a:xfrm>
              <a:off x="1829360" y="3670604"/>
              <a:ext cx="239888" cy="114816"/>
            </a:xfrm>
            <a:prstGeom prst="rect">
              <a:avLst/>
            </a:prstGeom>
            <a:solidFill>
              <a:srgbClr val="1CABE2">
                <a:alpha val="100000"/>
              </a:srgbClr>
            </a:solidFill>
          </p:spPr>
          <p:txBody>
            <a:bodyPr/>
            <a:lstStyle/>
            <a:p/>
          </p:txBody>
        </p:sp>
        <p:sp>
          <p:nvSpPr>
            <p:cNvPr id="29" name="rc29"/>
            <p:cNvSpPr/>
            <p:nvPr/>
          </p:nvSpPr>
          <p:spPr>
            <a:xfrm>
              <a:off x="2095903" y="3753141"/>
              <a:ext cx="239888" cy="554879"/>
            </a:xfrm>
            <a:prstGeom prst="rect">
              <a:avLst/>
            </a:prstGeom>
            <a:solidFill>
              <a:srgbClr val="80BD41">
                <a:alpha val="100000"/>
              </a:srgbClr>
            </a:solidFill>
          </p:spPr>
          <p:txBody>
            <a:bodyPr/>
            <a:lstStyle/>
            <a:p/>
          </p:txBody>
        </p:sp>
        <p:sp>
          <p:nvSpPr>
            <p:cNvPr id="30" name="rc30"/>
            <p:cNvSpPr/>
            <p:nvPr/>
          </p:nvSpPr>
          <p:spPr>
            <a:xfrm>
              <a:off x="2095903" y="3662841"/>
              <a:ext cx="239888" cy="90300"/>
            </a:xfrm>
            <a:prstGeom prst="rect">
              <a:avLst/>
            </a:prstGeom>
            <a:solidFill>
              <a:srgbClr val="1CABE2">
                <a:alpha val="100000"/>
              </a:srgbClr>
            </a:solidFill>
          </p:spPr>
          <p:txBody>
            <a:bodyPr/>
            <a:lstStyle/>
            <a:p/>
          </p:txBody>
        </p:sp>
        <p:sp>
          <p:nvSpPr>
            <p:cNvPr id="31" name="rc31"/>
            <p:cNvSpPr/>
            <p:nvPr/>
          </p:nvSpPr>
          <p:spPr>
            <a:xfrm>
              <a:off x="2362446" y="3715959"/>
              <a:ext cx="239888" cy="592062"/>
            </a:xfrm>
            <a:prstGeom prst="rect">
              <a:avLst/>
            </a:prstGeom>
            <a:solidFill>
              <a:srgbClr val="80BD41">
                <a:alpha val="100000"/>
              </a:srgbClr>
            </a:solidFill>
          </p:spPr>
          <p:txBody>
            <a:bodyPr/>
            <a:lstStyle/>
            <a:p/>
          </p:txBody>
        </p:sp>
        <p:sp>
          <p:nvSpPr>
            <p:cNvPr id="32" name="rc32"/>
            <p:cNvSpPr/>
            <p:nvPr/>
          </p:nvSpPr>
          <p:spPr>
            <a:xfrm>
              <a:off x="2362446" y="3657529"/>
              <a:ext cx="239888" cy="58429"/>
            </a:xfrm>
            <a:prstGeom prst="rect">
              <a:avLst/>
            </a:prstGeom>
            <a:solidFill>
              <a:srgbClr val="1CABE2">
                <a:alpha val="100000"/>
              </a:srgbClr>
            </a:solidFill>
          </p:spPr>
          <p:txBody>
            <a:bodyPr/>
            <a:lstStyle/>
            <a:p/>
          </p:txBody>
        </p:sp>
        <p:sp>
          <p:nvSpPr>
            <p:cNvPr id="33" name="rc33"/>
            <p:cNvSpPr/>
            <p:nvPr/>
          </p:nvSpPr>
          <p:spPr>
            <a:xfrm>
              <a:off x="2628989" y="3696346"/>
              <a:ext cx="239888" cy="611675"/>
            </a:xfrm>
            <a:prstGeom prst="rect">
              <a:avLst/>
            </a:prstGeom>
            <a:solidFill>
              <a:srgbClr val="80BD41">
                <a:alpha val="100000"/>
              </a:srgbClr>
            </a:solidFill>
          </p:spPr>
          <p:txBody>
            <a:bodyPr/>
            <a:lstStyle/>
            <a:p/>
          </p:txBody>
        </p:sp>
        <p:sp>
          <p:nvSpPr>
            <p:cNvPr id="34" name="rc34"/>
            <p:cNvSpPr/>
            <p:nvPr/>
          </p:nvSpPr>
          <p:spPr>
            <a:xfrm>
              <a:off x="2628989" y="3650174"/>
              <a:ext cx="239888" cy="46171"/>
            </a:xfrm>
            <a:prstGeom prst="rect">
              <a:avLst/>
            </a:prstGeom>
            <a:solidFill>
              <a:srgbClr val="1CABE2">
                <a:alpha val="100000"/>
              </a:srgbClr>
            </a:solidFill>
          </p:spPr>
          <p:txBody>
            <a:bodyPr/>
            <a:lstStyle/>
            <a:p/>
          </p:txBody>
        </p:sp>
        <p:sp>
          <p:nvSpPr>
            <p:cNvPr id="35" name="rc35"/>
            <p:cNvSpPr/>
            <p:nvPr/>
          </p:nvSpPr>
          <p:spPr>
            <a:xfrm>
              <a:off x="2895532" y="3646088"/>
              <a:ext cx="239888" cy="661933"/>
            </a:xfrm>
            <a:prstGeom prst="rect">
              <a:avLst/>
            </a:prstGeom>
            <a:solidFill>
              <a:srgbClr val="80BD41">
                <a:alpha val="100000"/>
              </a:srgbClr>
            </a:solidFill>
          </p:spPr>
          <p:txBody>
            <a:bodyPr/>
            <a:lstStyle/>
            <a:p/>
          </p:txBody>
        </p:sp>
        <p:sp>
          <p:nvSpPr>
            <p:cNvPr id="36" name="rc36"/>
            <p:cNvSpPr/>
            <p:nvPr/>
          </p:nvSpPr>
          <p:spPr>
            <a:xfrm>
              <a:off x="2895532" y="3639551"/>
              <a:ext cx="239888" cy="6537"/>
            </a:xfrm>
            <a:prstGeom prst="rect">
              <a:avLst/>
            </a:prstGeom>
            <a:solidFill>
              <a:srgbClr val="1CABE2">
                <a:alpha val="100000"/>
              </a:srgbClr>
            </a:solidFill>
          </p:spPr>
          <p:txBody>
            <a:bodyPr/>
            <a:lstStyle/>
            <a:p/>
          </p:txBody>
        </p:sp>
        <p:sp>
          <p:nvSpPr>
            <p:cNvPr id="37" name="rc37"/>
            <p:cNvSpPr/>
            <p:nvPr/>
          </p:nvSpPr>
          <p:spPr>
            <a:xfrm>
              <a:off x="3162075" y="3676325"/>
              <a:ext cx="239888" cy="631696"/>
            </a:xfrm>
            <a:prstGeom prst="rect">
              <a:avLst/>
            </a:prstGeom>
            <a:solidFill>
              <a:srgbClr val="80BD41">
                <a:alpha val="100000"/>
              </a:srgbClr>
            </a:solidFill>
          </p:spPr>
          <p:txBody>
            <a:bodyPr/>
            <a:lstStyle/>
            <a:p/>
          </p:txBody>
        </p:sp>
        <p:sp>
          <p:nvSpPr>
            <p:cNvPr id="38" name="rc38"/>
            <p:cNvSpPr/>
            <p:nvPr/>
          </p:nvSpPr>
          <p:spPr>
            <a:xfrm>
              <a:off x="3162075" y="3628927"/>
              <a:ext cx="239888" cy="47397"/>
            </a:xfrm>
            <a:prstGeom prst="rect">
              <a:avLst/>
            </a:prstGeom>
            <a:solidFill>
              <a:srgbClr val="1CABE2">
                <a:alpha val="100000"/>
              </a:srgbClr>
            </a:solidFill>
          </p:spPr>
          <p:txBody>
            <a:bodyPr/>
            <a:lstStyle/>
            <a:p/>
          </p:txBody>
        </p:sp>
        <p:sp>
          <p:nvSpPr>
            <p:cNvPr id="39" name="rc39"/>
            <p:cNvSpPr/>
            <p:nvPr/>
          </p:nvSpPr>
          <p:spPr>
            <a:xfrm>
              <a:off x="3428618" y="3721679"/>
              <a:ext cx="239888" cy="586341"/>
            </a:xfrm>
            <a:prstGeom prst="rect">
              <a:avLst/>
            </a:prstGeom>
            <a:solidFill>
              <a:srgbClr val="80BD41">
                <a:alpha val="100000"/>
              </a:srgbClr>
            </a:solidFill>
          </p:spPr>
          <p:txBody>
            <a:bodyPr/>
            <a:lstStyle/>
            <a:p/>
          </p:txBody>
        </p:sp>
        <p:sp>
          <p:nvSpPr>
            <p:cNvPr id="40" name="rc40"/>
            <p:cNvSpPr/>
            <p:nvPr/>
          </p:nvSpPr>
          <p:spPr>
            <a:xfrm>
              <a:off x="3428618" y="3618303"/>
              <a:ext cx="239888" cy="103375"/>
            </a:xfrm>
            <a:prstGeom prst="rect">
              <a:avLst/>
            </a:prstGeom>
            <a:solidFill>
              <a:srgbClr val="1CABE2">
                <a:alpha val="100000"/>
              </a:srgbClr>
            </a:solidFill>
          </p:spPr>
          <p:txBody>
            <a:bodyPr/>
            <a:lstStyle/>
            <a:p/>
          </p:txBody>
        </p:sp>
        <p:sp>
          <p:nvSpPr>
            <p:cNvPr id="41" name="rc41"/>
            <p:cNvSpPr/>
            <p:nvPr/>
          </p:nvSpPr>
          <p:spPr>
            <a:xfrm>
              <a:off x="3695161" y="3693077"/>
              <a:ext cx="239888" cy="614943"/>
            </a:xfrm>
            <a:prstGeom prst="rect">
              <a:avLst/>
            </a:prstGeom>
            <a:solidFill>
              <a:srgbClr val="80BD41">
                <a:alpha val="100000"/>
              </a:srgbClr>
            </a:solidFill>
          </p:spPr>
          <p:txBody>
            <a:bodyPr/>
            <a:lstStyle/>
            <a:p/>
          </p:txBody>
        </p:sp>
        <p:sp>
          <p:nvSpPr>
            <p:cNvPr id="42" name="rc42"/>
            <p:cNvSpPr/>
            <p:nvPr/>
          </p:nvSpPr>
          <p:spPr>
            <a:xfrm>
              <a:off x="3695161" y="3609314"/>
              <a:ext cx="239888" cy="83763"/>
            </a:xfrm>
            <a:prstGeom prst="rect">
              <a:avLst/>
            </a:prstGeom>
            <a:solidFill>
              <a:srgbClr val="1CABE2">
                <a:alpha val="100000"/>
              </a:srgbClr>
            </a:solidFill>
          </p:spPr>
          <p:txBody>
            <a:bodyPr/>
            <a:lstStyle/>
            <a:p/>
          </p:txBody>
        </p:sp>
        <p:sp>
          <p:nvSpPr>
            <p:cNvPr id="43" name="rc43"/>
            <p:cNvSpPr/>
            <p:nvPr/>
          </p:nvSpPr>
          <p:spPr>
            <a:xfrm>
              <a:off x="3961705" y="3669787"/>
              <a:ext cx="239888" cy="638234"/>
            </a:xfrm>
            <a:prstGeom prst="rect">
              <a:avLst/>
            </a:prstGeom>
            <a:solidFill>
              <a:srgbClr val="80BD41">
                <a:alpha val="100000"/>
              </a:srgbClr>
            </a:solidFill>
          </p:spPr>
          <p:txBody>
            <a:bodyPr/>
            <a:lstStyle/>
            <a:p/>
          </p:txBody>
        </p:sp>
        <p:sp>
          <p:nvSpPr>
            <p:cNvPr id="44" name="rc44"/>
            <p:cNvSpPr/>
            <p:nvPr/>
          </p:nvSpPr>
          <p:spPr>
            <a:xfrm>
              <a:off x="3961705" y="3598690"/>
              <a:ext cx="239888" cy="71096"/>
            </a:xfrm>
            <a:prstGeom prst="rect">
              <a:avLst/>
            </a:prstGeom>
            <a:solidFill>
              <a:srgbClr val="1CABE2">
                <a:alpha val="100000"/>
              </a:srgbClr>
            </a:solidFill>
          </p:spPr>
          <p:txBody>
            <a:bodyPr/>
            <a:lstStyle/>
            <a:p/>
          </p:txBody>
        </p:sp>
        <p:sp>
          <p:nvSpPr>
            <p:cNvPr id="45" name="rc45"/>
            <p:cNvSpPr/>
            <p:nvPr/>
          </p:nvSpPr>
          <p:spPr>
            <a:xfrm>
              <a:off x="4228248" y="3599099"/>
              <a:ext cx="239888" cy="708922"/>
            </a:xfrm>
            <a:prstGeom prst="rect">
              <a:avLst/>
            </a:prstGeom>
            <a:solidFill>
              <a:srgbClr val="80BD41">
                <a:alpha val="100000"/>
              </a:srgbClr>
            </a:solidFill>
          </p:spPr>
          <p:txBody>
            <a:bodyPr/>
            <a:lstStyle/>
            <a:p/>
          </p:txBody>
        </p:sp>
        <p:sp>
          <p:nvSpPr>
            <p:cNvPr id="46" name="rc46"/>
            <p:cNvSpPr/>
            <p:nvPr/>
          </p:nvSpPr>
          <p:spPr>
            <a:xfrm>
              <a:off x="4228248" y="3577035"/>
              <a:ext cx="239888" cy="22064"/>
            </a:xfrm>
            <a:prstGeom prst="rect">
              <a:avLst/>
            </a:prstGeom>
            <a:solidFill>
              <a:srgbClr val="1CABE2">
                <a:alpha val="100000"/>
              </a:srgbClr>
            </a:solidFill>
          </p:spPr>
          <p:txBody>
            <a:bodyPr/>
            <a:lstStyle/>
            <a:p/>
          </p:txBody>
        </p:sp>
        <p:sp>
          <p:nvSpPr>
            <p:cNvPr id="47" name="rc47"/>
            <p:cNvSpPr/>
            <p:nvPr/>
          </p:nvSpPr>
          <p:spPr>
            <a:xfrm>
              <a:off x="4494791" y="3584798"/>
              <a:ext cx="239888" cy="723223"/>
            </a:xfrm>
            <a:prstGeom prst="rect">
              <a:avLst/>
            </a:prstGeom>
            <a:solidFill>
              <a:srgbClr val="80BD41">
                <a:alpha val="100000"/>
              </a:srgbClr>
            </a:solidFill>
          </p:spPr>
          <p:txBody>
            <a:bodyPr/>
            <a:lstStyle/>
            <a:p/>
          </p:txBody>
        </p:sp>
        <p:sp>
          <p:nvSpPr>
            <p:cNvPr id="48" name="rc48"/>
            <p:cNvSpPr/>
            <p:nvPr/>
          </p:nvSpPr>
          <p:spPr>
            <a:xfrm>
              <a:off x="4494791" y="3554562"/>
              <a:ext cx="239888" cy="30236"/>
            </a:xfrm>
            <a:prstGeom prst="rect">
              <a:avLst/>
            </a:prstGeom>
            <a:solidFill>
              <a:srgbClr val="1CABE2">
                <a:alpha val="100000"/>
              </a:srgbClr>
            </a:solidFill>
          </p:spPr>
          <p:txBody>
            <a:bodyPr/>
            <a:lstStyle/>
            <a:p/>
          </p:txBody>
        </p:sp>
        <p:sp>
          <p:nvSpPr>
            <p:cNvPr id="49" name="rc49"/>
            <p:cNvSpPr/>
            <p:nvPr/>
          </p:nvSpPr>
          <p:spPr>
            <a:xfrm>
              <a:off x="4761334" y="3625658"/>
              <a:ext cx="239888" cy="682363"/>
            </a:xfrm>
            <a:prstGeom prst="rect">
              <a:avLst/>
            </a:prstGeom>
            <a:solidFill>
              <a:srgbClr val="80BD41">
                <a:alpha val="100000"/>
              </a:srgbClr>
            </a:solidFill>
          </p:spPr>
          <p:txBody>
            <a:bodyPr/>
            <a:lstStyle/>
            <a:p/>
          </p:txBody>
        </p:sp>
        <p:sp>
          <p:nvSpPr>
            <p:cNvPr id="50" name="rc50"/>
            <p:cNvSpPr/>
            <p:nvPr/>
          </p:nvSpPr>
          <p:spPr>
            <a:xfrm>
              <a:off x="4761334" y="3532497"/>
              <a:ext cx="239888" cy="93160"/>
            </a:xfrm>
            <a:prstGeom prst="rect">
              <a:avLst/>
            </a:prstGeom>
            <a:solidFill>
              <a:srgbClr val="1CABE2">
                <a:alpha val="100000"/>
              </a:srgbClr>
            </a:solidFill>
          </p:spPr>
          <p:txBody>
            <a:bodyPr/>
            <a:lstStyle/>
            <a:p/>
          </p:txBody>
        </p:sp>
        <p:sp>
          <p:nvSpPr>
            <p:cNvPr id="51" name="rc51"/>
            <p:cNvSpPr/>
            <p:nvPr/>
          </p:nvSpPr>
          <p:spPr>
            <a:xfrm>
              <a:off x="5027877" y="3639142"/>
              <a:ext cx="239888" cy="668879"/>
            </a:xfrm>
            <a:prstGeom prst="rect">
              <a:avLst/>
            </a:prstGeom>
            <a:solidFill>
              <a:srgbClr val="80BD41">
                <a:alpha val="100000"/>
              </a:srgbClr>
            </a:solidFill>
          </p:spPr>
          <p:txBody>
            <a:bodyPr/>
            <a:lstStyle/>
            <a:p/>
          </p:txBody>
        </p:sp>
        <p:sp>
          <p:nvSpPr>
            <p:cNvPr id="52" name="rc52"/>
            <p:cNvSpPr/>
            <p:nvPr/>
          </p:nvSpPr>
          <p:spPr>
            <a:xfrm>
              <a:off x="5027877" y="3502261"/>
              <a:ext cx="239888" cy="136881"/>
            </a:xfrm>
            <a:prstGeom prst="rect">
              <a:avLst/>
            </a:prstGeom>
            <a:solidFill>
              <a:srgbClr val="1CABE2">
                <a:alpha val="100000"/>
              </a:srgbClr>
            </a:solidFill>
          </p:spPr>
          <p:txBody>
            <a:bodyPr/>
            <a:lstStyle/>
            <a:p/>
          </p:txBody>
        </p:sp>
        <p:sp>
          <p:nvSpPr>
            <p:cNvPr id="53" name="rc53"/>
            <p:cNvSpPr/>
            <p:nvPr/>
          </p:nvSpPr>
          <p:spPr>
            <a:xfrm>
              <a:off x="5294420" y="3545981"/>
              <a:ext cx="239888" cy="762040"/>
            </a:xfrm>
            <a:prstGeom prst="rect">
              <a:avLst/>
            </a:prstGeom>
            <a:solidFill>
              <a:srgbClr val="80BD41">
                <a:alpha val="100000"/>
              </a:srgbClr>
            </a:solidFill>
          </p:spPr>
          <p:txBody>
            <a:bodyPr/>
            <a:lstStyle/>
            <a:p/>
          </p:txBody>
        </p:sp>
        <p:sp>
          <p:nvSpPr>
            <p:cNvPr id="54" name="rc54"/>
            <p:cNvSpPr/>
            <p:nvPr/>
          </p:nvSpPr>
          <p:spPr>
            <a:xfrm>
              <a:off x="5294420" y="3488777"/>
              <a:ext cx="239888" cy="57204"/>
            </a:xfrm>
            <a:prstGeom prst="rect">
              <a:avLst/>
            </a:prstGeom>
            <a:solidFill>
              <a:srgbClr val="1CABE2">
                <a:alpha val="100000"/>
              </a:srgbClr>
            </a:solidFill>
          </p:spPr>
          <p:txBody>
            <a:bodyPr/>
            <a:lstStyle/>
            <a:p/>
          </p:txBody>
        </p:sp>
        <p:sp>
          <p:nvSpPr>
            <p:cNvPr id="55" name="rc55"/>
            <p:cNvSpPr/>
            <p:nvPr/>
          </p:nvSpPr>
          <p:spPr>
            <a:xfrm>
              <a:off x="5560963" y="3487142"/>
              <a:ext cx="239888" cy="820878"/>
            </a:xfrm>
            <a:prstGeom prst="rect">
              <a:avLst/>
            </a:prstGeom>
            <a:solidFill>
              <a:srgbClr val="80BD41">
                <a:alpha val="100000"/>
              </a:srgbClr>
            </a:solidFill>
          </p:spPr>
          <p:txBody>
            <a:bodyPr/>
            <a:lstStyle/>
            <a:p/>
          </p:txBody>
        </p:sp>
        <p:sp>
          <p:nvSpPr>
            <p:cNvPr id="56" name="rc56"/>
            <p:cNvSpPr/>
            <p:nvPr/>
          </p:nvSpPr>
          <p:spPr>
            <a:xfrm>
              <a:off x="5560963" y="3478970"/>
              <a:ext cx="239888" cy="8172"/>
            </a:xfrm>
            <a:prstGeom prst="rect">
              <a:avLst/>
            </a:prstGeom>
            <a:solidFill>
              <a:srgbClr val="1CABE2">
                <a:alpha val="100000"/>
              </a:srgbClr>
            </a:solidFill>
          </p:spPr>
          <p:txBody>
            <a:bodyPr/>
            <a:lstStyle/>
            <a:p/>
          </p:txBody>
        </p:sp>
        <p:sp>
          <p:nvSpPr>
            <p:cNvPr id="57" name="rc57"/>
            <p:cNvSpPr/>
            <p:nvPr/>
          </p:nvSpPr>
          <p:spPr>
            <a:xfrm>
              <a:off x="5827506" y="3586432"/>
              <a:ext cx="239888" cy="721588"/>
            </a:xfrm>
            <a:prstGeom prst="rect">
              <a:avLst/>
            </a:prstGeom>
            <a:solidFill>
              <a:srgbClr val="80BD41">
                <a:alpha val="100000"/>
              </a:srgbClr>
            </a:solidFill>
          </p:spPr>
          <p:txBody>
            <a:bodyPr/>
            <a:lstStyle/>
            <a:p/>
          </p:txBody>
        </p:sp>
        <p:sp>
          <p:nvSpPr>
            <p:cNvPr id="58" name="rc58"/>
            <p:cNvSpPr/>
            <p:nvPr/>
          </p:nvSpPr>
          <p:spPr>
            <a:xfrm>
              <a:off x="5827506" y="3478562"/>
              <a:ext cx="239888" cy="107870"/>
            </a:xfrm>
            <a:prstGeom prst="rect">
              <a:avLst/>
            </a:prstGeom>
            <a:solidFill>
              <a:srgbClr val="1CABE2">
                <a:alpha val="100000"/>
              </a:srgbClr>
            </a:solidFill>
          </p:spPr>
          <p:txBody>
            <a:bodyPr/>
            <a:lstStyle/>
            <a:p/>
          </p:txBody>
        </p:sp>
        <p:sp>
          <p:nvSpPr>
            <p:cNvPr id="59" name="rc59"/>
            <p:cNvSpPr/>
            <p:nvPr/>
          </p:nvSpPr>
          <p:spPr>
            <a:xfrm>
              <a:off x="6094049" y="3592970"/>
              <a:ext cx="239888" cy="715051"/>
            </a:xfrm>
            <a:prstGeom prst="rect">
              <a:avLst/>
            </a:prstGeom>
            <a:solidFill>
              <a:srgbClr val="80BD41">
                <a:alpha val="100000"/>
              </a:srgbClr>
            </a:solidFill>
          </p:spPr>
          <p:txBody>
            <a:bodyPr/>
            <a:lstStyle/>
            <a:p/>
          </p:txBody>
        </p:sp>
        <p:sp>
          <p:nvSpPr>
            <p:cNvPr id="60" name="rc60"/>
            <p:cNvSpPr/>
            <p:nvPr/>
          </p:nvSpPr>
          <p:spPr>
            <a:xfrm>
              <a:off x="6094049" y="3476519"/>
              <a:ext cx="239888" cy="116451"/>
            </a:xfrm>
            <a:prstGeom prst="rect">
              <a:avLst/>
            </a:prstGeom>
            <a:solidFill>
              <a:srgbClr val="1CABE2">
                <a:alpha val="100000"/>
              </a:srgbClr>
            </a:solidFill>
          </p:spPr>
          <p:txBody>
            <a:bodyPr/>
            <a:lstStyle/>
            <a:p/>
          </p:txBody>
        </p:sp>
        <p:sp>
          <p:nvSpPr>
            <p:cNvPr id="61" name="rc61"/>
            <p:cNvSpPr/>
            <p:nvPr/>
          </p:nvSpPr>
          <p:spPr>
            <a:xfrm>
              <a:off x="6360593" y="3483465"/>
              <a:ext cx="239888" cy="824556"/>
            </a:xfrm>
            <a:prstGeom prst="rect">
              <a:avLst/>
            </a:prstGeom>
            <a:solidFill>
              <a:srgbClr val="80BD41">
                <a:alpha val="100000"/>
              </a:srgbClr>
            </a:solidFill>
          </p:spPr>
          <p:txBody>
            <a:bodyPr/>
            <a:lstStyle/>
            <a:p/>
          </p:txBody>
        </p:sp>
        <p:sp>
          <p:nvSpPr>
            <p:cNvPr id="62" name="rc62"/>
            <p:cNvSpPr/>
            <p:nvPr/>
          </p:nvSpPr>
          <p:spPr>
            <a:xfrm>
              <a:off x="6360593" y="3475293"/>
              <a:ext cx="239888" cy="8172"/>
            </a:xfrm>
            <a:prstGeom prst="rect">
              <a:avLst/>
            </a:prstGeom>
            <a:solidFill>
              <a:srgbClr val="1CABE2">
                <a:alpha val="100000"/>
              </a:srgbClr>
            </a:solidFill>
          </p:spPr>
          <p:txBody>
            <a:bodyPr/>
            <a:lstStyle/>
            <a:p/>
          </p:txBody>
        </p:sp>
        <p:sp>
          <p:nvSpPr>
            <p:cNvPr id="63" name="rc63"/>
            <p:cNvSpPr/>
            <p:nvPr/>
          </p:nvSpPr>
          <p:spPr>
            <a:xfrm>
              <a:off x="6627136" y="3486734"/>
              <a:ext cx="239888" cy="821287"/>
            </a:xfrm>
            <a:prstGeom prst="rect">
              <a:avLst/>
            </a:prstGeom>
            <a:solidFill>
              <a:srgbClr val="80BD41">
                <a:alpha val="100000"/>
              </a:srgbClr>
            </a:solidFill>
          </p:spPr>
          <p:txBody>
            <a:bodyPr/>
            <a:lstStyle/>
            <a:p/>
          </p:txBody>
        </p:sp>
        <p:sp>
          <p:nvSpPr>
            <p:cNvPr id="64" name="rc64"/>
            <p:cNvSpPr/>
            <p:nvPr/>
          </p:nvSpPr>
          <p:spPr>
            <a:xfrm>
              <a:off x="6627136" y="3469981"/>
              <a:ext cx="239888" cy="16752"/>
            </a:xfrm>
            <a:prstGeom prst="rect">
              <a:avLst/>
            </a:prstGeom>
            <a:solidFill>
              <a:srgbClr val="1CABE2">
                <a:alpha val="100000"/>
              </a:srgbClr>
            </a:solidFill>
          </p:spPr>
          <p:txBody>
            <a:bodyPr/>
            <a:lstStyle/>
            <a:p/>
          </p:txBody>
        </p:sp>
        <p:sp>
          <p:nvSpPr>
            <p:cNvPr id="65" name="rc65"/>
            <p:cNvSpPr/>
            <p:nvPr/>
          </p:nvSpPr>
          <p:spPr>
            <a:xfrm>
              <a:off x="6893679" y="3499809"/>
              <a:ext cx="239888" cy="808212"/>
            </a:xfrm>
            <a:prstGeom prst="rect">
              <a:avLst/>
            </a:prstGeom>
            <a:solidFill>
              <a:srgbClr val="80BD41">
                <a:alpha val="100000"/>
              </a:srgbClr>
            </a:solidFill>
          </p:spPr>
          <p:txBody>
            <a:bodyPr/>
            <a:lstStyle/>
            <a:p/>
          </p:txBody>
        </p:sp>
        <p:sp>
          <p:nvSpPr>
            <p:cNvPr id="66" name="rc66"/>
            <p:cNvSpPr/>
            <p:nvPr/>
          </p:nvSpPr>
          <p:spPr>
            <a:xfrm>
              <a:off x="6893679" y="3457315"/>
              <a:ext cx="239888" cy="42494"/>
            </a:xfrm>
            <a:prstGeom prst="rect">
              <a:avLst/>
            </a:prstGeom>
            <a:solidFill>
              <a:srgbClr val="1CABE2">
                <a:alpha val="100000"/>
              </a:srgbClr>
            </a:solidFill>
          </p:spPr>
          <p:txBody>
            <a:bodyPr/>
            <a:lstStyle/>
            <a:p/>
          </p:txBody>
        </p:sp>
        <p:sp>
          <p:nvSpPr>
            <p:cNvPr id="67" name="rc67"/>
            <p:cNvSpPr/>
            <p:nvPr/>
          </p:nvSpPr>
          <p:spPr>
            <a:xfrm>
              <a:off x="7160222" y="3457723"/>
              <a:ext cx="239888" cy="850297"/>
            </a:xfrm>
            <a:prstGeom prst="rect">
              <a:avLst/>
            </a:prstGeom>
            <a:solidFill>
              <a:srgbClr val="80BD41">
                <a:alpha val="100000"/>
              </a:srgbClr>
            </a:solidFill>
          </p:spPr>
          <p:txBody>
            <a:bodyPr/>
            <a:lstStyle/>
            <a:p/>
          </p:txBody>
        </p:sp>
        <p:sp>
          <p:nvSpPr>
            <p:cNvPr id="68" name="rc68"/>
            <p:cNvSpPr/>
            <p:nvPr/>
          </p:nvSpPr>
          <p:spPr>
            <a:xfrm>
              <a:off x="7160222" y="3449143"/>
              <a:ext cx="239888" cy="8580"/>
            </a:xfrm>
            <a:prstGeom prst="rect">
              <a:avLst/>
            </a:prstGeom>
            <a:solidFill>
              <a:srgbClr val="1CABE2">
                <a:alpha val="100000"/>
              </a:srgbClr>
            </a:solidFill>
          </p:spPr>
          <p:txBody>
            <a:bodyPr/>
            <a:lstStyle/>
            <a:p/>
          </p:txBody>
        </p:sp>
        <p:sp>
          <p:nvSpPr>
            <p:cNvPr id="69" name="rc69"/>
            <p:cNvSpPr/>
            <p:nvPr/>
          </p:nvSpPr>
          <p:spPr>
            <a:xfrm>
              <a:off x="7426765" y="3508798"/>
              <a:ext cx="239888" cy="799222"/>
            </a:xfrm>
            <a:prstGeom prst="rect">
              <a:avLst/>
            </a:prstGeom>
            <a:solidFill>
              <a:srgbClr val="80BD41">
                <a:alpha val="100000"/>
              </a:srgbClr>
            </a:solidFill>
          </p:spPr>
          <p:txBody>
            <a:bodyPr/>
            <a:lstStyle/>
            <a:p/>
          </p:txBody>
        </p:sp>
        <p:sp>
          <p:nvSpPr>
            <p:cNvPr id="70" name="rc70"/>
            <p:cNvSpPr/>
            <p:nvPr/>
          </p:nvSpPr>
          <p:spPr>
            <a:xfrm>
              <a:off x="7426765" y="3439336"/>
              <a:ext cx="239888" cy="69462"/>
            </a:xfrm>
            <a:prstGeom prst="rect">
              <a:avLst/>
            </a:prstGeom>
            <a:solidFill>
              <a:srgbClr val="1CABE2">
                <a:alpha val="100000"/>
              </a:srgbClr>
            </a:solidFill>
          </p:spPr>
          <p:txBody>
            <a:bodyPr/>
            <a:lstStyle/>
            <a:p/>
          </p:txBody>
        </p:sp>
        <p:sp>
          <p:nvSpPr>
            <p:cNvPr id="71" name="rc71"/>
            <p:cNvSpPr/>
            <p:nvPr/>
          </p:nvSpPr>
          <p:spPr>
            <a:xfrm>
              <a:off x="7693308" y="3505121"/>
              <a:ext cx="239888" cy="802900"/>
            </a:xfrm>
            <a:prstGeom prst="rect">
              <a:avLst/>
            </a:prstGeom>
            <a:solidFill>
              <a:srgbClr val="80BD41">
                <a:alpha val="100000"/>
              </a:srgbClr>
            </a:solidFill>
          </p:spPr>
          <p:txBody>
            <a:bodyPr/>
            <a:lstStyle/>
            <a:p/>
          </p:txBody>
        </p:sp>
        <p:sp>
          <p:nvSpPr>
            <p:cNvPr id="72" name="rc72"/>
            <p:cNvSpPr/>
            <p:nvPr/>
          </p:nvSpPr>
          <p:spPr>
            <a:xfrm>
              <a:off x="7693308" y="3425852"/>
              <a:ext cx="239888" cy="79268"/>
            </a:xfrm>
            <a:prstGeom prst="rect">
              <a:avLst/>
            </a:prstGeom>
            <a:solidFill>
              <a:srgbClr val="1CABE2">
                <a:alpha val="100000"/>
              </a:srgbClr>
            </a:solidFill>
          </p:spPr>
          <p:txBody>
            <a:bodyPr/>
            <a:lstStyle/>
            <a:p/>
          </p:txBody>
        </p:sp>
        <p:sp>
          <p:nvSpPr>
            <p:cNvPr id="73" name="rc73"/>
            <p:cNvSpPr/>
            <p:nvPr/>
          </p:nvSpPr>
          <p:spPr>
            <a:xfrm>
              <a:off x="7959851" y="3494497"/>
              <a:ext cx="239888" cy="813523"/>
            </a:xfrm>
            <a:prstGeom prst="rect">
              <a:avLst/>
            </a:prstGeom>
            <a:solidFill>
              <a:srgbClr val="80BD41">
                <a:alpha val="100000"/>
              </a:srgbClr>
            </a:solidFill>
          </p:spPr>
          <p:txBody>
            <a:bodyPr/>
            <a:lstStyle/>
            <a:p/>
          </p:txBody>
        </p:sp>
        <p:sp>
          <p:nvSpPr>
            <p:cNvPr id="74" name="rc74"/>
            <p:cNvSpPr/>
            <p:nvPr/>
          </p:nvSpPr>
          <p:spPr>
            <a:xfrm>
              <a:off x="7959851" y="3414003"/>
              <a:ext cx="239888" cy="80494"/>
            </a:xfrm>
            <a:prstGeom prst="rect">
              <a:avLst/>
            </a:prstGeom>
            <a:solidFill>
              <a:srgbClr val="1CABE2">
                <a:alpha val="100000"/>
              </a:srgbClr>
            </a:solidFill>
          </p:spPr>
          <p:txBody>
            <a:bodyPr/>
            <a:lstStyle/>
            <a:p/>
          </p:txBody>
        </p:sp>
        <p:sp>
          <p:nvSpPr>
            <p:cNvPr id="75" name="pl75"/>
            <p:cNvSpPr/>
            <p:nvPr/>
          </p:nvSpPr>
          <p:spPr>
            <a:xfrm>
              <a:off x="1416218" y="2095023"/>
              <a:ext cx="6663577" cy="380009"/>
            </a:xfrm>
            <a:custGeom>
              <a:avLst/>
              <a:pathLst>
                <a:path w="6663577" h="380009">
                  <a:moveTo>
                    <a:pt x="0" y="89414"/>
                  </a:moveTo>
                  <a:lnTo>
                    <a:pt x="266543" y="335302"/>
                  </a:lnTo>
                  <a:lnTo>
                    <a:pt x="533086" y="380009"/>
                  </a:lnTo>
                  <a:lnTo>
                    <a:pt x="799629" y="290595"/>
                  </a:lnTo>
                  <a:lnTo>
                    <a:pt x="1066172" y="178828"/>
                  </a:lnTo>
                  <a:lnTo>
                    <a:pt x="1332715" y="134121"/>
                  </a:lnTo>
                  <a:lnTo>
                    <a:pt x="1599258" y="0"/>
                  </a:lnTo>
                  <a:lnTo>
                    <a:pt x="1865801" y="134121"/>
                  </a:lnTo>
                  <a:lnTo>
                    <a:pt x="2132344" y="312949"/>
                  </a:lnTo>
                  <a:lnTo>
                    <a:pt x="2398888" y="245888"/>
                  </a:lnTo>
                  <a:lnTo>
                    <a:pt x="2665431" y="201181"/>
                  </a:lnTo>
                  <a:lnTo>
                    <a:pt x="2931974" y="44707"/>
                  </a:lnTo>
                  <a:lnTo>
                    <a:pt x="3198517" y="67060"/>
                  </a:lnTo>
                  <a:lnTo>
                    <a:pt x="3465060" y="245888"/>
                  </a:lnTo>
                  <a:lnTo>
                    <a:pt x="3731603" y="357656"/>
                  </a:lnTo>
                  <a:lnTo>
                    <a:pt x="3998146" y="134121"/>
                  </a:lnTo>
                  <a:lnTo>
                    <a:pt x="4264689" y="0"/>
                  </a:lnTo>
                  <a:lnTo>
                    <a:pt x="4531233" y="268242"/>
                  </a:lnTo>
                  <a:lnTo>
                    <a:pt x="4797776" y="290595"/>
                  </a:lnTo>
                  <a:lnTo>
                    <a:pt x="5064319" y="0"/>
                  </a:lnTo>
                  <a:lnTo>
                    <a:pt x="5330862" y="22353"/>
                  </a:lnTo>
                  <a:lnTo>
                    <a:pt x="5597405" y="89414"/>
                  </a:lnTo>
                  <a:lnTo>
                    <a:pt x="5863948" y="0"/>
                  </a:lnTo>
                  <a:lnTo>
                    <a:pt x="6130491" y="156474"/>
                  </a:lnTo>
                  <a:lnTo>
                    <a:pt x="6397034" y="178828"/>
                  </a:lnTo>
                  <a:lnTo>
                    <a:pt x="6663577" y="17882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24790" y="35481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88" name="tx88"/>
            <p:cNvSpPr/>
            <p:nvPr/>
          </p:nvSpPr>
          <p:spPr>
            <a:xfrm>
              <a:off x="2657505" y="3514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9" name="tx89"/>
            <p:cNvSpPr/>
            <p:nvPr/>
          </p:nvSpPr>
          <p:spPr>
            <a:xfrm>
              <a:off x="3990221" y="34639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0" name="tx90"/>
            <p:cNvSpPr/>
            <p:nvPr/>
          </p:nvSpPr>
          <p:spPr>
            <a:xfrm>
              <a:off x="5362113" y="335285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6389109" y="3339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2" name="tx92"/>
            <p:cNvSpPr/>
            <p:nvPr/>
          </p:nvSpPr>
          <p:spPr>
            <a:xfrm>
              <a:off x="6655652" y="3334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a:t>
              </a:r>
            </a:p>
          </p:txBody>
        </p:sp>
        <p:sp>
          <p:nvSpPr>
            <p:cNvPr id="93" name="tx93"/>
            <p:cNvSpPr/>
            <p:nvPr/>
          </p:nvSpPr>
          <p:spPr>
            <a:xfrm>
              <a:off x="6922195" y="3321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4" name="tx94"/>
            <p:cNvSpPr/>
            <p:nvPr/>
          </p:nvSpPr>
          <p:spPr>
            <a:xfrm>
              <a:off x="7227915" y="331436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5" name="tx95"/>
            <p:cNvSpPr/>
            <p:nvPr/>
          </p:nvSpPr>
          <p:spPr>
            <a:xfrm>
              <a:off x="7455282" y="33033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21.3</a:t>
              </a:r>
            </a:p>
          </p:txBody>
        </p:sp>
        <p:sp>
          <p:nvSpPr>
            <p:cNvPr id="96" name="tx96"/>
            <p:cNvSpPr/>
            <p:nvPr/>
          </p:nvSpPr>
          <p:spPr>
            <a:xfrm>
              <a:off x="7721825" y="3289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7" name="tx97"/>
            <p:cNvSpPr/>
            <p:nvPr/>
          </p:nvSpPr>
          <p:spPr>
            <a:xfrm>
              <a:off x="7988368" y="32780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98" name="pl98"/>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76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0" name="tx110"/>
            <p:cNvSpPr/>
            <p:nvPr/>
          </p:nvSpPr>
          <p:spPr>
            <a:xfrm>
              <a:off x="1362659" y="36657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96682" y="39671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2" name="tx112"/>
            <p:cNvSpPr/>
            <p:nvPr/>
          </p:nvSpPr>
          <p:spPr>
            <a:xfrm>
              <a:off x="2683631" y="36393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3990221" y="3953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4" name="tx114"/>
            <p:cNvSpPr/>
            <p:nvPr/>
          </p:nvSpPr>
          <p:spPr>
            <a:xfrm>
              <a:off x="4016347" y="36003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5322937" y="3891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6" name="tx116"/>
            <p:cNvSpPr/>
            <p:nvPr/>
          </p:nvSpPr>
          <p:spPr>
            <a:xfrm>
              <a:off x="5349062" y="34834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7" name="tx117"/>
            <p:cNvSpPr/>
            <p:nvPr/>
          </p:nvSpPr>
          <p:spPr>
            <a:xfrm>
              <a:off x="6389109" y="3860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8" name="tx118"/>
            <p:cNvSpPr/>
            <p:nvPr/>
          </p:nvSpPr>
          <p:spPr>
            <a:xfrm>
              <a:off x="6426979" y="34454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55652" y="3862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0" name="tx120"/>
            <p:cNvSpPr/>
            <p:nvPr/>
          </p:nvSpPr>
          <p:spPr>
            <a:xfrm>
              <a:off x="6693522" y="34444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22195" y="3868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22" name="tx122"/>
            <p:cNvSpPr/>
            <p:nvPr/>
          </p:nvSpPr>
          <p:spPr>
            <a:xfrm>
              <a:off x="6987498" y="344466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3" name="tx123"/>
            <p:cNvSpPr/>
            <p:nvPr/>
          </p:nvSpPr>
          <p:spPr>
            <a:xfrm>
              <a:off x="7188738" y="3847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4" name="tx124"/>
            <p:cNvSpPr/>
            <p:nvPr/>
          </p:nvSpPr>
          <p:spPr>
            <a:xfrm>
              <a:off x="7226608" y="34195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55282" y="3873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6" name="tx126"/>
            <p:cNvSpPr/>
            <p:nvPr/>
          </p:nvSpPr>
          <p:spPr>
            <a:xfrm>
              <a:off x="7481407" y="34401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721825" y="3871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8" name="tx128"/>
            <p:cNvSpPr/>
            <p:nvPr/>
          </p:nvSpPr>
          <p:spPr>
            <a:xfrm>
              <a:off x="7747950" y="34304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9" name="tx129"/>
            <p:cNvSpPr/>
            <p:nvPr/>
          </p:nvSpPr>
          <p:spPr>
            <a:xfrm>
              <a:off x="7988368" y="3866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30" name="tx130"/>
            <p:cNvSpPr/>
            <p:nvPr/>
          </p:nvSpPr>
          <p:spPr>
            <a:xfrm>
              <a:off x="8053670" y="342034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387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215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04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2000-2025</a:t>
              </a:r>
            </a:p>
          </p:txBody>
        </p:sp>
        <p:sp>
          <p:nvSpPr>
            <p:cNvPr id="161" name="pl161"/>
            <p:cNvSpPr/>
            <p:nvPr/>
          </p:nvSpPr>
          <p:spPr>
            <a:xfrm>
              <a:off x="20474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499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524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5548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573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987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3011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036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3060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063896" cy="129091"/>
            </a:xfrm>
            <a:prstGeom prst="rect">
              <a:avLst/>
            </a:prstGeom>
            <a:solidFill>
              <a:srgbClr val="80BD41">
                <a:alpha val="100000"/>
              </a:srgbClr>
            </a:solidFill>
          </p:spPr>
          <p:txBody>
            <a:bodyPr/>
            <a:lstStyle/>
            <a:p/>
          </p:txBody>
        </p:sp>
        <p:sp>
          <p:nvSpPr>
            <p:cNvPr id="175" name="rc175"/>
            <p:cNvSpPr/>
            <p:nvPr/>
          </p:nvSpPr>
          <p:spPr>
            <a:xfrm>
              <a:off x="7360170" y="5954972"/>
              <a:ext cx="60098" cy="129091"/>
            </a:xfrm>
            <a:prstGeom prst="rect">
              <a:avLst/>
            </a:prstGeom>
            <a:solidFill>
              <a:srgbClr val="1CABE2">
                <a:alpha val="100000"/>
              </a:srgbClr>
            </a:solidFill>
          </p:spPr>
          <p:txBody>
            <a:bodyPr/>
            <a:lstStyle/>
            <a:p/>
          </p:txBody>
        </p:sp>
        <p:sp>
          <p:nvSpPr>
            <p:cNvPr id="176" name="rc176"/>
            <p:cNvSpPr/>
            <p:nvPr/>
          </p:nvSpPr>
          <p:spPr>
            <a:xfrm>
              <a:off x="1296273" y="5793607"/>
              <a:ext cx="5904636" cy="129091"/>
            </a:xfrm>
            <a:prstGeom prst="rect">
              <a:avLst/>
            </a:prstGeom>
            <a:solidFill>
              <a:srgbClr val="80BD41">
                <a:alpha val="100000"/>
              </a:srgbClr>
            </a:solidFill>
          </p:spPr>
          <p:txBody>
            <a:bodyPr/>
            <a:lstStyle/>
            <a:p/>
          </p:txBody>
        </p:sp>
        <p:sp>
          <p:nvSpPr>
            <p:cNvPr id="177" name="rc177"/>
            <p:cNvSpPr/>
            <p:nvPr/>
          </p:nvSpPr>
          <p:spPr>
            <a:xfrm>
              <a:off x="7200910" y="5793607"/>
              <a:ext cx="582951" cy="129091"/>
            </a:xfrm>
            <a:prstGeom prst="rect">
              <a:avLst/>
            </a:prstGeom>
            <a:solidFill>
              <a:srgbClr val="1CABE2">
                <a:alpha val="100000"/>
              </a:srgbClr>
            </a:solidFill>
          </p:spPr>
          <p:txBody>
            <a:bodyPr/>
            <a:lstStyle/>
            <a:p/>
          </p:txBody>
        </p:sp>
        <p:sp>
          <p:nvSpPr>
            <p:cNvPr id="178" name="rc178"/>
            <p:cNvSpPr/>
            <p:nvPr/>
          </p:nvSpPr>
          <p:spPr>
            <a:xfrm>
              <a:off x="1296273" y="5632243"/>
              <a:ext cx="5982764" cy="129091"/>
            </a:xfrm>
            <a:prstGeom prst="rect">
              <a:avLst/>
            </a:prstGeom>
            <a:solidFill>
              <a:srgbClr val="80BD41">
                <a:alpha val="100000"/>
              </a:srgbClr>
            </a:solidFill>
          </p:spPr>
          <p:txBody>
            <a:bodyPr/>
            <a:lstStyle/>
            <a:p/>
          </p:txBody>
        </p:sp>
        <p:sp>
          <p:nvSpPr>
            <p:cNvPr id="179" name="rc179"/>
            <p:cNvSpPr/>
            <p:nvPr/>
          </p:nvSpPr>
          <p:spPr>
            <a:xfrm>
              <a:off x="7279037" y="5632243"/>
              <a:ext cx="591966" cy="129091"/>
            </a:xfrm>
            <a:prstGeom prst="rect">
              <a:avLst/>
            </a:prstGeom>
            <a:solidFill>
              <a:srgbClr val="1CABE2">
                <a:alpha val="100000"/>
              </a:srgbClr>
            </a:solidFill>
          </p:spPr>
          <p:txBody>
            <a:bodyPr/>
            <a:lstStyle/>
            <a:p/>
          </p:txBody>
        </p:sp>
        <p:sp>
          <p:nvSpPr>
            <p:cNvPr id="180" name="tx180"/>
            <p:cNvSpPr/>
            <p:nvPr/>
          </p:nvSpPr>
          <p:spPr>
            <a:xfrm>
              <a:off x="7613941"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20.4</a:t>
              </a:r>
            </a:p>
          </p:txBody>
        </p:sp>
        <p:sp>
          <p:nvSpPr>
            <p:cNvPr id="181" name="tx181"/>
            <p:cNvSpPr/>
            <p:nvPr/>
          </p:nvSpPr>
          <p:spPr>
            <a:xfrm>
              <a:off x="7998869"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a:t>
              </a:r>
            </a:p>
          </p:txBody>
        </p:sp>
        <p:sp>
          <p:nvSpPr>
            <p:cNvPr id="182" name="tx182"/>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a:t>
              </a:r>
            </a:p>
          </p:txBody>
        </p:sp>
        <p:sp>
          <p:nvSpPr>
            <p:cNvPr id="183" name="tx183"/>
            <p:cNvSpPr/>
            <p:nvPr/>
          </p:nvSpPr>
          <p:spPr>
            <a:xfrm>
              <a:off x="422272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84" name="tx184"/>
            <p:cNvSpPr/>
            <p:nvPr/>
          </p:nvSpPr>
          <p:spPr>
            <a:xfrm>
              <a:off x="732842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14309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86" name="tx186"/>
            <p:cNvSpPr/>
            <p:nvPr/>
          </p:nvSpPr>
          <p:spPr>
            <a:xfrm>
              <a:off x="741703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7" name="tx187"/>
            <p:cNvSpPr/>
            <p:nvPr/>
          </p:nvSpPr>
          <p:spPr>
            <a:xfrm>
              <a:off x="418216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8" name="tx188"/>
            <p:cNvSpPr/>
            <p:nvPr/>
          </p:nvSpPr>
          <p:spPr>
            <a:xfrm>
              <a:off x="7544876"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759878"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4" name="tx194"/>
            <p:cNvSpPr/>
            <p:nvPr/>
          </p:nvSpPr>
          <p:spPr>
            <a:xfrm>
              <a:off x="42234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572593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6" name="tx196"/>
            <p:cNvSpPr/>
            <p:nvPr/>
          </p:nvSpPr>
          <p:spPr>
            <a:xfrm>
              <a:off x="722838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(91%) was lower than in 2019 (99%).
The number of children vaccinated with DTP1 decreased 1% compared to in 2019.
The number of surviving infants increased approximately 7%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284327"/>
                  </a:moveTo>
                  <a:lnTo>
                    <a:pt x="135891" y="328070"/>
                  </a:lnTo>
                  <a:lnTo>
                    <a:pt x="271783" y="459298"/>
                  </a:lnTo>
                  <a:lnTo>
                    <a:pt x="407675" y="328070"/>
                  </a:lnTo>
                  <a:lnTo>
                    <a:pt x="543566" y="196842"/>
                  </a:lnTo>
                  <a:lnTo>
                    <a:pt x="679458" y="218713"/>
                  </a:lnTo>
                  <a:lnTo>
                    <a:pt x="815350" y="0"/>
                  </a:lnTo>
                  <a:lnTo>
                    <a:pt x="951242" y="240584"/>
                  </a:lnTo>
                  <a:lnTo>
                    <a:pt x="1087133" y="306198"/>
                  </a:lnTo>
                  <a:lnTo>
                    <a:pt x="1223025" y="284327"/>
                  </a:lnTo>
                  <a:lnTo>
                    <a:pt x="1358917" y="349941"/>
                  </a:lnTo>
                  <a:lnTo>
                    <a:pt x="1494809" y="174970"/>
                  </a:lnTo>
                  <a:lnTo>
                    <a:pt x="1630700" y="153099"/>
                  </a:lnTo>
                  <a:lnTo>
                    <a:pt x="1766592" y="349941"/>
                  </a:lnTo>
                  <a:lnTo>
                    <a:pt x="1902484" y="481169"/>
                  </a:lnTo>
                  <a:lnTo>
                    <a:pt x="2038375" y="262456"/>
                  </a:lnTo>
                  <a:lnTo>
                    <a:pt x="2174267" y="109356"/>
                  </a:lnTo>
                  <a:lnTo>
                    <a:pt x="2310159" y="349941"/>
                  </a:lnTo>
                  <a:lnTo>
                    <a:pt x="2446051" y="306198"/>
                  </a:lnTo>
                  <a:lnTo>
                    <a:pt x="2581942" y="109356"/>
                  </a:lnTo>
                  <a:lnTo>
                    <a:pt x="2717834" y="109356"/>
                  </a:lnTo>
                  <a:lnTo>
                    <a:pt x="2853726" y="262456"/>
                  </a:lnTo>
                  <a:lnTo>
                    <a:pt x="2989618" y="218713"/>
                  </a:lnTo>
                  <a:lnTo>
                    <a:pt x="3125509" y="328070"/>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284327"/>
                  </a:moveTo>
                  <a:lnTo>
                    <a:pt x="135891" y="328070"/>
                  </a:lnTo>
                  <a:lnTo>
                    <a:pt x="271783" y="459298"/>
                  </a:lnTo>
                  <a:lnTo>
                    <a:pt x="407675" y="328070"/>
                  </a:lnTo>
                  <a:lnTo>
                    <a:pt x="543566" y="196842"/>
                  </a:lnTo>
                  <a:lnTo>
                    <a:pt x="679458" y="218713"/>
                  </a:lnTo>
                  <a:lnTo>
                    <a:pt x="815350" y="0"/>
                  </a:lnTo>
                  <a:lnTo>
                    <a:pt x="951242" y="240584"/>
                  </a:lnTo>
                  <a:lnTo>
                    <a:pt x="1087133" y="306198"/>
                  </a:lnTo>
                  <a:lnTo>
                    <a:pt x="1223025" y="284327"/>
                  </a:lnTo>
                  <a:lnTo>
                    <a:pt x="1358917" y="349941"/>
                  </a:lnTo>
                  <a:lnTo>
                    <a:pt x="1494809" y="174970"/>
                  </a:lnTo>
                  <a:lnTo>
                    <a:pt x="1630700" y="153099"/>
                  </a:lnTo>
                  <a:lnTo>
                    <a:pt x="1766592" y="349941"/>
                  </a:lnTo>
                  <a:lnTo>
                    <a:pt x="1902484" y="481169"/>
                  </a:lnTo>
                  <a:lnTo>
                    <a:pt x="2038375" y="262456"/>
                  </a:lnTo>
                  <a:lnTo>
                    <a:pt x="2174267" y="109356"/>
                  </a:lnTo>
                  <a:lnTo>
                    <a:pt x="2310159" y="349941"/>
                  </a:lnTo>
                  <a:lnTo>
                    <a:pt x="2446051" y="306198"/>
                  </a:lnTo>
                  <a:lnTo>
                    <a:pt x="2581942" y="109356"/>
                  </a:lnTo>
                  <a:lnTo>
                    <a:pt x="2717834" y="109356"/>
                  </a:lnTo>
                  <a:lnTo>
                    <a:pt x="2853726" y="262456"/>
                  </a:lnTo>
                  <a:lnTo>
                    <a:pt x="2989618" y="218713"/>
                  </a:lnTo>
                  <a:lnTo>
                    <a:pt x="3125509" y="328070"/>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284327"/>
                  </a:moveTo>
                  <a:lnTo>
                    <a:pt x="135891" y="328070"/>
                  </a:lnTo>
                  <a:lnTo>
                    <a:pt x="271783" y="459298"/>
                  </a:lnTo>
                  <a:lnTo>
                    <a:pt x="407675" y="328070"/>
                  </a:lnTo>
                  <a:lnTo>
                    <a:pt x="543566" y="196842"/>
                  </a:lnTo>
                  <a:lnTo>
                    <a:pt x="679458" y="218713"/>
                  </a:lnTo>
                  <a:lnTo>
                    <a:pt x="815350" y="0"/>
                  </a:lnTo>
                  <a:lnTo>
                    <a:pt x="951242" y="240584"/>
                  </a:lnTo>
                  <a:lnTo>
                    <a:pt x="1087133" y="306198"/>
                  </a:lnTo>
                  <a:lnTo>
                    <a:pt x="1223025" y="284327"/>
                  </a:lnTo>
                  <a:lnTo>
                    <a:pt x="1358917" y="349941"/>
                  </a:lnTo>
                  <a:lnTo>
                    <a:pt x="1494809" y="174970"/>
                  </a:lnTo>
                  <a:lnTo>
                    <a:pt x="1630700" y="153099"/>
                  </a:lnTo>
                  <a:lnTo>
                    <a:pt x="1766592" y="349941"/>
                  </a:lnTo>
                  <a:lnTo>
                    <a:pt x="1902484" y="481169"/>
                  </a:lnTo>
                  <a:lnTo>
                    <a:pt x="2038375" y="262456"/>
                  </a:lnTo>
                  <a:lnTo>
                    <a:pt x="2174267" y="109356"/>
                  </a:lnTo>
                  <a:lnTo>
                    <a:pt x="2310159" y="349941"/>
                  </a:lnTo>
                  <a:lnTo>
                    <a:pt x="2446051" y="306198"/>
                  </a:lnTo>
                  <a:lnTo>
                    <a:pt x="2581942" y="109356"/>
                  </a:lnTo>
                  <a:lnTo>
                    <a:pt x="2717834" y="109356"/>
                  </a:lnTo>
                  <a:lnTo>
                    <a:pt x="2853726" y="262456"/>
                  </a:lnTo>
                  <a:lnTo>
                    <a:pt x="2989618" y="218713"/>
                  </a:lnTo>
                  <a:lnTo>
                    <a:pt x="3125509" y="328070"/>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98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98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213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837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96972" y="498897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0" name="tx60"/>
            <p:cNvSpPr/>
            <p:nvPr/>
          </p:nvSpPr>
          <p:spPr>
            <a:xfrm>
              <a:off x="30884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5087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77752" y="1403693"/>
              <a:ext cx="30837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Solomon Islands, 2000-2025</a:t>
              </a:r>
            </a:p>
          </p:txBody>
        </p:sp>
        <p:sp>
          <p:nvSpPr>
            <p:cNvPr id="63" name="pl63"/>
            <p:cNvSpPr/>
            <p:nvPr/>
          </p:nvSpPr>
          <p:spPr>
            <a:xfrm>
              <a:off x="5267799" y="39161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0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57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396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220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80856"/>
              <a:ext cx="3397293" cy="1578838"/>
            </a:xfrm>
            <a:custGeom>
              <a:avLst/>
              <a:pathLst>
                <a:path w="3397293" h="1578838">
                  <a:moveTo>
                    <a:pt x="0" y="932949"/>
                  </a:moveTo>
                  <a:lnTo>
                    <a:pt x="135891" y="1076480"/>
                  </a:lnTo>
                  <a:lnTo>
                    <a:pt x="271783" y="1507072"/>
                  </a:lnTo>
                  <a:lnTo>
                    <a:pt x="407675" y="1076480"/>
                  </a:lnTo>
                  <a:lnTo>
                    <a:pt x="543566" y="645888"/>
                  </a:lnTo>
                  <a:lnTo>
                    <a:pt x="679458" y="717653"/>
                  </a:lnTo>
                  <a:lnTo>
                    <a:pt x="815350" y="0"/>
                  </a:lnTo>
                  <a:lnTo>
                    <a:pt x="951242" y="789419"/>
                  </a:lnTo>
                  <a:lnTo>
                    <a:pt x="1087133" y="1004715"/>
                  </a:lnTo>
                  <a:lnTo>
                    <a:pt x="1223025" y="932949"/>
                  </a:lnTo>
                  <a:lnTo>
                    <a:pt x="1358917" y="1148245"/>
                  </a:lnTo>
                  <a:lnTo>
                    <a:pt x="1494809" y="574122"/>
                  </a:lnTo>
                  <a:lnTo>
                    <a:pt x="1630700" y="502357"/>
                  </a:lnTo>
                  <a:lnTo>
                    <a:pt x="1766592" y="1148245"/>
                  </a:lnTo>
                  <a:lnTo>
                    <a:pt x="1902484" y="1578838"/>
                  </a:lnTo>
                  <a:lnTo>
                    <a:pt x="2038375" y="861184"/>
                  </a:lnTo>
                  <a:lnTo>
                    <a:pt x="2174267" y="358826"/>
                  </a:lnTo>
                  <a:lnTo>
                    <a:pt x="2310159" y="1148245"/>
                  </a:lnTo>
                  <a:lnTo>
                    <a:pt x="2446051" y="1004715"/>
                  </a:lnTo>
                  <a:lnTo>
                    <a:pt x="2581942" y="358826"/>
                  </a:lnTo>
                  <a:lnTo>
                    <a:pt x="2717834" y="358826"/>
                  </a:lnTo>
                  <a:lnTo>
                    <a:pt x="2853726" y="861184"/>
                  </a:lnTo>
                  <a:lnTo>
                    <a:pt x="2989618" y="717653"/>
                  </a:lnTo>
                  <a:lnTo>
                    <a:pt x="3125509" y="1076480"/>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39683"/>
              <a:ext cx="3397293" cy="1004715"/>
            </a:xfrm>
            <a:custGeom>
              <a:avLst/>
              <a:pathLst>
                <a:path w="3397293" h="1004715">
                  <a:moveTo>
                    <a:pt x="0" y="1004715"/>
                  </a:moveTo>
                  <a:lnTo>
                    <a:pt x="135891" y="1004715"/>
                  </a:lnTo>
                  <a:lnTo>
                    <a:pt x="271783" y="1004715"/>
                  </a:lnTo>
                  <a:lnTo>
                    <a:pt x="407675" y="861184"/>
                  </a:lnTo>
                  <a:lnTo>
                    <a:pt x="543566" y="717653"/>
                  </a:lnTo>
                  <a:lnTo>
                    <a:pt x="679458" y="645888"/>
                  </a:lnTo>
                  <a:lnTo>
                    <a:pt x="815350" y="574122"/>
                  </a:lnTo>
                  <a:lnTo>
                    <a:pt x="951242" y="574122"/>
                  </a:lnTo>
                  <a:lnTo>
                    <a:pt x="1087133" y="358826"/>
                  </a:lnTo>
                  <a:lnTo>
                    <a:pt x="1223025" y="215296"/>
                  </a:lnTo>
                  <a:lnTo>
                    <a:pt x="1358917" y="215296"/>
                  </a:lnTo>
                  <a:lnTo>
                    <a:pt x="1494809" y="143530"/>
                  </a:lnTo>
                  <a:lnTo>
                    <a:pt x="1630700" y="143530"/>
                  </a:lnTo>
                  <a:lnTo>
                    <a:pt x="1766592" y="143530"/>
                  </a:lnTo>
                  <a:lnTo>
                    <a:pt x="1902484" y="143530"/>
                  </a:lnTo>
                  <a:lnTo>
                    <a:pt x="2038375" y="71765"/>
                  </a:lnTo>
                  <a:lnTo>
                    <a:pt x="2174267" y="0"/>
                  </a:lnTo>
                  <a:lnTo>
                    <a:pt x="2310159" y="0"/>
                  </a:lnTo>
                  <a:lnTo>
                    <a:pt x="2446051" y="0"/>
                  </a:lnTo>
                  <a:lnTo>
                    <a:pt x="2581942" y="0"/>
                  </a:lnTo>
                  <a:lnTo>
                    <a:pt x="2717834" y="215296"/>
                  </a:lnTo>
                  <a:lnTo>
                    <a:pt x="2853726" y="358826"/>
                  </a:lnTo>
                  <a:lnTo>
                    <a:pt x="2989618" y="71765"/>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96152"/>
              <a:ext cx="3397293" cy="1004715"/>
            </a:xfrm>
            <a:custGeom>
              <a:avLst/>
              <a:pathLst>
                <a:path w="3397293" h="1004715">
                  <a:moveTo>
                    <a:pt x="0" y="861184"/>
                  </a:moveTo>
                  <a:lnTo>
                    <a:pt x="135891" y="861184"/>
                  </a:lnTo>
                  <a:lnTo>
                    <a:pt x="271783" y="1004715"/>
                  </a:lnTo>
                  <a:lnTo>
                    <a:pt x="407675" y="789419"/>
                  </a:lnTo>
                  <a:lnTo>
                    <a:pt x="543566" y="717653"/>
                  </a:lnTo>
                  <a:lnTo>
                    <a:pt x="679458" y="717653"/>
                  </a:lnTo>
                  <a:lnTo>
                    <a:pt x="815350" y="502357"/>
                  </a:lnTo>
                  <a:lnTo>
                    <a:pt x="951242" y="430592"/>
                  </a:lnTo>
                  <a:lnTo>
                    <a:pt x="1087133" y="215296"/>
                  </a:lnTo>
                  <a:lnTo>
                    <a:pt x="1223025" y="71765"/>
                  </a:lnTo>
                  <a:lnTo>
                    <a:pt x="1358917" y="71765"/>
                  </a:lnTo>
                  <a:lnTo>
                    <a:pt x="1494809" y="71765"/>
                  </a:lnTo>
                  <a:lnTo>
                    <a:pt x="1630700" y="0"/>
                  </a:lnTo>
                  <a:lnTo>
                    <a:pt x="1766592" y="143530"/>
                  </a:lnTo>
                  <a:lnTo>
                    <a:pt x="1902484" y="0"/>
                  </a:lnTo>
                  <a:lnTo>
                    <a:pt x="2038375" y="71765"/>
                  </a:lnTo>
                  <a:lnTo>
                    <a:pt x="2174267" y="71765"/>
                  </a:lnTo>
                  <a:lnTo>
                    <a:pt x="2310159" y="71765"/>
                  </a:lnTo>
                  <a:lnTo>
                    <a:pt x="2446051" y="143530"/>
                  </a:lnTo>
                  <a:lnTo>
                    <a:pt x="2581942" y="143530"/>
                  </a:lnTo>
                  <a:lnTo>
                    <a:pt x="2717834" y="287061"/>
                  </a:lnTo>
                  <a:lnTo>
                    <a:pt x="2853726" y="789419"/>
                  </a:lnTo>
                  <a:lnTo>
                    <a:pt x="2989618" y="143530"/>
                  </a:lnTo>
                  <a:lnTo>
                    <a:pt x="3125509" y="502357"/>
                  </a:lnTo>
                  <a:lnTo>
                    <a:pt x="3261401" y="502357"/>
                  </a:lnTo>
                  <a:lnTo>
                    <a:pt x="3397293" y="43059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3968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80856"/>
              <a:ext cx="3397293" cy="1578838"/>
            </a:xfrm>
            <a:custGeom>
              <a:avLst/>
              <a:pathLst>
                <a:path w="3397293" h="1578838">
                  <a:moveTo>
                    <a:pt x="0" y="932949"/>
                  </a:moveTo>
                  <a:lnTo>
                    <a:pt x="135891" y="1076480"/>
                  </a:lnTo>
                  <a:lnTo>
                    <a:pt x="271783" y="1507072"/>
                  </a:lnTo>
                  <a:lnTo>
                    <a:pt x="407675" y="1076480"/>
                  </a:lnTo>
                  <a:lnTo>
                    <a:pt x="543566" y="645888"/>
                  </a:lnTo>
                  <a:lnTo>
                    <a:pt x="679458" y="717653"/>
                  </a:lnTo>
                  <a:lnTo>
                    <a:pt x="815350" y="0"/>
                  </a:lnTo>
                  <a:lnTo>
                    <a:pt x="951242" y="789419"/>
                  </a:lnTo>
                  <a:lnTo>
                    <a:pt x="1087133" y="1004715"/>
                  </a:lnTo>
                  <a:lnTo>
                    <a:pt x="1223025" y="932949"/>
                  </a:lnTo>
                  <a:lnTo>
                    <a:pt x="1358917" y="1148245"/>
                  </a:lnTo>
                  <a:lnTo>
                    <a:pt x="1494809" y="574122"/>
                  </a:lnTo>
                  <a:lnTo>
                    <a:pt x="1630700" y="502357"/>
                  </a:lnTo>
                  <a:lnTo>
                    <a:pt x="1766592" y="1148245"/>
                  </a:lnTo>
                  <a:lnTo>
                    <a:pt x="1902484" y="1578838"/>
                  </a:lnTo>
                  <a:lnTo>
                    <a:pt x="2038375" y="861184"/>
                  </a:lnTo>
                  <a:lnTo>
                    <a:pt x="2174267" y="358826"/>
                  </a:lnTo>
                  <a:lnTo>
                    <a:pt x="2310159" y="1148245"/>
                  </a:lnTo>
                  <a:lnTo>
                    <a:pt x="2446051" y="1004715"/>
                  </a:lnTo>
                  <a:lnTo>
                    <a:pt x="2581942" y="358826"/>
                  </a:lnTo>
                  <a:lnTo>
                    <a:pt x="2717834" y="358826"/>
                  </a:lnTo>
                  <a:lnTo>
                    <a:pt x="2853726" y="861184"/>
                  </a:lnTo>
                  <a:lnTo>
                    <a:pt x="2989618" y="717653"/>
                  </a:lnTo>
                  <a:lnTo>
                    <a:pt x="3125509" y="1076480"/>
                  </a:lnTo>
                  <a:lnTo>
                    <a:pt x="3261401" y="861184"/>
                  </a:lnTo>
                  <a:lnTo>
                    <a:pt x="3397293" y="86118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80856"/>
              <a:ext cx="3397293" cy="1578838"/>
            </a:xfrm>
            <a:custGeom>
              <a:avLst/>
              <a:pathLst>
                <a:path w="3397293" h="1578838">
                  <a:moveTo>
                    <a:pt x="0" y="932949"/>
                  </a:moveTo>
                  <a:lnTo>
                    <a:pt x="135891" y="1076480"/>
                  </a:lnTo>
                  <a:lnTo>
                    <a:pt x="271783" y="1507072"/>
                  </a:lnTo>
                  <a:lnTo>
                    <a:pt x="407675" y="1076480"/>
                  </a:lnTo>
                  <a:lnTo>
                    <a:pt x="543566" y="645888"/>
                  </a:lnTo>
                  <a:lnTo>
                    <a:pt x="679458" y="717653"/>
                  </a:lnTo>
                  <a:lnTo>
                    <a:pt x="815350" y="0"/>
                  </a:lnTo>
                  <a:lnTo>
                    <a:pt x="951242" y="789419"/>
                  </a:lnTo>
                  <a:lnTo>
                    <a:pt x="1087133" y="1004715"/>
                  </a:lnTo>
                  <a:lnTo>
                    <a:pt x="1223025" y="932949"/>
                  </a:lnTo>
                  <a:lnTo>
                    <a:pt x="1358917" y="1148245"/>
                  </a:lnTo>
                  <a:lnTo>
                    <a:pt x="1494809" y="574122"/>
                  </a:lnTo>
                  <a:lnTo>
                    <a:pt x="1630700" y="502357"/>
                  </a:lnTo>
                  <a:lnTo>
                    <a:pt x="1766592" y="1148245"/>
                  </a:lnTo>
                  <a:lnTo>
                    <a:pt x="1902484" y="1578838"/>
                  </a:lnTo>
                  <a:lnTo>
                    <a:pt x="2038375" y="861184"/>
                  </a:lnTo>
                  <a:lnTo>
                    <a:pt x="2174267" y="358826"/>
                  </a:lnTo>
                  <a:lnTo>
                    <a:pt x="2310159" y="1148245"/>
                  </a:lnTo>
                  <a:lnTo>
                    <a:pt x="2446051" y="1004715"/>
                  </a:lnTo>
                  <a:lnTo>
                    <a:pt x="2581942" y="358826"/>
                  </a:lnTo>
                  <a:lnTo>
                    <a:pt x="2717834" y="358826"/>
                  </a:lnTo>
                  <a:lnTo>
                    <a:pt x="2853726" y="861184"/>
                  </a:lnTo>
                  <a:lnTo>
                    <a:pt x="2989618" y="717653"/>
                  </a:lnTo>
                  <a:lnTo>
                    <a:pt x="3125509" y="1076480"/>
                  </a:lnTo>
                  <a:lnTo>
                    <a:pt x="3261401" y="861184"/>
                  </a:lnTo>
                  <a:lnTo>
                    <a:pt x="3397293" y="861184"/>
                  </a:lnTo>
                </a:path>
              </a:pathLst>
            </a:custGeom>
            <a:ln w="27101" cap="flat">
              <a:solidFill>
                <a:srgbClr val="0058AB">
                  <a:alpha val="100000"/>
                </a:srgbClr>
              </a:solidFill>
              <a:prstDash val="solid"/>
              <a:round/>
            </a:ln>
          </p:spPr>
          <p:txBody>
            <a:bodyPr/>
            <a:lstStyle/>
            <a:p/>
          </p:txBody>
        </p:sp>
        <p:sp>
          <p:nvSpPr>
            <p:cNvPr id="83" name="tx8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30879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5" name="tx85"/>
            <p:cNvSpPr/>
            <p:nvPr/>
          </p:nvSpPr>
          <p:spPr>
            <a:xfrm>
              <a:off x="5003259" y="35052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7875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20699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57465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57465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71380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9004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6013671" y="498897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01" name="tx101"/>
            <p:cNvSpPr/>
            <p:nvPr/>
          </p:nvSpPr>
          <p:spPr>
            <a:xfrm>
              <a:off x="74051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816757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3" name="tx10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6039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51774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7508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8906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4641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317178" y="5887395"/>
              <a:ext cx="3147372" cy="114824"/>
            </a:xfrm>
            <a:prstGeom prst="rect">
              <a:avLst/>
            </a:prstGeom>
            <a:solidFill>
              <a:srgbClr val="1CABE2">
                <a:alpha val="80000"/>
              </a:srgbClr>
            </a:solidFill>
          </p:spPr>
          <p:txBody>
            <a:bodyPr/>
            <a:lstStyle/>
            <a:p/>
          </p:txBody>
        </p:sp>
        <p:sp>
          <p:nvSpPr>
            <p:cNvPr id="114" name="rc114"/>
            <p:cNvSpPr/>
            <p:nvPr/>
          </p:nvSpPr>
          <p:spPr>
            <a:xfrm>
              <a:off x="1317178" y="5743865"/>
              <a:ext cx="7226345" cy="114824"/>
            </a:xfrm>
            <a:prstGeom prst="rect">
              <a:avLst/>
            </a:prstGeom>
            <a:solidFill>
              <a:srgbClr val="1CABE2">
                <a:alpha val="80000"/>
              </a:srgbClr>
            </a:solidFill>
          </p:spPr>
          <p:txBody>
            <a:bodyPr/>
            <a:lstStyle/>
            <a:p/>
          </p:txBody>
        </p:sp>
        <p:sp>
          <p:nvSpPr>
            <p:cNvPr id="115" name="rc115"/>
            <p:cNvSpPr/>
            <p:nvPr/>
          </p:nvSpPr>
          <p:spPr>
            <a:xfrm>
              <a:off x="1317178" y="5600334"/>
              <a:ext cx="7321564" cy="114824"/>
            </a:xfrm>
            <a:prstGeom prst="rect">
              <a:avLst/>
            </a:prstGeom>
            <a:solidFill>
              <a:srgbClr val="1CABE2">
                <a:alpha val="80000"/>
              </a:srgbClr>
            </a:solidFill>
          </p:spPr>
          <p:txBody>
            <a:bodyPr/>
            <a:lstStyle/>
            <a:p/>
          </p:txBody>
        </p:sp>
        <p:sp>
          <p:nvSpPr>
            <p:cNvPr id="116" name="tx11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35410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1" name="tx121"/>
            <p:cNvSpPr/>
            <p:nvPr/>
          </p:nvSpPr>
          <p:spPr>
            <a:xfrm>
              <a:off x="61145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23" name="tx12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Solomon Islands (87%) was 2 percentage points higher than the global average (85%) and 2 percentage points lower than the average across all EAPR countries (89%).
National DTP3 coverage was 7 percentage points lower than in 2019 (94%).
This equates to 3,000 un- and undervaccinated children in 2025 compared to 1,000 un- and undervaccinated children in 2019.</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DTP3 coverage was 87% - this is 7 percentage points lower than in 2019, but 2 percentage points higher than the global average (85%).</a:t>
            </a:r>
          </a:p>
        </p:txBody>
      </p:sp>
      <p:grpSp xmlns:pic="http://schemas.openxmlformats.org/drawingml/2006/picture">
        <p:nvGrpSpPr>
          <p:cNvPr id="127" name=""/>
          <p:cNvGrpSpPr/>
          <p:nvPr/>
        </p:nvGrpSpPr>
        <p:grpSpPr>
          <a:xfrm>
            <a:off x="292608" y="1005840"/>
            <a:ext cx="8595360" cy="28575"/>
            <a:chOff x="292608" y="1005840"/>
            <a:chExt cx="8595360" cy="28575"/>
          </a:xfrm>
        </p:grpSpPr>
        <p:sp>
          <p:nvSpPr>
            <p:cNvPr id="12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Solomon Islands ranked number 13 out of 27 countries for lowest DTP3 coverage (based on tied ranks).
Solomon Islands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9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3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85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66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1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559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96417"/>
              <a:ext cx="239888" cy="515591"/>
            </a:xfrm>
            <a:prstGeom prst="rect">
              <a:avLst/>
            </a:prstGeom>
            <a:solidFill>
              <a:srgbClr val="80BD41">
                <a:alpha val="100000"/>
              </a:srgbClr>
            </a:solidFill>
          </p:spPr>
          <p:txBody>
            <a:bodyPr/>
            <a:lstStyle/>
            <a:p/>
          </p:txBody>
        </p:sp>
        <p:sp>
          <p:nvSpPr>
            <p:cNvPr id="24" name="rc24"/>
            <p:cNvSpPr/>
            <p:nvPr/>
          </p:nvSpPr>
          <p:spPr>
            <a:xfrm>
              <a:off x="1296273" y="3612383"/>
              <a:ext cx="239888" cy="84033"/>
            </a:xfrm>
            <a:prstGeom prst="rect">
              <a:avLst/>
            </a:prstGeom>
            <a:solidFill>
              <a:srgbClr val="1CABE2">
                <a:alpha val="100000"/>
              </a:srgbClr>
            </a:solidFill>
          </p:spPr>
          <p:txBody>
            <a:bodyPr/>
            <a:lstStyle/>
            <a:p/>
          </p:txBody>
        </p:sp>
        <p:sp>
          <p:nvSpPr>
            <p:cNvPr id="25" name="rc25"/>
            <p:cNvSpPr/>
            <p:nvPr/>
          </p:nvSpPr>
          <p:spPr>
            <a:xfrm>
              <a:off x="1562816" y="3703093"/>
              <a:ext cx="239888" cy="508916"/>
            </a:xfrm>
            <a:prstGeom prst="rect">
              <a:avLst/>
            </a:prstGeom>
            <a:solidFill>
              <a:srgbClr val="80BD41">
                <a:alpha val="100000"/>
              </a:srgbClr>
            </a:solidFill>
          </p:spPr>
          <p:txBody>
            <a:bodyPr/>
            <a:lstStyle/>
            <a:p/>
          </p:txBody>
        </p:sp>
        <p:sp>
          <p:nvSpPr>
            <p:cNvPr id="26" name="rc26"/>
            <p:cNvSpPr/>
            <p:nvPr/>
          </p:nvSpPr>
          <p:spPr>
            <a:xfrm>
              <a:off x="1562816" y="3606101"/>
              <a:ext cx="239888" cy="96992"/>
            </a:xfrm>
            <a:prstGeom prst="rect">
              <a:avLst/>
            </a:prstGeom>
            <a:solidFill>
              <a:srgbClr val="1CABE2">
                <a:alpha val="100000"/>
              </a:srgbClr>
            </a:solidFill>
          </p:spPr>
          <p:txBody>
            <a:bodyPr/>
            <a:lstStyle/>
            <a:p/>
          </p:txBody>
        </p:sp>
        <p:sp>
          <p:nvSpPr>
            <p:cNvPr id="27" name="rc27"/>
            <p:cNvSpPr/>
            <p:nvPr/>
          </p:nvSpPr>
          <p:spPr>
            <a:xfrm>
              <a:off x="1829360" y="3734115"/>
              <a:ext cx="239888" cy="477894"/>
            </a:xfrm>
            <a:prstGeom prst="rect">
              <a:avLst/>
            </a:prstGeom>
            <a:solidFill>
              <a:srgbClr val="80BD41">
                <a:alpha val="100000"/>
              </a:srgbClr>
            </a:solidFill>
          </p:spPr>
          <p:txBody>
            <a:bodyPr/>
            <a:lstStyle/>
            <a:p/>
          </p:txBody>
        </p:sp>
        <p:sp>
          <p:nvSpPr>
            <p:cNvPr id="28" name="rc28"/>
            <p:cNvSpPr/>
            <p:nvPr/>
          </p:nvSpPr>
          <p:spPr>
            <a:xfrm>
              <a:off x="1829360" y="3599425"/>
              <a:ext cx="239888" cy="134689"/>
            </a:xfrm>
            <a:prstGeom prst="rect">
              <a:avLst/>
            </a:prstGeom>
            <a:solidFill>
              <a:srgbClr val="1CABE2">
                <a:alpha val="100000"/>
              </a:srgbClr>
            </a:solidFill>
          </p:spPr>
          <p:txBody>
            <a:bodyPr/>
            <a:lstStyle/>
            <a:p/>
          </p:txBody>
        </p:sp>
        <p:sp>
          <p:nvSpPr>
            <p:cNvPr id="29" name="rc29"/>
            <p:cNvSpPr/>
            <p:nvPr/>
          </p:nvSpPr>
          <p:spPr>
            <a:xfrm>
              <a:off x="2095903" y="3691313"/>
              <a:ext cx="239888" cy="520696"/>
            </a:xfrm>
            <a:prstGeom prst="rect">
              <a:avLst/>
            </a:prstGeom>
            <a:solidFill>
              <a:srgbClr val="80BD41">
                <a:alpha val="100000"/>
              </a:srgbClr>
            </a:solidFill>
          </p:spPr>
          <p:txBody>
            <a:bodyPr/>
            <a:lstStyle/>
            <a:p/>
          </p:txBody>
        </p:sp>
        <p:sp>
          <p:nvSpPr>
            <p:cNvPr id="30" name="rc30"/>
            <p:cNvSpPr/>
            <p:nvPr/>
          </p:nvSpPr>
          <p:spPr>
            <a:xfrm>
              <a:off x="2095903" y="3591964"/>
              <a:ext cx="239888" cy="99348"/>
            </a:xfrm>
            <a:prstGeom prst="rect">
              <a:avLst/>
            </a:prstGeom>
            <a:solidFill>
              <a:srgbClr val="1CABE2">
                <a:alpha val="100000"/>
              </a:srgbClr>
            </a:solidFill>
          </p:spPr>
          <p:txBody>
            <a:bodyPr/>
            <a:lstStyle/>
            <a:p/>
          </p:txBody>
        </p:sp>
        <p:sp>
          <p:nvSpPr>
            <p:cNvPr id="31" name="rc31"/>
            <p:cNvSpPr/>
            <p:nvPr/>
          </p:nvSpPr>
          <p:spPr>
            <a:xfrm>
              <a:off x="2362446" y="3648903"/>
              <a:ext cx="239888" cy="563106"/>
            </a:xfrm>
            <a:prstGeom prst="rect">
              <a:avLst/>
            </a:prstGeom>
            <a:solidFill>
              <a:srgbClr val="80BD41">
                <a:alpha val="100000"/>
              </a:srgbClr>
            </a:solidFill>
          </p:spPr>
          <p:txBody>
            <a:bodyPr/>
            <a:lstStyle/>
            <a:p/>
          </p:txBody>
        </p:sp>
        <p:sp>
          <p:nvSpPr>
            <p:cNvPr id="32" name="rc32"/>
            <p:cNvSpPr/>
            <p:nvPr/>
          </p:nvSpPr>
          <p:spPr>
            <a:xfrm>
              <a:off x="2362446" y="3586466"/>
              <a:ext cx="239888" cy="62436"/>
            </a:xfrm>
            <a:prstGeom prst="rect">
              <a:avLst/>
            </a:prstGeom>
            <a:solidFill>
              <a:srgbClr val="1CABE2">
                <a:alpha val="100000"/>
              </a:srgbClr>
            </a:solidFill>
          </p:spPr>
          <p:txBody>
            <a:bodyPr/>
            <a:lstStyle/>
            <a:p/>
          </p:txBody>
        </p:sp>
        <p:sp>
          <p:nvSpPr>
            <p:cNvPr id="33" name="rc33"/>
            <p:cNvSpPr/>
            <p:nvPr/>
          </p:nvSpPr>
          <p:spPr>
            <a:xfrm>
              <a:off x="2628989" y="3649688"/>
              <a:ext cx="239888" cy="562320"/>
            </a:xfrm>
            <a:prstGeom prst="rect">
              <a:avLst/>
            </a:prstGeom>
            <a:solidFill>
              <a:srgbClr val="80BD41">
                <a:alpha val="100000"/>
              </a:srgbClr>
            </a:solidFill>
          </p:spPr>
          <p:txBody>
            <a:bodyPr/>
            <a:lstStyle/>
            <a:p/>
          </p:txBody>
        </p:sp>
        <p:sp>
          <p:nvSpPr>
            <p:cNvPr id="34" name="rc34"/>
            <p:cNvSpPr/>
            <p:nvPr/>
          </p:nvSpPr>
          <p:spPr>
            <a:xfrm>
              <a:off x="2628989" y="3580183"/>
              <a:ext cx="239888" cy="69504"/>
            </a:xfrm>
            <a:prstGeom prst="rect">
              <a:avLst/>
            </a:prstGeom>
            <a:solidFill>
              <a:srgbClr val="1CABE2">
                <a:alpha val="100000"/>
              </a:srgbClr>
            </a:solidFill>
          </p:spPr>
          <p:txBody>
            <a:bodyPr/>
            <a:lstStyle/>
            <a:p/>
          </p:txBody>
        </p:sp>
        <p:sp>
          <p:nvSpPr>
            <p:cNvPr id="35" name="rc35"/>
            <p:cNvSpPr/>
            <p:nvPr/>
          </p:nvSpPr>
          <p:spPr>
            <a:xfrm>
              <a:off x="2895532" y="3575864"/>
              <a:ext cx="239888" cy="636145"/>
            </a:xfrm>
            <a:prstGeom prst="rect">
              <a:avLst/>
            </a:prstGeom>
            <a:solidFill>
              <a:srgbClr val="80BD41">
                <a:alpha val="100000"/>
              </a:srgbClr>
            </a:solidFill>
          </p:spPr>
          <p:txBody>
            <a:bodyPr/>
            <a:lstStyle/>
            <a:p/>
          </p:txBody>
        </p:sp>
        <p:sp>
          <p:nvSpPr>
            <p:cNvPr id="36" name="rc36"/>
            <p:cNvSpPr/>
            <p:nvPr/>
          </p:nvSpPr>
          <p:spPr>
            <a:xfrm>
              <a:off x="2895532" y="3569581"/>
              <a:ext cx="239888" cy="6282"/>
            </a:xfrm>
            <a:prstGeom prst="rect">
              <a:avLst/>
            </a:prstGeom>
            <a:solidFill>
              <a:srgbClr val="1CABE2">
                <a:alpha val="100000"/>
              </a:srgbClr>
            </a:solidFill>
          </p:spPr>
          <p:txBody>
            <a:bodyPr/>
            <a:lstStyle/>
            <a:p/>
          </p:txBody>
        </p:sp>
        <p:sp>
          <p:nvSpPr>
            <p:cNvPr id="37" name="rc37"/>
            <p:cNvSpPr/>
            <p:nvPr/>
          </p:nvSpPr>
          <p:spPr>
            <a:xfrm>
              <a:off x="3162075" y="3637515"/>
              <a:ext cx="239888" cy="574494"/>
            </a:xfrm>
            <a:prstGeom prst="rect">
              <a:avLst/>
            </a:prstGeom>
            <a:solidFill>
              <a:srgbClr val="80BD41">
                <a:alpha val="100000"/>
              </a:srgbClr>
            </a:solidFill>
          </p:spPr>
          <p:txBody>
            <a:bodyPr/>
            <a:lstStyle/>
            <a:p/>
          </p:txBody>
        </p:sp>
        <p:sp>
          <p:nvSpPr>
            <p:cNvPr id="38" name="rc38"/>
            <p:cNvSpPr/>
            <p:nvPr/>
          </p:nvSpPr>
          <p:spPr>
            <a:xfrm>
              <a:off x="3162075" y="3558979"/>
              <a:ext cx="239888" cy="78536"/>
            </a:xfrm>
            <a:prstGeom prst="rect">
              <a:avLst/>
            </a:prstGeom>
            <a:solidFill>
              <a:srgbClr val="1CABE2">
                <a:alpha val="100000"/>
              </a:srgbClr>
            </a:solidFill>
          </p:spPr>
          <p:txBody>
            <a:bodyPr/>
            <a:lstStyle/>
            <a:p/>
          </p:txBody>
        </p:sp>
        <p:sp>
          <p:nvSpPr>
            <p:cNvPr id="39" name="rc39"/>
            <p:cNvSpPr/>
            <p:nvPr/>
          </p:nvSpPr>
          <p:spPr>
            <a:xfrm>
              <a:off x="3428618" y="3648510"/>
              <a:ext cx="239888" cy="563498"/>
            </a:xfrm>
            <a:prstGeom prst="rect">
              <a:avLst/>
            </a:prstGeom>
            <a:solidFill>
              <a:srgbClr val="80BD41">
                <a:alpha val="100000"/>
              </a:srgbClr>
            </a:solidFill>
          </p:spPr>
          <p:txBody>
            <a:bodyPr/>
            <a:lstStyle/>
            <a:p/>
          </p:txBody>
        </p:sp>
        <p:sp>
          <p:nvSpPr>
            <p:cNvPr id="40" name="rc40"/>
            <p:cNvSpPr/>
            <p:nvPr/>
          </p:nvSpPr>
          <p:spPr>
            <a:xfrm>
              <a:off x="3428618" y="3549162"/>
              <a:ext cx="239888" cy="99348"/>
            </a:xfrm>
            <a:prstGeom prst="rect">
              <a:avLst/>
            </a:prstGeom>
            <a:solidFill>
              <a:srgbClr val="1CABE2">
                <a:alpha val="100000"/>
              </a:srgbClr>
            </a:solidFill>
          </p:spPr>
          <p:txBody>
            <a:bodyPr/>
            <a:lstStyle/>
            <a:p/>
          </p:txBody>
        </p:sp>
        <p:sp>
          <p:nvSpPr>
            <p:cNvPr id="41" name="rc41"/>
            <p:cNvSpPr/>
            <p:nvPr/>
          </p:nvSpPr>
          <p:spPr>
            <a:xfrm>
              <a:off x="3695161" y="3634374"/>
              <a:ext cx="239888" cy="577635"/>
            </a:xfrm>
            <a:prstGeom prst="rect">
              <a:avLst/>
            </a:prstGeom>
            <a:solidFill>
              <a:srgbClr val="80BD41">
                <a:alpha val="100000"/>
              </a:srgbClr>
            </a:solidFill>
          </p:spPr>
          <p:txBody>
            <a:bodyPr/>
            <a:lstStyle/>
            <a:p/>
          </p:txBody>
        </p:sp>
        <p:sp>
          <p:nvSpPr>
            <p:cNvPr id="42" name="rc42"/>
            <p:cNvSpPr/>
            <p:nvPr/>
          </p:nvSpPr>
          <p:spPr>
            <a:xfrm>
              <a:off x="3695161" y="3540523"/>
              <a:ext cx="239888" cy="93851"/>
            </a:xfrm>
            <a:prstGeom prst="rect">
              <a:avLst/>
            </a:prstGeom>
            <a:solidFill>
              <a:srgbClr val="1CABE2">
                <a:alpha val="100000"/>
              </a:srgbClr>
            </a:solidFill>
          </p:spPr>
          <p:txBody>
            <a:bodyPr/>
            <a:lstStyle/>
            <a:p/>
          </p:txBody>
        </p:sp>
        <p:sp>
          <p:nvSpPr>
            <p:cNvPr id="43" name="rc43"/>
            <p:cNvSpPr/>
            <p:nvPr/>
          </p:nvSpPr>
          <p:spPr>
            <a:xfrm>
              <a:off x="3961705" y="3646154"/>
              <a:ext cx="239888" cy="565855"/>
            </a:xfrm>
            <a:prstGeom prst="rect">
              <a:avLst/>
            </a:prstGeom>
            <a:solidFill>
              <a:srgbClr val="80BD41">
                <a:alpha val="100000"/>
              </a:srgbClr>
            </a:solidFill>
          </p:spPr>
          <p:txBody>
            <a:bodyPr/>
            <a:lstStyle/>
            <a:p/>
          </p:txBody>
        </p:sp>
        <p:sp>
          <p:nvSpPr>
            <p:cNvPr id="44" name="rc44"/>
            <p:cNvSpPr/>
            <p:nvPr/>
          </p:nvSpPr>
          <p:spPr>
            <a:xfrm>
              <a:off x="3961705" y="3530313"/>
              <a:ext cx="239888" cy="115841"/>
            </a:xfrm>
            <a:prstGeom prst="rect">
              <a:avLst/>
            </a:prstGeom>
            <a:solidFill>
              <a:srgbClr val="1CABE2">
                <a:alpha val="100000"/>
              </a:srgbClr>
            </a:solidFill>
          </p:spPr>
          <p:txBody>
            <a:bodyPr/>
            <a:lstStyle/>
            <a:p/>
          </p:txBody>
        </p:sp>
        <p:sp>
          <p:nvSpPr>
            <p:cNvPr id="45" name="rc45"/>
            <p:cNvSpPr/>
            <p:nvPr/>
          </p:nvSpPr>
          <p:spPr>
            <a:xfrm>
              <a:off x="4228248" y="3572723"/>
              <a:ext cx="239888" cy="639286"/>
            </a:xfrm>
            <a:prstGeom prst="rect">
              <a:avLst/>
            </a:prstGeom>
            <a:solidFill>
              <a:srgbClr val="80BD41">
                <a:alpha val="100000"/>
              </a:srgbClr>
            </a:solidFill>
          </p:spPr>
          <p:txBody>
            <a:bodyPr/>
            <a:lstStyle/>
            <a:p/>
          </p:txBody>
        </p:sp>
        <p:sp>
          <p:nvSpPr>
            <p:cNvPr id="46" name="rc46"/>
            <p:cNvSpPr/>
            <p:nvPr/>
          </p:nvSpPr>
          <p:spPr>
            <a:xfrm>
              <a:off x="4228248" y="3509501"/>
              <a:ext cx="239888" cy="63221"/>
            </a:xfrm>
            <a:prstGeom prst="rect">
              <a:avLst/>
            </a:prstGeom>
            <a:solidFill>
              <a:srgbClr val="1CABE2">
                <a:alpha val="100000"/>
              </a:srgbClr>
            </a:solidFill>
          </p:spPr>
          <p:txBody>
            <a:bodyPr/>
            <a:lstStyle/>
            <a:p/>
          </p:txBody>
        </p:sp>
        <p:sp>
          <p:nvSpPr>
            <p:cNvPr id="47" name="rc47"/>
            <p:cNvSpPr/>
            <p:nvPr/>
          </p:nvSpPr>
          <p:spPr>
            <a:xfrm>
              <a:off x="4494791" y="3546020"/>
              <a:ext cx="239888" cy="665989"/>
            </a:xfrm>
            <a:prstGeom prst="rect">
              <a:avLst/>
            </a:prstGeom>
            <a:solidFill>
              <a:srgbClr val="80BD41">
                <a:alpha val="100000"/>
              </a:srgbClr>
            </a:solidFill>
          </p:spPr>
          <p:txBody>
            <a:bodyPr/>
            <a:lstStyle/>
            <a:p/>
          </p:txBody>
        </p:sp>
        <p:sp>
          <p:nvSpPr>
            <p:cNvPr id="48" name="rc48"/>
            <p:cNvSpPr/>
            <p:nvPr/>
          </p:nvSpPr>
          <p:spPr>
            <a:xfrm>
              <a:off x="4494791" y="3487903"/>
              <a:ext cx="239888" cy="58116"/>
            </a:xfrm>
            <a:prstGeom prst="rect">
              <a:avLst/>
            </a:prstGeom>
            <a:solidFill>
              <a:srgbClr val="1CABE2">
                <a:alpha val="100000"/>
              </a:srgbClr>
            </a:solidFill>
          </p:spPr>
          <p:txBody>
            <a:bodyPr/>
            <a:lstStyle/>
            <a:p/>
          </p:txBody>
        </p:sp>
        <p:sp>
          <p:nvSpPr>
            <p:cNvPr id="49" name="rc49"/>
            <p:cNvSpPr/>
            <p:nvPr/>
          </p:nvSpPr>
          <p:spPr>
            <a:xfrm>
              <a:off x="4761334" y="3593142"/>
              <a:ext cx="239888" cy="618867"/>
            </a:xfrm>
            <a:prstGeom prst="rect">
              <a:avLst/>
            </a:prstGeom>
            <a:solidFill>
              <a:srgbClr val="80BD41">
                <a:alpha val="100000"/>
              </a:srgbClr>
            </a:solidFill>
          </p:spPr>
          <p:txBody>
            <a:bodyPr/>
            <a:lstStyle/>
            <a:p/>
          </p:txBody>
        </p:sp>
        <p:sp>
          <p:nvSpPr>
            <p:cNvPr id="50" name="rc50"/>
            <p:cNvSpPr/>
            <p:nvPr/>
          </p:nvSpPr>
          <p:spPr>
            <a:xfrm>
              <a:off x="4761334" y="3466306"/>
              <a:ext cx="239888" cy="126836"/>
            </a:xfrm>
            <a:prstGeom prst="rect">
              <a:avLst/>
            </a:prstGeom>
            <a:solidFill>
              <a:srgbClr val="1CABE2">
                <a:alpha val="100000"/>
              </a:srgbClr>
            </a:solidFill>
          </p:spPr>
          <p:txBody>
            <a:bodyPr/>
            <a:lstStyle/>
            <a:p/>
          </p:txBody>
        </p:sp>
        <p:sp>
          <p:nvSpPr>
            <p:cNvPr id="51" name="rc51"/>
            <p:cNvSpPr/>
            <p:nvPr/>
          </p:nvSpPr>
          <p:spPr>
            <a:xfrm>
              <a:off x="5027877" y="3615525"/>
              <a:ext cx="239888" cy="596484"/>
            </a:xfrm>
            <a:prstGeom prst="rect">
              <a:avLst/>
            </a:prstGeom>
            <a:solidFill>
              <a:srgbClr val="80BD41">
                <a:alpha val="100000"/>
              </a:srgbClr>
            </a:solidFill>
          </p:spPr>
          <p:txBody>
            <a:bodyPr/>
            <a:lstStyle/>
            <a:p/>
          </p:txBody>
        </p:sp>
        <p:sp>
          <p:nvSpPr>
            <p:cNvPr id="52" name="rc52"/>
            <p:cNvSpPr/>
            <p:nvPr/>
          </p:nvSpPr>
          <p:spPr>
            <a:xfrm>
              <a:off x="5027877" y="3437247"/>
              <a:ext cx="239888" cy="178277"/>
            </a:xfrm>
            <a:prstGeom prst="rect">
              <a:avLst/>
            </a:prstGeom>
            <a:solidFill>
              <a:srgbClr val="1CABE2">
                <a:alpha val="100000"/>
              </a:srgbClr>
            </a:solidFill>
          </p:spPr>
          <p:txBody>
            <a:bodyPr/>
            <a:lstStyle/>
            <a:p/>
          </p:txBody>
        </p:sp>
        <p:sp>
          <p:nvSpPr>
            <p:cNvPr id="53" name="rc53"/>
            <p:cNvSpPr/>
            <p:nvPr/>
          </p:nvSpPr>
          <p:spPr>
            <a:xfrm>
              <a:off x="5294420" y="3527171"/>
              <a:ext cx="239888" cy="684837"/>
            </a:xfrm>
            <a:prstGeom prst="rect">
              <a:avLst/>
            </a:prstGeom>
            <a:solidFill>
              <a:srgbClr val="80BD41">
                <a:alpha val="100000"/>
              </a:srgbClr>
            </a:solidFill>
          </p:spPr>
          <p:txBody>
            <a:bodyPr/>
            <a:lstStyle/>
            <a:p/>
          </p:txBody>
        </p:sp>
        <p:sp>
          <p:nvSpPr>
            <p:cNvPr id="54" name="rc54"/>
            <p:cNvSpPr/>
            <p:nvPr/>
          </p:nvSpPr>
          <p:spPr>
            <a:xfrm>
              <a:off x="5294420" y="3424681"/>
              <a:ext cx="239888" cy="102490"/>
            </a:xfrm>
            <a:prstGeom prst="rect">
              <a:avLst/>
            </a:prstGeom>
            <a:solidFill>
              <a:srgbClr val="1CABE2">
                <a:alpha val="100000"/>
              </a:srgbClr>
            </a:solidFill>
          </p:spPr>
          <p:txBody>
            <a:bodyPr/>
            <a:lstStyle/>
            <a:p/>
          </p:txBody>
        </p:sp>
        <p:sp>
          <p:nvSpPr>
            <p:cNvPr id="55" name="rc55"/>
            <p:cNvSpPr/>
            <p:nvPr/>
          </p:nvSpPr>
          <p:spPr>
            <a:xfrm>
              <a:off x="5560963" y="3463164"/>
              <a:ext cx="239888" cy="748844"/>
            </a:xfrm>
            <a:prstGeom prst="rect">
              <a:avLst/>
            </a:prstGeom>
            <a:solidFill>
              <a:srgbClr val="80BD41">
                <a:alpha val="100000"/>
              </a:srgbClr>
            </a:solidFill>
          </p:spPr>
          <p:txBody>
            <a:bodyPr/>
            <a:lstStyle/>
            <a:p/>
          </p:txBody>
        </p:sp>
        <p:sp>
          <p:nvSpPr>
            <p:cNvPr id="56" name="rc56"/>
            <p:cNvSpPr/>
            <p:nvPr/>
          </p:nvSpPr>
          <p:spPr>
            <a:xfrm>
              <a:off x="5560963" y="3415257"/>
              <a:ext cx="239888" cy="47907"/>
            </a:xfrm>
            <a:prstGeom prst="rect">
              <a:avLst/>
            </a:prstGeom>
            <a:solidFill>
              <a:srgbClr val="1CABE2">
                <a:alpha val="100000"/>
              </a:srgbClr>
            </a:solidFill>
          </p:spPr>
          <p:txBody>
            <a:bodyPr/>
            <a:lstStyle/>
            <a:p/>
          </p:txBody>
        </p:sp>
        <p:sp>
          <p:nvSpPr>
            <p:cNvPr id="57" name="rc57"/>
            <p:cNvSpPr/>
            <p:nvPr/>
          </p:nvSpPr>
          <p:spPr>
            <a:xfrm>
              <a:off x="5827506" y="3550340"/>
              <a:ext cx="239888" cy="661669"/>
            </a:xfrm>
            <a:prstGeom prst="rect">
              <a:avLst/>
            </a:prstGeom>
            <a:solidFill>
              <a:srgbClr val="80BD41">
                <a:alpha val="100000"/>
              </a:srgbClr>
            </a:solidFill>
          </p:spPr>
          <p:txBody>
            <a:bodyPr/>
            <a:lstStyle/>
            <a:p/>
          </p:txBody>
        </p:sp>
        <p:sp>
          <p:nvSpPr>
            <p:cNvPr id="58" name="rc58"/>
            <p:cNvSpPr/>
            <p:nvPr/>
          </p:nvSpPr>
          <p:spPr>
            <a:xfrm>
              <a:off x="5827506" y="3414864"/>
              <a:ext cx="239888" cy="135475"/>
            </a:xfrm>
            <a:prstGeom prst="rect">
              <a:avLst/>
            </a:prstGeom>
            <a:solidFill>
              <a:srgbClr val="1CABE2">
                <a:alpha val="100000"/>
              </a:srgbClr>
            </a:solidFill>
          </p:spPr>
          <p:txBody>
            <a:bodyPr/>
            <a:lstStyle/>
            <a:p/>
          </p:txBody>
        </p:sp>
        <p:sp>
          <p:nvSpPr>
            <p:cNvPr id="59" name="rc59"/>
            <p:cNvSpPr/>
            <p:nvPr/>
          </p:nvSpPr>
          <p:spPr>
            <a:xfrm>
              <a:off x="6094049" y="3532669"/>
              <a:ext cx="239888" cy="679340"/>
            </a:xfrm>
            <a:prstGeom prst="rect">
              <a:avLst/>
            </a:prstGeom>
            <a:solidFill>
              <a:srgbClr val="80BD41">
                <a:alpha val="100000"/>
              </a:srgbClr>
            </a:solidFill>
          </p:spPr>
          <p:txBody>
            <a:bodyPr/>
            <a:lstStyle/>
            <a:p/>
          </p:txBody>
        </p:sp>
        <p:sp>
          <p:nvSpPr>
            <p:cNvPr id="60" name="rc60"/>
            <p:cNvSpPr/>
            <p:nvPr/>
          </p:nvSpPr>
          <p:spPr>
            <a:xfrm>
              <a:off x="6094049" y="3412901"/>
              <a:ext cx="239888" cy="119768"/>
            </a:xfrm>
            <a:prstGeom prst="rect">
              <a:avLst/>
            </a:prstGeom>
            <a:solidFill>
              <a:srgbClr val="1CABE2">
                <a:alpha val="100000"/>
              </a:srgbClr>
            </a:solidFill>
          </p:spPr>
          <p:txBody>
            <a:bodyPr/>
            <a:lstStyle/>
            <a:p/>
          </p:txBody>
        </p:sp>
        <p:sp>
          <p:nvSpPr>
            <p:cNvPr id="61" name="rc61"/>
            <p:cNvSpPr/>
            <p:nvPr/>
          </p:nvSpPr>
          <p:spPr>
            <a:xfrm>
              <a:off x="6360593" y="3459630"/>
              <a:ext cx="239888" cy="752379"/>
            </a:xfrm>
            <a:prstGeom prst="rect">
              <a:avLst/>
            </a:prstGeom>
            <a:solidFill>
              <a:srgbClr val="80BD41">
                <a:alpha val="100000"/>
              </a:srgbClr>
            </a:solidFill>
          </p:spPr>
          <p:txBody>
            <a:bodyPr/>
            <a:lstStyle/>
            <a:p/>
          </p:txBody>
        </p:sp>
        <p:sp>
          <p:nvSpPr>
            <p:cNvPr id="62" name="rc62"/>
            <p:cNvSpPr/>
            <p:nvPr/>
          </p:nvSpPr>
          <p:spPr>
            <a:xfrm>
              <a:off x="6360593" y="3411723"/>
              <a:ext cx="239888" cy="47907"/>
            </a:xfrm>
            <a:prstGeom prst="rect">
              <a:avLst/>
            </a:prstGeom>
            <a:solidFill>
              <a:srgbClr val="1CABE2">
                <a:alpha val="100000"/>
              </a:srgbClr>
            </a:solidFill>
          </p:spPr>
          <p:txBody>
            <a:bodyPr/>
            <a:lstStyle/>
            <a:p/>
          </p:txBody>
        </p:sp>
        <p:sp>
          <p:nvSpPr>
            <p:cNvPr id="63" name="rc63"/>
            <p:cNvSpPr/>
            <p:nvPr/>
          </p:nvSpPr>
          <p:spPr>
            <a:xfrm>
              <a:off x="6627136" y="3454918"/>
              <a:ext cx="239888" cy="757091"/>
            </a:xfrm>
            <a:prstGeom prst="rect">
              <a:avLst/>
            </a:prstGeom>
            <a:solidFill>
              <a:srgbClr val="80BD41">
                <a:alpha val="100000"/>
              </a:srgbClr>
            </a:solidFill>
          </p:spPr>
          <p:txBody>
            <a:bodyPr/>
            <a:lstStyle/>
            <a:p/>
          </p:txBody>
        </p:sp>
        <p:sp>
          <p:nvSpPr>
            <p:cNvPr id="64" name="rc64"/>
            <p:cNvSpPr/>
            <p:nvPr/>
          </p:nvSpPr>
          <p:spPr>
            <a:xfrm>
              <a:off x="6627136" y="3406618"/>
              <a:ext cx="239888" cy="48299"/>
            </a:xfrm>
            <a:prstGeom prst="rect">
              <a:avLst/>
            </a:prstGeom>
            <a:solidFill>
              <a:srgbClr val="1CABE2">
                <a:alpha val="100000"/>
              </a:srgbClr>
            </a:solidFill>
          </p:spPr>
          <p:txBody>
            <a:bodyPr/>
            <a:lstStyle/>
            <a:p/>
          </p:txBody>
        </p:sp>
        <p:sp>
          <p:nvSpPr>
            <p:cNvPr id="65" name="rc65"/>
            <p:cNvSpPr/>
            <p:nvPr/>
          </p:nvSpPr>
          <p:spPr>
            <a:xfrm>
              <a:off x="6893679" y="3500469"/>
              <a:ext cx="239888" cy="711540"/>
            </a:xfrm>
            <a:prstGeom prst="rect">
              <a:avLst/>
            </a:prstGeom>
            <a:solidFill>
              <a:srgbClr val="80BD41">
                <a:alpha val="100000"/>
              </a:srgbClr>
            </a:solidFill>
          </p:spPr>
          <p:txBody>
            <a:bodyPr/>
            <a:lstStyle/>
            <a:p/>
          </p:txBody>
        </p:sp>
        <p:sp>
          <p:nvSpPr>
            <p:cNvPr id="66" name="rc66"/>
            <p:cNvSpPr/>
            <p:nvPr/>
          </p:nvSpPr>
          <p:spPr>
            <a:xfrm>
              <a:off x="6893679" y="3394052"/>
              <a:ext cx="239888" cy="106416"/>
            </a:xfrm>
            <a:prstGeom prst="rect">
              <a:avLst/>
            </a:prstGeom>
            <a:solidFill>
              <a:srgbClr val="1CABE2">
                <a:alpha val="100000"/>
              </a:srgbClr>
            </a:solidFill>
          </p:spPr>
          <p:txBody>
            <a:bodyPr/>
            <a:lstStyle/>
            <a:p/>
          </p:txBody>
        </p:sp>
        <p:sp>
          <p:nvSpPr>
            <p:cNvPr id="67" name="rc67"/>
            <p:cNvSpPr/>
            <p:nvPr/>
          </p:nvSpPr>
          <p:spPr>
            <a:xfrm>
              <a:off x="7160222" y="3477301"/>
              <a:ext cx="239888" cy="734708"/>
            </a:xfrm>
            <a:prstGeom prst="rect">
              <a:avLst/>
            </a:prstGeom>
            <a:solidFill>
              <a:srgbClr val="80BD41">
                <a:alpha val="100000"/>
              </a:srgbClr>
            </a:solidFill>
          </p:spPr>
          <p:txBody>
            <a:bodyPr/>
            <a:lstStyle/>
            <a:p/>
          </p:txBody>
        </p:sp>
        <p:sp>
          <p:nvSpPr>
            <p:cNvPr id="68" name="rc68"/>
            <p:cNvSpPr/>
            <p:nvPr/>
          </p:nvSpPr>
          <p:spPr>
            <a:xfrm>
              <a:off x="7160222" y="3386591"/>
              <a:ext cx="239888" cy="90709"/>
            </a:xfrm>
            <a:prstGeom prst="rect">
              <a:avLst/>
            </a:prstGeom>
            <a:solidFill>
              <a:srgbClr val="1CABE2">
                <a:alpha val="100000"/>
              </a:srgbClr>
            </a:solidFill>
          </p:spPr>
          <p:txBody>
            <a:bodyPr/>
            <a:lstStyle/>
            <a:p/>
          </p:txBody>
        </p:sp>
        <p:sp>
          <p:nvSpPr>
            <p:cNvPr id="69" name="rc69"/>
            <p:cNvSpPr/>
            <p:nvPr/>
          </p:nvSpPr>
          <p:spPr>
            <a:xfrm>
              <a:off x="7426765" y="3510679"/>
              <a:ext cx="239888" cy="701330"/>
            </a:xfrm>
            <a:prstGeom prst="rect">
              <a:avLst/>
            </a:prstGeom>
            <a:solidFill>
              <a:srgbClr val="80BD41">
                <a:alpha val="100000"/>
              </a:srgbClr>
            </a:solidFill>
          </p:spPr>
          <p:txBody>
            <a:bodyPr/>
            <a:lstStyle/>
            <a:p/>
          </p:txBody>
        </p:sp>
        <p:sp>
          <p:nvSpPr>
            <p:cNvPr id="70" name="rc70"/>
            <p:cNvSpPr/>
            <p:nvPr/>
          </p:nvSpPr>
          <p:spPr>
            <a:xfrm>
              <a:off x="7426765" y="3377167"/>
              <a:ext cx="239888" cy="133511"/>
            </a:xfrm>
            <a:prstGeom prst="rect">
              <a:avLst/>
            </a:prstGeom>
            <a:solidFill>
              <a:srgbClr val="1CABE2">
                <a:alpha val="100000"/>
              </a:srgbClr>
            </a:solidFill>
          </p:spPr>
          <p:txBody>
            <a:bodyPr/>
            <a:lstStyle/>
            <a:p/>
          </p:txBody>
        </p:sp>
        <p:sp>
          <p:nvSpPr>
            <p:cNvPr id="71" name="rc71"/>
            <p:cNvSpPr/>
            <p:nvPr/>
          </p:nvSpPr>
          <p:spPr>
            <a:xfrm>
              <a:off x="7693308" y="3474159"/>
              <a:ext cx="239888" cy="737849"/>
            </a:xfrm>
            <a:prstGeom prst="rect">
              <a:avLst/>
            </a:prstGeom>
            <a:solidFill>
              <a:srgbClr val="80BD41">
                <a:alpha val="100000"/>
              </a:srgbClr>
            </a:solidFill>
          </p:spPr>
          <p:txBody>
            <a:bodyPr/>
            <a:lstStyle/>
            <a:p/>
          </p:txBody>
        </p:sp>
        <p:sp>
          <p:nvSpPr>
            <p:cNvPr id="72" name="rc72"/>
            <p:cNvSpPr/>
            <p:nvPr/>
          </p:nvSpPr>
          <p:spPr>
            <a:xfrm>
              <a:off x="7693308" y="3363816"/>
              <a:ext cx="239888" cy="110343"/>
            </a:xfrm>
            <a:prstGeom prst="rect">
              <a:avLst/>
            </a:prstGeom>
            <a:solidFill>
              <a:srgbClr val="1CABE2">
                <a:alpha val="100000"/>
              </a:srgbClr>
            </a:solidFill>
          </p:spPr>
          <p:txBody>
            <a:bodyPr/>
            <a:lstStyle/>
            <a:p/>
          </p:txBody>
        </p:sp>
        <p:sp>
          <p:nvSpPr>
            <p:cNvPr id="73" name="rc73"/>
            <p:cNvSpPr/>
            <p:nvPr/>
          </p:nvSpPr>
          <p:spPr>
            <a:xfrm>
              <a:off x="7959851" y="3464342"/>
              <a:ext cx="239888" cy="747666"/>
            </a:xfrm>
            <a:prstGeom prst="rect">
              <a:avLst/>
            </a:prstGeom>
            <a:solidFill>
              <a:srgbClr val="80BD41">
                <a:alpha val="100000"/>
              </a:srgbClr>
            </a:solidFill>
          </p:spPr>
          <p:txBody>
            <a:bodyPr/>
            <a:lstStyle/>
            <a:p/>
          </p:txBody>
        </p:sp>
        <p:sp>
          <p:nvSpPr>
            <p:cNvPr id="74" name="rc74"/>
            <p:cNvSpPr/>
            <p:nvPr/>
          </p:nvSpPr>
          <p:spPr>
            <a:xfrm>
              <a:off x="7959851" y="3352428"/>
              <a:ext cx="239888" cy="111914"/>
            </a:xfrm>
            <a:prstGeom prst="rect">
              <a:avLst/>
            </a:prstGeom>
            <a:solidFill>
              <a:srgbClr val="1CABE2">
                <a:alpha val="100000"/>
              </a:srgbClr>
            </a:solidFill>
          </p:spPr>
          <p:txBody>
            <a:bodyPr/>
            <a:lstStyle/>
            <a:p/>
          </p:txBody>
        </p:sp>
        <p:sp>
          <p:nvSpPr>
            <p:cNvPr id="75" name="pl75"/>
            <p:cNvSpPr/>
            <p:nvPr/>
          </p:nvSpPr>
          <p:spPr>
            <a:xfrm>
              <a:off x="1416218" y="2085226"/>
              <a:ext cx="6663577" cy="472618"/>
            </a:xfrm>
            <a:custGeom>
              <a:avLst/>
              <a:pathLst>
                <a:path w="6663577" h="472618">
                  <a:moveTo>
                    <a:pt x="0" y="279274"/>
                  </a:moveTo>
                  <a:lnTo>
                    <a:pt x="266543" y="322239"/>
                  </a:lnTo>
                  <a:lnTo>
                    <a:pt x="533086" y="451135"/>
                  </a:lnTo>
                  <a:lnTo>
                    <a:pt x="799629" y="322239"/>
                  </a:lnTo>
                  <a:lnTo>
                    <a:pt x="1066172" y="193343"/>
                  </a:lnTo>
                  <a:lnTo>
                    <a:pt x="1332715" y="214826"/>
                  </a:lnTo>
                  <a:lnTo>
                    <a:pt x="1599258" y="0"/>
                  </a:lnTo>
                  <a:lnTo>
                    <a:pt x="1865801" y="236309"/>
                  </a:lnTo>
                  <a:lnTo>
                    <a:pt x="2132344" y="300757"/>
                  </a:lnTo>
                  <a:lnTo>
                    <a:pt x="2398888" y="279274"/>
                  </a:lnTo>
                  <a:lnTo>
                    <a:pt x="2665431" y="343722"/>
                  </a:lnTo>
                  <a:lnTo>
                    <a:pt x="2931974" y="171861"/>
                  </a:lnTo>
                  <a:lnTo>
                    <a:pt x="3198517" y="150378"/>
                  </a:lnTo>
                  <a:lnTo>
                    <a:pt x="3465060" y="343722"/>
                  </a:lnTo>
                  <a:lnTo>
                    <a:pt x="3731603" y="472618"/>
                  </a:lnTo>
                  <a:lnTo>
                    <a:pt x="3998146" y="257791"/>
                  </a:lnTo>
                  <a:lnTo>
                    <a:pt x="4264689" y="107413"/>
                  </a:lnTo>
                  <a:lnTo>
                    <a:pt x="4531233" y="343722"/>
                  </a:lnTo>
                  <a:lnTo>
                    <a:pt x="4797776" y="300757"/>
                  </a:lnTo>
                  <a:lnTo>
                    <a:pt x="5064319" y="107413"/>
                  </a:lnTo>
                  <a:lnTo>
                    <a:pt x="5330862" y="107413"/>
                  </a:lnTo>
                  <a:lnTo>
                    <a:pt x="5597405" y="257791"/>
                  </a:lnTo>
                  <a:lnTo>
                    <a:pt x="5863948" y="214826"/>
                  </a:lnTo>
                  <a:lnTo>
                    <a:pt x="6130491" y="322239"/>
                  </a:lnTo>
                  <a:lnTo>
                    <a:pt x="6397034" y="257791"/>
                  </a:lnTo>
                  <a:lnTo>
                    <a:pt x="6663577" y="25779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1324790" y="34764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88" name="tx88"/>
            <p:cNvSpPr/>
            <p:nvPr/>
          </p:nvSpPr>
          <p:spPr>
            <a:xfrm>
              <a:off x="2657505" y="34442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9" name="tx89"/>
            <p:cNvSpPr/>
            <p:nvPr/>
          </p:nvSpPr>
          <p:spPr>
            <a:xfrm>
              <a:off x="3990221" y="33955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0" name="tx90"/>
            <p:cNvSpPr/>
            <p:nvPr/>
          </p:nvSpPr>
          <p:spPr>
            <a:xfrm>
              <a:off x="5362113" y="328875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6389109" y="3275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2" name="tx92"/>
            <p:cNvSpPr/>
            <p:nvPr/>
          </p:nvSpPr>
          <p:spPr>
            <a:xfrm>
              <a:off x="6655652" y="3270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a:t>
              </a:r>
            </a:p>
          </p:txBody>
        </p:sp>
        <p:sp>
          <p:nvSpPr>
            <p:cNvPr id="93" name="tx93"/>
            <p:cNvSpPr/>
            <p:nvPr/>
          </p:nvSpPr>
          <p:spPr>
            <a:xfrm>
              <a:off x="6922195" y="3258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4" name="tx94"/>
            <p:cNvSpPr/>
            <p:nvPr/>
          </p:nvSpPr>
          <p:spPr>
            <a:xfrm>
              <a:off x="7227915" y="325181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5" name="tx95"/>
            <p:cNvSpPr/>
            <p:nvPr/>
          </p:nvSpPr>
          <p:spPr>
            <a:xfrm>
              <a:off x="7455282" y="32411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21.3</a:t>
              </a:r>
            </a:p>
          </p:txBody>
        </p:sp>
        <p:sp>
          <p:nvSpPr>
            <p:cNvPr id="96" name="tx96"/>
            <p:cNvSpPr/>
            <p:nvPr/>
          </p:nvSpPr>
          <p:spPr>
            <a:xfrm>
              <a:off x="7721825" y="3227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7" name="tx97"/>
            <p:cNvSpPr/>
            <p:nvPr/>
          </p:nvSpPr>
          <p:spPr>
            <a:xfrm>
              <a:off x="7988368" y="3216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98" name="pl98"/>
            <p:cNvSpPr/>
            <p:nvPr/>
          </p:nvSpPr>
          <p:spPr>
            <a:xfrm>
              <a:off x="1416218"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19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0" name="tx110"/>
            <p:cNvSpPr/>
            <p:nvPr/>
          </p:nvSpPr>
          <p:spPr>
            <a:xfrm>
              <a:off x="1350915" y="36204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1" name="tx111"/>
            <p:cNvSpPr/>
            <p:nvPr/>
          </p:nvSpPr>
          <p:spPr>
            <a:xfrm>
              <a:off x="2657505" y="38957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2" name="tx112"/>
            <p:cNvSpPr/>
            <p:nvPr/>
          </p:nvSpPr>
          <p:spPr>
            <a:xfrm>
              <a:off x="2683631" y="35798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3990221" y="38951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4" name="tx114"/>
            <p:cNvSpPr/>
            <p:nvPr/>
          </p:nvSpPr>
          <p:spPr>
            <a:xfrm>
              <a:off x="4055523" y="355313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5" name="tx115"/>
            <p:cNvSpPr/>
            <p:nvPr/>
          </p:nvSpPr>
          <p:spPr>
            <a:xfrm>
              <a:off x="5322937" y="38356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6" name="tx116"/>
            <p:cNvSpPr/>
            <p:nvPr/>
          </p:nvSpPr>
          <p:spPr>
            <a:xfrm>
              <a:off x="5349062" y="34408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7" name="tx117"/>
            <p:cNvSpPr/>
            <p:nvPr/>
          </p:nvSpPr>
          <p:spPr>
            <a:xfrm>
              <a:off x="6389109" y="3800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8" name="tx118"/>
            <p:cNvSpPr/>
            <p:nvPr/>
          </p:nvSpPr>
          <p:spPr>
            <a:xfrm>
              <a:off x="6415235" y="34017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55652" y="37983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0" name="tx120"/>
            <p:cNvSpPr/>
            <p:nvPr/>
          </p:nvSpPr>
          <p:spPr>
            <a:xfrm>
              <a:off x="6681778" y="33968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922195" y="3821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2" name="tx122"/>
            <p:cNvSpPr/>
            <p:nvPr/>
          </p:nvSpPr>
          <p:spPr>
            <a:xfrm>
              <a:off x="6948321" y="34133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3" name="tx123"/>
            <p:cNvSpPr/>
            <p:nvPr/>
          </p:nvSpPr>
          <p:spPr>
            <a:xfrm>
              <a:off x="7188738" y="3809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4" name="tx124"/>
            <p:cNvSpPr/>
            <p:nvPr/>
          </p:nvSpPr>
          <p:spPr>
            <a:xfrm>
              <a:off x="7214864" y="33968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7455282" y="3826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6" name="tx126"/>
            <p:cNvSpPr/>
            <p:nvPr/>
          </p:nvSpPr>
          <p:spPr>
            <a:xfrm>
              <a:off x="7481407" y="34088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7" name="tx127"/>
            <p:cNvSpPr/>
            <p:nvPr/>
          </p:nvSpPr>
          <p:spPr>
            <a:xfrm>
              <a:off x="7721825" y="3808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28" name="tx128"/>
            <p:cNvSpPr/>
            <p:nvPr/>
          </p:nvSpPr>
          <p:spPr>
            <a:xfrm>
              <a:off x="7747950" y="33839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9" name="tx129"/>
            <p:cNvSpPr/>
            <p:nvPr/>
          </p:nvSpPr>
          <p:spPr>
            <a:xfrm>
              <a:off x="8027545" y="380312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8014493" y="33733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3745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5891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038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2000-2025</a:t>
              </a:r>
            </a:p>
          </p:txBody>
        </p:sp>
        <p:sp>
          <p:nvSpPr>
            <p:cNvPr id="161" name="pl161"/>
            <p:cNvSpPr/>
            <p:nvPr/>
          </p:nvSpPr>
          <p:spPr>
            <a:xfrm>
              <a:off x="20474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499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524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5548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573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987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3011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036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3060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757396" cy="124062"/>
            </a:xfrm>
            <a:prstGeom prst="rect">
              <a:avLst/>
            </a:prstGeom>
            <a:solidFill>
              <a:srgbClr val="80BD41">
                <a:alpha val="100000"/>
              </a:srgbClr>
            </a:solidFill>
          </p:spPr>
          <p:txBody>
            <a:bodyPr/>
            <a:lstStyle/>
            <a:p/>
          </p:txBody>
        </p:sp>
        <p:sp>
          <p:nvSpPr>
            <p:cNvPr id="175" name="rc175"/>
            <p:cNvSpPr/>
            <p:nvPr/>
          </p:nvSpPr>
          <p:spPr>
            <a:xfrm>
              <a:off x="7053670" y="5840557"/>
              <a:ext cx="366598" cy="124062"/>
            </a:xfrm>
            <a:prstGeom prst="rect">
              <a:avLst/>
            </a:prstGeom>
            <a:solidFill>
              <a:srgbClr val="1CABE2">
                <a:alpha val="100000"/>
              </a:srgbClr>
            </a:solidFill>
          </p:spPr>
          <p:txBody>
            <a:bodyPr/>
            <a:lstStyle/>
            <a:p/>
          </p:txBody>
        </p:sp>
        <p:sp>
          <p:nvSpPr>
            <p:cNvPr id="176" name="rc176"/>
            <p:cNvSpPr/>
            <p:nvPr/>
          </p:nvSpPr>
          <p:spPr>
            <a:xfrm>
              <a:off x="1296273" y="5685479"/>
              <a:ext cx="5646214" cy="124062"/>
            </a:xfrm>
            <a:prstGeom prst="rect">
              <a:avLst/>
            </a:prstGeom>
            <a:solidFill>
              <a:srgbClr val="80BD41">
                <a:alpha val="100000"/>
              </a:srgbClr>
            </a:solidFill>
          </p:spPr>
          <p:txBody>
            <a:bodyPr/>
            <a:lstStyle/>
            <a:p/>
          </p:txBody>
        </p:sp>
        <p:sp>
          <p:nvSpPr>
            <p:cNvPr id="177" name="rc177"/>
            <p:cNvSpPr/>
            <p:nvPr/>
          </p:nvSpPr>
          <p:spPr>
            <a:xfrm>
              <a:off x="6942488" y="5685479"/>
              <a:ext cx="844378" cy="124062"/>
            </a:xfrm>
            <a:prstGeom prst="rect">
              <a:avLst/>
            </a:prstGeom>
            <a:solidFill>
              <a:srgbClr val="1CABE2">
                <a:alpha val="100000"/>
              </a:srgbClr>
            </a:solidFill>
          </p:spPr>
          <p:txBody>
            <a:bodyPr/>
            <a:lstStyle/>
            <a:p/>
          </p:txBody>
        </p:sp>
        <p:sp>
          <p:nvSpPr>
            <p:cNvPr id="178" name="rc178"/>
            <p:cNvSpPr/>
            <p:nvPr/>
          </p:nvSpPr>
          <p:spPr>
            <a:xfrm>
              <a:off x="1296273" y="5530401"/>
              <a:ext cx="5721337" cy="124062"/>
            </a:xfrm>
            <a:prstGeom prst="rect">
              <a:avLst/>
            </a:prstGeom>
            <a:solidFill>
              <a:srgbClr val="80BD41">
                <a:alpha val="100000"/>
              </a:srgbClr>
            </a:solidFill>
          </p:spPr>
          <p:txBody>
            <a:bodyPr/>
            <a:lstStyle/>
            <a:p/>
          </p:txBody>
        </p:sp>
        <p:sp>
          <p:nvSpPr>
            <p:cNvPr id="179" name="rc179"/>
            <p:cNvSpPr/>
            <p:nvPr/>
          </p:nvSpPr>
          <p:spPr>
            <a:xfrm>
              <a:off x="7017611" y="5530401"/>
              <a:ext cx="856397" cy="124062"/>
            </a:xfrm>
            <a:prstGeom prst="rect">
              <a:avLst/>
            </a:prstGeom>
            <a:solidFill>
              <a:srgbClr val="1CABE2">
                <a:alpha val="100000"/>
              </a:srgbClr>
            </a:solidFill>
          </p:spPr>
          <p:txBody>
            <a:bodyPr/>
            <a:lstStyle/>
            <a:p/>
          </p:txBody>
        </p:sp>
        <p:sp>
          <p:nvSpPr>
            <p:cNvPr id="180" name="tx180"/>
            <p:cNvSpPr/>
            <p:nvPr/>
          </p:nvSpPr>
          <p:spPr>
            <a:xfrm>
              <a:off x="761394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20.4</a:t>
              </a:r>
            </a:p>
          </p:txBody>
        </p:sp>
        <p:sp>
          <p:nvSpPr>
            <p:cNvPr id="181" name="tx181"/>
            <p:cNvSpPr/>
            <p:nvPr/>
          </p:nvSpPr>
          <p:spPr>
            <a:xfrm>
              <a:off x="799886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a:t>
              </a:r>
            </a:p>
          </p:txBody>
        </p:sp>
        <p:sp>
          <p:nvSpPr>
            <p:cNvPr id="182" name="tx182"/>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a:t>
              </a:r>
            </a:p>
          </p:txBody>
        </p:sp>
        <p:sp>
          <p:nvSpPr>
            <p:cNvPr id="183" name="tx183"/>
            <p:cNvSpPr/>
            <p:nvPr/>
          </p:nvSpPr>
          <p:spPr>
            <a:xfrm>
              <a:off x="406947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4" name="tx184"/>
            <p:cNvSpPr/>
            <p:nvPr/>
          </p:nvSpPr>
          <p:spPr>
            <a:xfrm>
              <a:off x="7161620"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5" name="tx185"/>
            <p:cNvSpPr/>
            <p:nvPr/>
          </p:nvSpPr>
          <p:spPr>
            <a:xfrm>
              <a:off x="401388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86" name="tx186"/>
            <p:cNvSpPr/>
            <p:nvPr/>
          </p:nvSpPr>
          <p:spPr>
            <a:xfrm>
              <a:off x="728932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7" name="tx187"/>
            <p:cNvSpPr/>
            <p:nvPr/>
          </p:nvSpPr>
          <p:spPr>
            <a:xfrm>
              <a:off x="4096652"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8" name="tx188"/>
            <p:cNvSpPr/>
            <p:nvPr/>
          </p:nvSpPr>
          <p:spPr>
            <a:xfrm>
              <a:off x="7370461"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759878"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4" name="tx194"/>
            <p:cNvSpPr/>
            <p:nvPr/>
          </p:nvSpPr>
          <p:spPr>
            <a:xfrm>
              <a:off x="422348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572593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6" name="tx196"/>
            <p:cNvSpPr/>
            <p:nvPr/>
          </p:nvSpPr>
          <p:spPr>
            <a:xfrm>
              <a:off x="722838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(87%) was lower than in 2019 (94%).
The number of children vaccinated with DTP3 decreased 1% compared to in 2019.
The number of surviving infants increased approximately 7%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9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56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1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770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2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877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63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392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149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139975"/>
              <a:ext cx="239888" cy="72034"/>
            </a:xfrm>
            <a:prstGeom prst="rect">
              <a:avLst/>
            </a:prstGeom>
            <a:solidFill>
              <a:srgbClr val="E2231A">
                <a:alpha val="90196"/>
              </a:srgbClr>
            </a:solidFill>
          </p:spPr>
          <p:txBody>
            <a:bodyPr/>
            <a:lstStyle/>
            <a:p/>
          </p:txBody>
        </p:sp>
        <p:sp>
          <p:nvSpPr>
            <p:cNvPr id="27" name="rc27"/>
            <p:cNvSpPr/>
            <p:nvPr/>
          </p:nvSpPr>
          <p:spPr>
            <a:xfrm>
              <a:off x="1562816" y="4074494"/>
              <a:ext cx="239888" cy="137514"/>
            </a:xfrm>
            <a:prstGeom prst="rect">
              <a:avLst/>
            </a:prstGeom>
            <a:solidFill>
              <a:srgbClr val="E2231A">
                <a:alpha val="90196"/>
              </a:srgbClr>
            </a:solidFill>
          </p:spPr>
          <p:txBody>
            <a:bodyPr/>
            <a:lstStyle/>
            <a:p/>
          </p:txBody>
        </p:sp>
        <p:sp>
          <p:nvSpPr>
            <p:cNvPr id="28" name="rc28"/>
            <p:cNvSpPr/>
            <p:nvPr/>
          </p:nvSpPr>
          <p:spPr>
            <a:xfrm>
              <a:off x="1829360" y="4032081"/>
              <a:ext cx="239888" cy="179928"/>
            </a:xfrm>
            <a:prstGeom prst="rect">
              <a:avLst/>
            </a:prstGeom>
            <a:solidFill>
              <a:srgbClr val="E2231A">
                <a:alpha val="90196"/>
              </a:srgbClr>
            </a:solidFill>
          </p:spPr>
          <p:txBody>
            <a:bodyPr/>
            <a:lstStyle/>
            <a:p/>
          </p:txBody>
        </p:sp>
        <p:sp>
          <p:nvSpPr>
            <p:cNvPr id="29" name="rc29"/>
            <p:cNvSpPr/>
            <p:nvPr/>
          </p:nvSpPr>
          <p:spPr>
            <a:xfrm>
              <a:off x="2095903" y="4063013"/>
              <a:ext cx="239888" cy="148996"/>
            </a:xfrm>
            <a:prstGeom prst="rect">
              <a:avLst/>
            </a:prstGeom>
            <a:solidFill>
              <a:srgbClr val="E2231A">
                <a:alpha val="90196"/>
              </a:srgbClr>
            </a:solidFill>
          </p:spPr>
          <p:txBody>
            <a:bodyPr/>
            <a:lstStyle/>
            <a:p/>
          </p:txBody>
        </p:sp>
        <p:sp>
          <p:nvSpPr>
            <p:cNvPr id="30" name="rc30"/>
            <p:cNvSpPr/>
            <p:nvPr/>
          </p:nvSpPr>
          <p:spPr>
            <a:xfrm>
              <a:off x="2362446" y="4103434"/>
              <a:ext cx="239888" cy="108575"/>
            </a:xfrm>
            <a:prstGeom prst="rect">
              <a:avLst/>
            </a:prstGeom>
            <a:solidFill>
              <a:srgbClr val="E2231A">
                <a:alpha val="90196"/>
              </a:srgbClr>
            </a:solidFill>
          </p:spPr>
          <p:txBody>
            <a:bodyPr/>
            <a:lstStyle/>
            <a:p/>
          </p:txBody>
        </p:sp>
        <p:sp>
          <p:nvSpPr>
            <p:cNvPr id="31" name="rc31"/>
            <p:cNvSpPr/>
            <p:nvPr/>
          </p:nvSpPr>
          <p:spPr>
            <a:xfrm>
              <a:off x="2628989" y="4102333"/>
              <a:ext cx="239888" cy="109676"/>
            </a:xfrm>
            <a:prstGeom prst="rect">
              <a:avLst/>
            </a:prstGeom>
            <a:solidFill>
              <a:srgbClr val="E2231A">
                <a:alpha val="90196"/>
              </a:srgbClr>
            </a:solidFill>
          </p:spPr>
          <p:txBody>
            <a:bodyPr/>
            <a:lstStyle/>
            <a:p/>
          </p:txBody>
        </p:sp>
        <p:sp>
          <p:nvSpPr>
            <p:cNvPr id="32" name="rc32"/>
            <p:cNvSpPr/>
            <p:nvPr/>
          </p:nvSpPr>
          <p:spPr>
            <a:xfrm>
              <a:off x="2895532" y="4203411"/>
              <a:ext cx="239888" cy="8597"/>
            </a:xfrm>
            <a:prstGeom prst="rect">
              <a:avLst/>
            </a:prstGeom>
            <a:solidFill>
              <a:srgbClr val="E2231A">
                <a:alpha val="90196"/>
              </a:srgbClr>
            </a:solidFill>
          </p:spPr>
          <p:txBody>
            <a:bodyPr/>
            <a:lstStyle/>
            <a:p/>
          </p:txBody>
        </p:sp>
        <p:sp>
          <p:nvSpPr>
            <p:cNvPr id="33" name="rc33"/>
            <p:cNvSpPr/>
            <p:nvPr/>
          </p:nvSpPr>
          <p:spPr>
            <a:xfrm>
              <a:off x="3162075" y="4124824"/>
              <a:ext cx="239888" cy="87185"/>
            </a:xfrm>
            <a:prstGeom prst="rect">
              <a:avLst/>
            </a:prstGeom>
            <a:solidFill>
              <a:srgbClr val="E2231A">
                <a:alpha val="90196"/>
              </a:srgbClr>
            </a:solidFill>
          </p:spPr>
          <p:txBody>
            <a:bodyPr/>
            <a:lstStyle/>
            <a:p/>
          </p:txBody>
        </p:sp>
        <p:sp>
          <p:nvSpPr>
            <p:cNvPr id="34" name="rc34"/>
            <p:cNvSpPr/>
            <p:nvPr/>
          </p:nvSpPr>
          <p:spPr>
            <a:xfrm>
              <a:off x="3428618" y="3955434"/>
              <a:ext cx="239888" cy="256575"/>
            </a:xfrm>
            <a:prstGeom prst="rect">
              <a:avLst/>
            </a:prstGeom>
            <a:solidFill>
              <a:srgbClr val="E2231A">
                <a:alpha val="90196"/>
              </a:srgbClr>
            </a:solidFill>
          </p:spPr>
          <p:txBody>
            <a:bodyPr/>
            <a:lstStyle/>
            <a:p/>
          </p:txBody>
        </p:sp>
        <p:sp>
          <p:nvSpPr>
            <p:cNvPr id="35" name="rc35"/>
            <p:cNvSpPr/>
            <p:nvPr/>
          </p:nvSpPr>
          <p:spPr>
            <a:xfrm>
              <a:off x="3695161" y="3934043"/>
              <a:ext cx="239888" cy="277965"/>
            </a:xfrm>
            <a:prstGeom prst="rect">
              <a:avLst/>
            </a:prstGeom>
            <a:solidFill>
              <a:srgbClr val="E2231A">
                <a:alpha val="90196"/>
              </a:srgbClr>
            </a:solidFill>
          </p:spPr>
          <p:txBody>
            <a:bodyPr/>
            <a:lstStyle/>
            <a:p/>
          </p:txBody>
        </p:sp>
        <p:sp>
          <p:nvSpPr>
            <p:cNvPr id="36" name="rc36"/>
            <p:cNvSpPr/>
            <p:nvPr/>
          </p:nvSpPr>
          <p:spPr>
            <a:xfrm>
              <a:off x="3961705" y="3975408"/>
              <a:ext cx="239888" cy="236601"/>
            </a:xfrm>
            <a:prstGeom prst="rect">
              <a:avLst/>
            </a:prstGeom>
            <a:solidFill>
              <a:srgbClr val="E2231A">
                <a:alpha val="90196"/>
              </a:srgbClr>
            </a:solidFill>
          </p:spPr>
          <p:txBody>
            <a:bodyPr/>
            <a:lstStyle/>
            <a:p/>
          </p:txBody>
        </p:sp>
        <p:sp>
          <p:nvSpPr>
            <p:cNvPr id="37" name="rc37"/>
            <p:cNvSpPr/>
            <p:nvPr/>
          </p:nvSpPr>
          <p:spPr>
            <a:xfrm>
              <a:off x="4228248" y="3996326"/>
              <a:ext cx="239888" cy="215682"/>
            </a:xfrm>
            <a:prstGeom prst="rect">
              <a:avLst/>
            </a:prstGeom>
            <a:solidFill>
              <a:srgbClr val="E2231A">
                <a:alpha val="90196"/>
              </a:srgbClr>
            </a:solidFill>
          </p:spPr>
          <p:txBody>
            <a:bodyPr/>
            <a:lstStyle/>
            <a:p/>
          </p:txBody>
        </p:sp>
        <p:sp>
          <p:nvSpPr>
            <p:cNvPr id="38" name="rc38"/>
            <p:cNvSpPr/>
            <p:nvPr/>
          </p:nvSpPr>
          <p:spPr>
            <a:xfrm>
              <a:off x="4494791" y="4086395"/>
              <a:ext cx="239888" cy="125614"/>
            </a:xfrm>
            <a:prstGeom prst="rect">
              <a:avLst/>
            </a:prstGeom>
            <a:solidFill>
              <a:srgbClr val="E2231A">
                <a:alpha val="90196"/>
              </a:srgbClr>
            </a:solidFill>
          </p:spPr>
          <p:txBody>
            <a:bodyPr/>
            <a:lstStyle/>
            <a:p/>
          </p:txBody>
        </p:sp>
        <p:sp>
          <p:nvSpPr>
            <p:cNvPr id="39" name="rc39"/>
            <p:cNvSpPr/>
            <p:nvPr/>
          </p:nvSpPr>
          <p:spPr>
            <a:xfrm>
              <a:off x="4761334" y="3973154"/>
              <a:ext cx="239888" cy="238855"/>
            </a:xfrm>
            <a:prstGeom prst="rect">
              <a:avLst/>
            </a:prstGeom>
            <a:solidFill>
              <a:srgbClr val="E2231A">
                <a:alpha val="90196"/>
              </a:srgbClr>
            </a:solidFill>
          </p:spPr>
          <p:txBody>
            <a:bodyPr/>
            <a:lstStyle/>
            <a:p/>
          </p:txBody>
        </p:sp>
        <p:sp>
          <p:nvSpPr>
            <p:cNvPr id="40" name="rc40"/>
            <p:cNvSpPr/>
            <p:nvPr/>
          </p:nvSpPr>
          <p:spPr>
            <a:xfrm>
              <a:off x="5027877" y="3963822"/>
              <a:ext cx="239888" cy="248187"/>
            </a:xfrm>
            <a:prstGeom prst="rect">
              <a:avLst/>
            </a:prstGeom>
            <a:solidFill>
              <a:srgbClr val="E2231A">
                <a:alpha val="90196"/>
              </a:srgbClr>
            </a:solidFill>
          </p:spPr>
          <p:txBody>
            <a:bodyPr/>
            <a:lstStyle/>
            <a:p/>
          </p:txBody>
        </p:sp>
        <p:sp>
          <p:nvSpPr>
            <p:cNvPr id="41" name="rc41"/>
            <p:cNvSpPr/>
            <p:nvPr/>
          </p:nvSpPr>
          <p:spPr>
            <a:xfrm>
              <a:off x="5294420" y="3949195"/>
              <a:ext cx="239888" cy="262814"/>
            </a:xfrm>
            <a:prstGeom prst="rect">
              <a:avLst/>
            </a:prstGeom>
            <a:solidFill>
              <a:srgbClr val="E2231A">
                <a:alpha val="90196"/>
              </a:srgbClr>
            </a:solidFill>
          </p:spPr>
          <p:txBody>
            <a:bodyPr/>
            <a:lstStyle/>
            <a:p/>
          </p:txBody>
        </p:sp>
        <p:sp>
          <p:nvSpPr>
            <p:cNvPr id="42" name="rc42"/>
            <p:cNvSpPr/>
            <p:nvPr/>
          </p:nvSpPr>
          <p:spPr>
            <a:xfrm>
              <a:off x="5560963" y="4020547"/>
              <a:ext cx="239888" cy="191461"/>
            </a:xfrm>
            <a:prstGeom prst="rect">
              <a:avLst/>
            </a:prstGeom>
            <a:solidFill>
              <a:srgbClr val="E2231A">
                <a:alpha val="90196"/>
              </a:srgbClr>
            </a:solidFill>
          </p:spPr>
          <p:txBody>
            <a:bodyPr/>
            <a:lstStyle/>
            <a:p/>
          </p:txBody>
        </p:sp>
        <p:sp>
          <p:nvSpPr>
            <p:cNvPr id="43" name="rc43"/>
            <p:cNvSpPr/>
            <p:nvPr/>
          </p:nvSpPr>
          <p:spPr>
            <a:xfrm>
              <a:off x="5827506" y="4041728"/>
              <a:ext cx="239888" cy="170281"/>
            </a:xfrm>
            <a:prstGeom prst="rect">
              <a:avLst/>
            </a:prstGeom>
            <a:solidFill>
              <a:srgbClr val="E2231A">
                <a:alpha val="90196"/>
              </a:srgbClr>
            </a:solidFill>
          </p:spPr>
          <p:txBody>
            <a:bodyPr/>
            <a:lstStyle/>
            <a:p/>
          </p:txBody>
        </p:sp>
        <p:sp>
          <p:nvSpPr>
            <p:cNvPr id="44" name="rc44"/>
            <p:cNvSpPr/>
            <p:nvPr/>
          </p:nvSpPr>
          <p:spPr>
            <a:xfrm>
              <a:off x="6094049" y="4137354"/>
              <a:ext cx="239888" cy="74655"/>
            </a:xfrm>
            <a:prstGeom prst="rect">
              <a:avLst/>
            </a:prstGeom>
            <a:solidFill>
              <a:srgbClr val="E2231A">
                <a:alpha val="90196"/>
              </a:srgbClr>
            </a:solidFill>
          </p:spPr>
          <p:txBody>
            <a:bodyPr/>
            <a:lstStyle/>
            <a:p/>
          </p:txBody>
        </p:sp>
        <p:sp>
          <p:nvSpPr>
            <p:cNvPr id="45" name="rc45"/>
            <p:cNvSpPr/>
            <p:nvPr/>
          </p:nvSpPr>
          <p:spPr>
            <a:xfrm>
              <a:off x="6360593" y="4009013"/>
              <a:ext cx="239888" cy="202995"/>
            </a:xfrm>
            <a:prstGeom prst="rect">
              <a:avLst/>
            </a:prstGeom>
            <a:solidFill>
              <a:srgbClr val="E2231A">
                <a:alpha val="90196"/>
              </a:srgbClr>
            </a:solidFill>
          </p:spPr>
          <p:txBody>
            <a:bodyPr/>
            <a:lstStyle/>
            <a:p/>
          </p:txBody>
        </p:sp>
        <p:sp>
          <p:nvSpPr>
            <p:cNvPr id="46" name="rc46"/>
            <p:cNvSpPr/>
            <p:nvPr/>
          </p:nvSpPr>
          <p:spPr>
            <a:xfrm>
              <a:off x="6627136" y="4007703"/>
              <a:ext cx="239888" cy="204306"/>
            </a:xfrm>
            <a:prstGeom prst="rect">
              <a:avLst/>
            </a:prstGeom>
            <a:solidFill>
              <a:srgbClr val="E2231A">
                <a:alpha val="90196"/>
              </a:srgbClr>
            </a:solidFill>
          </p:spPr>
          <p:txBody>
            <a:bodyPr/>
            <a:lstStyle/>
            <a:p/>
          </p:txBody>
        </p:sp>
        <p:sp>
          <p:nvSpPr>
            <p:cNvPr id="47" name="rc47"/>
            <p:cNvSpPr/>
            <p:nvPr/>
          </p:nvSpPr>
          <p:spPr>
            <a:xfrm>
              <a:off x="6893679" y="3851734"/>
              <a:ext cx="239888" cy="360275"/>
            </a:xfrm>
            <a:prstGeom prst="rect">
              <a:avLst/>
            </a:prstGeom>
            <a:solidFill>
              <a:srgbClr val="E2231A">
                <a:alpha val="90196"/>
              </a:srgbClr>
            </a:solidFill>
          </p:spPr>
          <p:txBody>
            <a:bodyPr/>
            <a:lstStyle/>
            <a:p/>
          </p:txBody>
        </p:sp>
        <p:sp>
          <p:nvSpPr>
            <p:cNvPr id="48" name="rc48"/>
            <p:cNvSpPr/>
            <p:nvPr/>
          </p:nvSpPr>
          <p:spPr>
            <a:xfrm>
              <a:off x="7160222" y="4101809"/>
              <a:ext cx="239888" cy="110200"/>
            </a:xfrm>
            <a:prstGeom prst="rect">
              <a:avLst/>
            </a:prstGeom>
            <a:solidFill>
              <a:srgbClr val="E2231A">
                <a:alpha val="90196"/>
              </a:srgbClr>
            </a:solidFill>
          </p:spPr>
          <p:txBody>
            <a:bodyPr/>
            <a:lstStyle/>
            <a:p/>
          </p:txBody>
        </p:sp>
        <p:sp>
          <p:nvSpPr>
            <p:cNvPr id="49" name="rc49"/>
            <p:cNvSpPr/>
            <p:nvPr/>
          </p:nvSpPr>
          <p:spPr>
            <a:xfrm>
              <a:off x="7426765" y="3855299"/>
              <a:ext cx="239888" cy="356710"/>
            </a:xfrm>
            <a:prstGeom prst="rect">
              <a:avLst/>
            </a:prstGeom>
            <a:solidFill>
              <a:srgbClr val="E2231A">
                <a:alpha val="90196"/>
              </a:srgbClr>
            </a:solidFill>
          </p:spPr>
          <p:txBody>
            <a:bodyPr/>
            <a:lstStyle/>
            <a:p/>
          </p:txBody>
        </p:sp>
        <p:sp>
          <p:nvSpPr>
            <p:cNvPr id="50" name="rc50"/>
            <p:cNvSpPr/>
            <p:nvPr/>
          </p:nvSpPr>
          <p:spPr>
            <a:xfrm>
              <a:off x="7693308" y="3962878"/>
              <a:ext cx="239888" cy="249131"/>
            </a:xfrm>
            <a:prstGeom prst="rect">
              <a:avLst/>
            </a:prstGeom>
            <a:solidFill>
              <a:srgbClr val="E2231A">
                <a:alpha val="90196"/>
              </a:srgbClr>
            </a:solidFill>
          </p:spPr>
          <p:txBody>
            <a:bodyPr/>
            <a:lstStyle/>
            <a:p/>
          </p:txBody>
        </p:sp>
        <p:sp>
          <p:nvSpPr>
            <p:cNvPr id="51" name="rc51"/>
            <p:cNvSpPr/>
            <p:nvPr/>
          </p:nvSpPr>
          <p:spPr>
            <a:xfrm>
              <a:off x="7959851" y="3959628"/>
              <a:ext cx="239888" cy="252381"/>
            </a:xfrm>
            <a:prstGeom prst="rect">
              <a:avLst/>
            </a:prstGeom>
            <a:solidFill>
              <a:srgbClr val="E2231A">
                <a:alpha val="90196"/>
              </a:srgbClr>
            </a:solidFill>
          </p:spPr>
          <p:txBody>
            <a:bodyPr/>
            <a:lstStyle/>
            <a:p/>
          </p:txBody>
        </p:sp>
        <p:sp>
          <p:nvSpPr>
            <p:cNvPr id="52" name="rc52"/>
            <p:cNvSpPr/>
            <p:nvPr/>
          </p:nvSpPr>
          <p:spPr>
            <a:xfrm>
              <a:off x="6094049" y="3719828"/>
              <a:ext cx="239888" cy="417525"/>
            </a:xfrm>
            <a:prstGeom prst="rect">
              <a:avLst/>
            </a:prstGeom>
            <a:solidFill>
              <a:srgbClr val="B3B3B3">
                <a:alpha val="90196"/>
              </a:srgbClr>
            </a:solidFill>
          </p:spPr>
          <p:txBody>
            <a:bodyPr/>
            <a:lstStyle/>
            <a:p/>
          </p:txBody>
        </p:sp>
        <p:sp>
          <p:nvSpPr>
            <p:cNvPr id="53" name="rc53"/>
            <p:cNvSpPr/>
            <p:nvPr/>
          </p:nvSpPr>
          <p:spPr>
            <a:xfrm>
              <a:off x="6360593" y="3716683"/>
              <a:ext cx="239888" cy="292330"/>
            </a:xfrm>
            <a:prstGeom prst="rect">
              <a:avLst/>
            </a:prstGeom>
            <a:solidFill>
              <a:srgbClr val="B3B3B3">
                <a:alpha val="90196"/>
              </a:srgbClr>
            </a:solidFill>
          </p:spPr>
          <p:txBody>
            <a:bodyPr/>
            <a:lstStyle/>
            <a:p/>
          </p:txBody>
        </p:sp>
        <p:sp>
          <p:nvSpPr>
            <p:cNvPr id="54" name="rc54"/>
            <p:cNvSpPr/>
            <p:nvPr/>
          </p:nvSpPr>
          <p:spPr>
            <a:xfrm>
              <a:off x="6627136" y="3682763"/>
              <a:ext cx="239888" cy="324939"/>
            </a:xfrm>
            <a:prstGeom prst="rect">
              <a:avLst/>
            </a:prstGeom>
            <a:solidFill>
              <a:srgbClr val="B3B3B3">
                <a:alpha val="90196"/>
              </a:srgbClr>
            </a:solidFill>
          </p:spPr>
          <p:txBody>
            <a:bodyPr/>
            <a:lstStyle/>
            <a:p/>
          </p:txBody>
        </p:sp>
        <p:sp>
          <p:nvSpPr>
            <p:cNvPr id="55" name="rc55"/>
            <p:cNvSpPr/>
            <p:nvPr/>
          </p:nvSpPr>
          <p:spPr>
            <a:xfrm>
              <a:off x="6893679" y="3567529"/>
              <a:ext cx="239888" cy="284204"/>
            </a:xfrm>
            <a:prstGeom prst="rect">
              <a:avLst/>
            </a:prstGeom>
            <a:solidFill>
              <a:srgbClr val="B3B3B3">
                <a:alpha val="90196"/>
              </a:srgbClr>
            </a:solidFill>
          </p:spPr>
          <p:txBody>
            <a:bodyPr/>
            <a:lstStyle/>
            <a:p/>
          </p:txBody>
        </p:sp>
        <p:sp>
          <p:nvSpPr>
            <p:cNvPr id="56" name="rc56"/>
            <p:cNvSpPr/>
            <p:nvPr/>
          </p:nvSpPr>
          <p:spPr>
            <a:xfrm>
              <a:off x="7426765" y="3648266"/>
              <a:ext cx="239888" cy="207032"/>
            </a:xfrm>
            <a:prstGeom prst="rect">
              <a:avLst/>
            </a:prstGeom>
            <a:solidFill>
              <a:srgbClr val="B3B3B3">
                <a:alpha val="90196"/>
              </a:srgbClr>
            </a:solidFill>
          </p:spPr>
          <p:txBody>
            <a:bodyPr/>
            <a:lstStyle/>
            <a:p/>
          </p:txBody>
        </p:sp>
        <p:sp>
          <p:nvSpPr>
            <p:cNvPr id="57" name="rc57"/>
            <p:cNvSpPr/>
            <p:nvPr/>
          </p:nvSpPr>
          <p:spPr>
            <a:xfrm>
              <a:off x="7693308" y="3838732"/>
              <a:ext cx="239888" cy="124146"/>
            </a:xfrm>
            <a:prstGeom prst="rect">
              <a:avLst/>
            </a:prstGeom>
            <a:solidFill>
              <a:srgbClr val="B3B3B3">
                <a:alpha val="90196"/>
              </a:srgbClr>
            </a:solidFill>
          </p:spPr>
          <p:txBody>
            <a:bodyPr/>
            <a:lstStyle/>
            <a:p/>
          </p:txBody>
        </p:sp>
        <p:sp>
          <p:nvSpPr>
            <p:cNvPr id="58" name="rc58"/>
            <p:cNvSpPr/>
            <p:nvPr/>
          </p:nvSpPr>
          <p:spPr>
            <a:xfrm>
              <a:off x="7959851" y="3834538"/>
              <a:ext cx="239888" cy="125089"/>
            </a:xfrm>
            <a:prstGeom prst="rect">
              <a:avLst/>
            </a:prstGeom>
            <a:solidFill>
              <a:srgbClr val="B3B3B3">
                <a:alpha val="90196"/>
              </a:srgbClr>
            </a:solidFill>
          </p:spPr>
          <p:txBody>
            <a:bodyPr/>
            <a:lstStyle/>
            <a:p/>
          </p:txBody>
        </p:sp>
        <p:sp>
          <p:nvSpPr>
            <p:cNvPr id="59" name="pl59"/>
            <p:cNvSpPr/>
            <p:nvPr/>
          </p:nvSpPr>
          <p:spPr>
            <a:xfrm>
              <a:off x="1416218" y="2085226"/>
              <a:ext cx="6663577" cy="687445"/>
            </a:xfrm>
            <a:custGeom>
              <a:avLst/>
              <a:pathLst>
                <a:path w="6663577" h="687445">
                  <a:moveTo>
                    <a:pt x="0" y="171861"/>
                  </a:moveTo>
                  <a:lnTo>
                    <a:pt x="266543" y="343722"/>
                  </a:lnTo>
                  <a:lnTo>
                    <a:pt x="533086" y="451135"/>
                  </a:lnTo>
                  <a:lnTo>
                    <a:pt x="799629" y="365205"/>
                  </a:lnTo>
                  <a:lnTo>
                    <a:pt x="1066172" y="257791"/>
                  </a:lnTo>
                  <a:lnTo>
                    <a:pt x="1332715" y="257791"/>
                  </a:lnTo>
                  <a:lnTo>
                    <a:pt x="1599258" y="0"/>
                  </a:lnTo>
                  <a:lnTo>
                    <a:pt x="1865801" y="193343"/>
                  </a:lnTo>
                  <a:lnTo>
                    <a:pt x="2132344" y="601514"/>
                  </a:lnTo>
                  <a:lnTo>
                    <a:pt x="2398888" y="644479"/>
                  </a:lnTo>
                  <a:lnTo>
                    <a:pt x="2665431" y="537066"/>
                  </a:lnTo>
                  <a:lnTo>
                    <a:pt x="2931974" y="472618"/>
                  </a:lnTo>
                  <a:lnTo>
                    <a:pt x="3198517" y="257791"/>
                  </a:lnTo>
                  <a:lnTo>
                    <a:pt x="3465060" y="494101"/>
                  </a:lnTo>
                  <a:lnTo>
                    <a:pt x="3731603" y="494101"/>
                  </a:lnTo>
                  <a:lnTo>
                    <a:pt x="3998146" y="515583"/>
                  </a:lnTo>
                  <a:lnTo>
                    <a:pt x="4264689" y="365205"/>
                  </a:lnTo>
                  <a:lnTo>
                    <a:pt x="4531233" y="322239"/>
                  </a:lnTo>
                  <a:lnTo>
                    <a:pt x="4797776" y="128895"/>
                  </a:lnTo>
                  <a:lnTo>
                    <a:pt x="5064319" y="386687"/>
                  </a:lnTo>
                  <a:lnTo>
                    <a:pt x="5330862" y="386687"/>
                  </a:lnTo>
                  <a:lnTo>
                    <a:pt x="5597405" y="687445"/>
                  </a:lnTo>
                  <a:lnTo>
                    <a:pt x="5863948" y="193343"/>
                  </a:lnTo>
                  <a:lnTo>
                    <a:pt x="6130491" y="665962"/>
                  </a:lnTo>
                  <a:lnTo>
                    <a:pt x="6397034" y="451135"/>
                  </a:lnTo>
                  <a:lnTo>
                    <a:pt x="6663577" y="451135"/>
                  </a:lnTo>
                </a:path>
              </a:pathLst>
            </a:custGeom>
            <a:ln w="27101" cap="flat">
              <a:solidFill>
                <a:srgbClr val="3283FE">
                  <a:alpha val="100000"/>
                </a:srgbClr>
              </a:solidFill>
              <a:prstDash val="solid"/>
              <a:round/>
            </a:ln>
          </p:spPr>
          <p:txBody>
            <a:bodyPr/>
            <a:lstStyle/>
            <a:p/>
          </p:txBody>
        </p:sp>
        <p:sp>
          <p:nvSpPr>
            <p:cNvPr id="60" name="pl60"/>
            <p:cNvSpPr/>
            <p:nvPr/>
          </p:nvSpPr>
          <p:spPr>
            <a:xfrm>
              <a:off x="6213994" y="2278570"/>
              <a:ext cx="1865801" cy="1074133"/>
            </a:xfrm>
            <a:custGeom>
              <a:avLst/>
              <a:pathLst>
                <a:path w="1865801" h="1074133">
                  <a:moveTo>
                    <a:pt x="0" y="773375"/>
                  </a:moveTo>
                  <a:lnTo>
                    <a:pt x="266543" y="773375"/>
                  </a:lnTo>
                  <a:lnTo>
                    <a:pt x="533086" y="837823"/>
                  </a:lnTo>
                  <a:lnTo>
                    <a:pt x="799629" y="1074133"/>
                  </a:lnTo>
                  <a:lnTo>
                    <a:pt x="1066172" y="0"/>
                  </a:lnTo>
                  <a:lnTo>
                    <a:pt x="1332715" y="902271"/>
                  </a:lnTo>
                  <a:lnTo>
                    <a:pt x="1599258" y="515583"/>
                  </a:lnTo>
                  <a:lnTo>
                    <a:pt x="1865801" y="515583"/>
                  </a:lnTo>
                </a:path>
              </a:pathLst>
            </a:custGeom>
            <a:ln w="27101" cap="flat">
              <a:solidFill>
                <a:srgbClr val="FFA500">
                  <a:alpha val="100000"/>
                </a:srgbClr>
              </a:solidFill>
              <a:prstDash val="solid"/>
              <a:round/>
            </a:ln>
          </p:spPr>
          <p:txBody>
            <a:bodyPr/>
            <a:lstStyle/>
            <a:p/>
          </p:txBody>
        </p:sp>
        <p:sp>
          <p:nvSpPr>
            <p:cNvPr id="61" name="tx61"/>
            <p:cNvSpPr/>
            <p:nvPr/>
          </p:nvSpPr>
          <p:spPr>
            <a:xfrm>
              <a:off x="1345880"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2" name="tx62"/>
            <p:cNvSpPr/>
            <p:nvPr/>
          </p:nvSpPr>
          <p:spPr>
            <a:xfrm>
              <a:off x="2678595"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3" name="tx63"/>
            <p:cNvSpPr/>
            <p:nvPr/>
          </p:nvSpPr>
          <p:spPr>
            <a:xfrm>
              <a:off x="4011311"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4" name="tx64"/>
            <p:cNvSpPr/>
            <p:nvPr/>
          </p:nvSpPr>
          <p:spPr>
            <a:xfrm>
              <a:off x="5344027"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5" name="tx65"/>
            <p:cNvSpPr/>
            <p:nvPr/>
          </p:nvSpPr>
          <p:spPr>
            <a:xfrm>
              <a:off x="6410199"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66" name="tx66"/>
            <p:cNvSpPr/>
            <p:nvPr/>
          </p:nvSpPr>
          <p:spPr>
            <a:xfrm>
              <a:off x="6410199"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67" name="tx67"/>
            <p:cNvSpPr/>
            <p:nvPr/>
          </p:nvSpPr>
          <p:spPr>
            <a:xfrm>
              <a:off x="6676742"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68" name="tx68"/>
            <p:cNvSpPr/>
            <p:nvPr/>
          </p:nvSpPr>
          <p:spPr>
            <a:xfrm>
              <a:off x="6676742"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69" name="tx69"/>
            <p:cNvSpPr/>
            <p:nvPr/>
          </p:nvSpPr>
          <p:spPr>
            <a:xfrm>
              <a:off x="6943285"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70" name="tx70"/>
            <p:cNvSpPr/>
            <p:nvPr/>
          </p:nvSpPr>
          <p:spPr>
            <a:xfrm>
              <a:off x="6943285"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71" name="tx71"/>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7209828"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3" name="tx73"/>
            <p:cNvSpPr/>
            <p:nvPr/>
          </p:nvSpPr>
          <p:spPr>
            <a:xfrm>
              <a:off x="747637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4" name="tx74"/>
            <p:cNvSpPr/>
            <p:nvPr/>
          </p:nvSpPr>
          <p:spPr>
            <a:xfrm>
              <a:off x="7476372"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5" name="tx75"/>
            <p:cNvSpPr/>
            <p:nvPr/>
          </p:nvSpPr>
          <p:spPr>
            <a:xfrm>
              <a:off x="7742915"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6" name="tx76"/>
            <p:cNvSpPr/>
            <p:nvPr/>
          </p:nvSpPr>
          <p:spPr>
            <a:xfrm>
              <a:off x="7742915"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7" name="tx77"/>
            <p:cNvSpPr/>
            <p:nvPr/>
          </p:nvSpPr>
          <p:spPr>
            <a:xfrm>
              <a:off x="8009458"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8" name="tx78"/>
            <p:cNvSpPr/>
            <p:nvPr/>
          </p:nvSpPr>
          <p:spPr>
            <a:xfrm>
              <a:off x="8009458"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9" name="tx79"/>
            <p:cNvSpPr/>
            <p:nvPr/>
          </p:nvSpPr>
          <p:spPr>
            <a:xfrm>
              <a:off x="1340869" y="41368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2673584" y="41180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1" name="tx81"/>
            <p:cNvSpPr/>
            <p:nvPr/>
          </p:nvSpPr>
          <p:spPr>
            <a:xfrm>
              <a:off x="4006300" y="405358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2" name="tx82"/>
            <p:cNvSpPr/>
            <p:nvPr/>
          </p:nvSpPr>
          <p:spPr>
            <a:xfrm>
              <a:off x="5384220" y="40415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3" name="tx83"/>
            <p:cNvSpPr/>
            <p:nvPr/>
          </p:nvSpPr>
          <p:spPr>
            <a:xfrm>
              <a:off x="6405188" y="4070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4" name="tx84"/>
            <p:cNvSpPr/>
            <p:nvPr/>
          </p:nvSpPr>
          <p:spPr>
            <a:xfrm>
              <a:off x="6671731" y="40693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5" name="tx85"/>
            <p:cNvSpPr/>
            <p:nvPr/>
          </p:nvSpPr>
          <p:spPr>
            <a:xfrm>
              <a:off x="6938274" y="39914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6" name="tx86"/>
            <p:cNvSpPr/>
            <p:nvPr/>
          </p:nvSpPr>
          <p:spPr>
            <a:xfrm>
              <a:off x="7204817" y="41177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7471361" y="3993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8" name="tx88"/>
            <p:cNvSpPr/>
            <p:nvPr/>
          </p:nvSpPr>
          <p:spPr>
            <a:xfrm>
              <a:off x="7737904" y="40470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9" name="tx89"/>
            <p:cNvSpPr/>
            <p:nvPr/>
          </p:nvSpPr>
          <p:spPr>
            <a:xfrm>
              <a:off x="8004447" y="40453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6405188" y="38224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6671731" y="3804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2" name="tx92"/>
            <p:cNvSpPr/>
            <p:nvPr/>
          </p:nvSpPr>
          <p:spPr>
            <a:xfrm>
              <a:off x="6938274" y="366950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3" name="tx93"/>
            <p:cNvSpPr/>
            <p:nvPr/>
          </p:nvSpPr>
          <p:spPr>
            <a:xfrm>
              <a:off x="7471361" y="37112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7737904" y="38616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8004447" y="38579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6" name="tx96"/>
            <p:cNvSpPr/>
            <p:nvPr/>
          </p:nvSpPr>
          <p:spPr>
            <a:xfrm>
              <a:off x="6412723" y="361044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652136" y="357652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98" name="tx98"/>
            <p:cNvSpPr/>
            <p:nvPr/>
          </p:nvSpPr>
          <p:spPr>
            <a:xfrm>
              <a:off x="6918679" y="346124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12.3</a:t>
              </a:r>
            </a:p>
          </p:txBody>
        </p:sp>
        <p:sp>
          <p:nvSpPr>
            <p:cNvPr id="99" name="tx99"/>
            <p:cNvSpPr/>
            <p:nvPr/>
          </p:nvSpPr>
          <p:spPr>
            <a:xfrm>
              <a:off x="7451765" y="354203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100" name="tx100"/>
            <p:cNvSpPr/>
            <p:nvPr/>
          </p:nvSpPr>
          <p:spPr>
            <a:xfrm>
              <a:off x="7745439" y="373368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01" name="tx101"/>
            <p:cNvSpPr/>
            <p:nvPr/>
          </p:nvSpPr>
          <p:spPr>
            <a:xfrm>
              <a:off x="8011982" y="372949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2" name="tx10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639902" y="36356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4" name="tx104"/>
            <p:cNvSpPr/>
            <p:nvPr/>
          </p:nvSpPr>
          <p:spPr>
            <a:xfrm>
              <a:off x="639902" y="31113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5" name="tx105"/>
            <p:cNvSpPr/>
            <p:nvPr/>
          </p:nvSpPr>
          <p:spPr>
            <a:xfrm>
              <a:off x="639902" y="2587029"/>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6" name="tx106"/>
            <p:cNvSpPr/>
            <p:nvPr/>
          </p:nvSpPr>
          <p:spPr>
            <a:xfrm>
              <a:off x="639902" y="20628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7" name="tx10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6" name="pl12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7" name="tx12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78790" y="5080163"/>
              <a:ext cx="201456" cy="201456"/>
            </a:xfrm>
            <a:prstGeom prst="rect">
              <a:avLst/>
            </a:prstGeom>
            <a:solidFill>
              <a:srgbClr val="E2231A">
                <a:alpha val="90196"/>
              </a:srgbClr>
            </a:solidFill>
          </p:spPr>
          <p:txBody>
            <a:bodyPr/>
            <a:lstStyle/>
            <a:p/>
          </p:txBody>
        </p:sp>
        <p:sp>
          <p:nvSpPr>
            <p:cNvPr id="130" name="rc130"/>
            <p:cNvSpPr/>
            <p:nvPr/>
          </p:nvSpPr>
          <p:spPr>
            <a:xfrm>
              <a:off x="5642950" y="5080163"/>
              <a:ext cx="201456" cy="201456"/>
            </a:xfrm>
            <a:prstGeom prst="rect">
              <a:avLst/>
            </a:prstGeom>
            <a:solidFill>
              <a:srgbClr val="B3B3B3">
                <a:alpha val="90196"/>
              </a:srgbClr>
            </a:solidFill>
          </p:spPr>
          <p:txBody>
            <a:bodyPr/>
            <a:lstStyle/>
            <a:p/>
          </p:txBody>
        </p:sp>
        <p:sp>
          <p:nvSpPr>
            <p:cNvPr id="131" name="tx13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51100" y="1592892"/>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2000-2025</a:t>
              </a:r>
            </a:p>
          </p:txBody>
        </p:sp>
        <p:sp>
          <p:nvSpPr>
            <p:cNvPr id="135" name="pl135"/>
            <p:cNvSpPr/>
            <p:nvPr/>
          </p:nvSpPr>
          <p:spPr>
            <a:xfrm>
              <a:off x="2209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0363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8630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6897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1229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9496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7763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2829193" cy="124062"/>
            </a:xfrm>
            <a:prstGeom prst="rect">
              <a:avLst/>
            </a:prstGeom>
            <a:solidFill>
              <a:srgbClr val="E2231A">
                <a:alpha val="90196"/>
              </a:srgbClr>
            </a:solidFill>
          </p:spPr>
          <p:txBody>
            <a:bodyPr/>
            <a:lstStyle/>
            <a:p/>
          </p:txBody>
        </p:sp>
        <p:sp>
          <p:nvSpPr>
            <p:cNvPr id="147" name="rc147"/>
            <p:cNvSpPr/>
            <p:nvPr/>
          </p:nvSpPr>
          <p:spPr>
            <a:xfrm>
              <a:off x="1296273" y="5685479"/>
              <a:ext cx="3472192" cy="124062"/>
            </a:xfrm>
            <a:prstGeom prst="rect">
              <a:avLst/>
            </a:prstGeom>
            <a:solidFill>
              <a:srgbClr val="E2231A">
                <a:alpha val="90196"/>
              </a:srgbClr>
            </a:solidFill>
          </p:spPr>
          <p:txBody>
            <a:bodyPr/>
            <a:lstStyle/>
            <a:p/>
          </p:txBody>
        </p:sp>
        <p:sp>
          <p:nvSpPr>
            <p:cNvPr id="148" name="rc148"/>
            <p:cNvSpPr/>
            <p:nvPr/>
          </p:nvSpPr>
          <p:spPr>
            <a:xfrm>
              <a:off x="1296273" y="5530401"/>
              <a:ext cx="3517494" cy="124062"/>
            </a:xfrm>
            <a:prstGeom prst="rect">
              <a:avLst/>
            </a:prstGeom>
            <a:solidFill>
              <a:srgbClr val="E2231A">
                <a:alpha val="90196"/>
              </a:srgbClr>
            </a:solidFill>
          </p:spPr>
          <p:txBody>
            <a:bodyPr/>
            <a:lstStyle/>
            <a:p/>
          </p:txBody>
        </p:sp>
        <p:sp>
          <p:nvSpPr>
            <p:cNvPr id="149" name="rc149"/>
            <p:cNvSpPr/>
            <p:nvPr/>
          </p:nvSpPr>
          <p:spPr>
            <a:xfrm>
              <a:off x="4125467" y="5840557"/>
              <a:ext cx="4074272" cy="124062"/>
            </a:xfrm>
            <a:prstGeom prst="rect">
              <a:avLst/>
            </a:prstGeom>
            <a:solidFill>
              <a:srgbClr val="B3B3B3">
                <a:alpha val="90196"/>
              </a:srgbClr>
            </a:solidFill>
          </p:spPr>
          <p:txBody>
            <a:bodyPr/>
            <a:lstStyle/>
            <a:p/>
          </p:txBody>
        </p:sp>
        <p:sp>
          <p:nvSpPr>
            <p:cNvPr id="150" name="rc150"/>
            <p:cNvSpPr/>
            <p:nvPr/>
          </p:nvSpPr>
          <p:spPr>
            <a:xfrm>
              <a:off x="4768466" y="5685479"/>
              <a:ext cx="1730250" cy="124062"/>
            </a:xfrm>
            <a:prstGeom prst="rect">
              <a:avLst/>
            </a:prstGeom>
            <a:solidFill>
              <a:srgbClr val="B3B3B3">
                <a:alpha val="90196"/>
              </a:srgbClr>
            </a:solidFill>
          </p:spPr>
          <p:txBody>
            <a:bodyPr/>
            <a:lstStyle/>
            <a:p/>
          </p:txBody>
        </p:sp>
        <p:sp>
          <p:nvSpPr>
            <p:cNvPr id="151" name="rc151"/>
            <p:cNvSpPr/>
            <p:nvPr/>
          </p:nvSpPr>
          <p:spPr>
            <a:xfrm>
              <a:off x="4813768" y="5530401"/>
              <a:ext cx="1743403" cy="124062"/>
            </a:xfrm>
            <a:prstGeom prst="rect">
              <a:avLst/>
            </a:prstGeom>
            <a:solidFill>
              <a:srgbClr val="B3B3B3">
                <a:alpha val="90196"/>
              </a:srgbClr>
            </a:solidFill>
          </p:spPr>
          <p:txBody>
            <a:bodyPr/>
            <a:lstStyle/>
            <a:p/>
          </p:txBody>
        </p:sp>
        <p:sp>
          <p:nvSpPr>
            <p:cNvPr id="152" name="tx152"/>
            <p:cNvSpPr/>
            <p:nvPr/>
          </p:nvSpPr>
          <p:spPr>
            <a:xfrm>
              <a:off x="828011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a:t>
              </a:r>
            </a:p>
          </p:txBody>
        </p:sp>
        <p:sp>
          <p:nvSpPr>
            <p:cNvPr id="153" name="tx153"/>
            <p:cNvSpPr/>
            <p:nvPr/>
          </p:nvSpPr>
          <p:spPr>
            <a:xfrm>
              <a:off x="657908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54" name="tx154"/>
            <p:cNvSpPr/>
            <p:nvPr/>
          </p:nvSpPr>
          <p:spPr>
            <a:xfrm>
              <a:off x="6637543"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55" name="tx155"/>
            <p:cNvSpPr/>
            <p:nvPr/>
          </p:nvSpPr>
          <p:spPr>
            <a:xfrm>
              <a:off x="263049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56" name="tx156"/>
            <p:cNvSpPr/>
            <p:nvPr/>
          </p:nvSpPr>
          <p:spPr>
            <a:xfrm>
              <a:off x="295199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57" name="tx157"/>
            <p:cNvSpPr/>
            <p:nvPr/>
          </p:nvSpPr>
          <p:spPr>
            <a:xfrm>
              <a:off x="2974649"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58" name="tx158"/>
            <p:cNvSpPr/>
            <p:nvPr/>
          </p:nvSpPr>
          <p:spPr>
            <a:xfrm>
              <a:off x="608223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59" name="tx159"/>
            <p:cNvSpPr/>
            <p:nvPr/>
          </p:nvSpPr>
          <p:spPr>
            <a:xfrm>
              <a:off x="555321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0" name="tx160"/>
            <p:cNvSpPr/>
            <p:nvPr/>
          </p:nvSpPr>
          <p:spPr>
            <a:xfrm>
              <a:off x="5605097"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1" name="tx16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5" name="tx165"/>
            <p:cNvSpPr/>
            <p:nvPr/>
          </p:nvSpPr>
          <p:spPr>
            <a:xfrm>
              <a:off x="29792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6" name="tx166"/>
            <p:cNvSpPr/>
            <p:nvPr/>
          </p:nvSpPr>
          <p:spPr>
            <a:xfrm>
              <a:off x="4805984"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7" name="tx167"/>
            <p:cNvSpPr/>
            <p:nvPr/>
          </p:nvSpPr>
          <p:spPr>
            <a:xfrm>
              <a:off x="6632685" y="60565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8" name="tx16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78%. This is lower than in 2019, where coverage was 81%.
5,000 children missed their routine first dose of measles vaccine.
MCV2 is typically administered to children between 18 months and five years old. MCV2 coverage remained constant at 66% in 2025.</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78% in 2025 - below the 95% level needed to prevent outbreaks and, leaving 5,000 children without any protection against measles. MCV2 coverage also remained constant at 66% - below the IA2030 target of 90%.</a:t>
            </a:r>
          </a:p>
        </p:txBody>
      </p:sp>
      <p:grpSp xmlns:pic="http://schemas.openxmlformats.org/drawingml/2006/picture">
        <p:nvGrpSpPr>
          <p:cNvPr id="173" name=""/>
          <p:cNvGrpSpPr/>
          <p:nvPr/>
        </p:nvGrpSpPr>
        <p:grpSpPr>
          <a:xfrm>
            <a:off x="292608" y="1097280"/>
            <a:ext cx="8595360" cy="28575"/>
            <a:chOff x="292608" y="1097280"/>
            <a:chExt cx="8595360" cy="28575"/>
          </a:xfrm>
        </p:grpSpPr>
        <p:sp>
          <p:nvSpPr>
            <p:cNvPr id="1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99883"/>
            </a:xfrm>
            <a:custGeom>
              <a:avLst/>
              <a:pathLst>
                <a:path w="3397293" h="699883">
                  <a:moveTo>
                    <a:pt x="0" y="174970"/>
                  </a:moveTo>
                  <a:lnTo>
                    <a:pt x="135891" y="349941"/>
                  </a:lnTo>
                  <a:lnTo>
                    <a:pt x="271783" y="459298"/>
                  </a:lnTo>
                  <a:lnTo>
                    <a:pt x="407675" y="371812"/>
                  </a:lnTo>
                  <a:lnTo>
                    <a:pt x="543566" y="262456"/>
                  </a:lnTo>
                  <a:lnTo>
                    <a:pt x="679458" y="262456"/>
                  </a:lnTo>
                  <a:lnTo>
                    <a:pt x="815350" y="0"/>
                  </a:lnTo>
                  <a:lnTo>
                    <a:pt x="951242" y="196842"/>
                  </a:lnTo>
                  <a:lnTo>
                    <a:pt x="1087133" y="612397"/>
                  </a:lnTo>
                  <a:lnTo>
                    <a:pt x="1223025" y="656140"/>
                  </a:lnTo>
                  <a:lnTo>
                    <a:pt x="1358917" y="546783"/>
                  </a:lnTo>
                  <a:lnTo>
                    <a:pt x="1494809" y="481169"/>
                  </a:lnTo>
                  <a:lnTo>
                    <a:pt x="1630700" y="262456"/>
                  </a:lnTo>
                  <a:lnTo>
                    <a:pt x="1766592" y="503041"/>
                  </a:lnTo>
                  <a:lnTo>
                    <a:pt x="1902484" y="503041"/>
                  </a:lnTo>
                  <a:lnTo>
                    <a:pt x="2038375" y="524912"/>
                  </a:lnTo>
                  <a:lnTo>
                    <a:pt x="2174267" y="371812"/>
                  </a:lnTo>
                  <a:lnTo>
                    <a:pt x="2310159" y="328070"/>
                  </a:lnTo>
                  <a:lnTo>
                    <a:pt x="2446051" y="131228"/>
                  </a:lnTo>
                  <a:lnTo>
                    <a:pt x="2581942" y="393684"/>
                  </a:lnTo>
                  <a:lnTo>
                    <a:pt x="2717834" y="393684"/>
                  </a:lnTo>
                  <a:lnTo>
                    <a:pt x="2853726" y="699883"/>
                  </a:lnTo>
                  <a:lnTo>
                    <a:pt x="2989618" y="196842"/>
                  </a:lnTo>
                  <a:lnTo>
                    <a:pt x="3125509" y="678011"/>
                  </a:lnTo>
                  <a:lnTo>
                    <a:pt x="3261401" y="459298"/>
                  </a:lnTo>
                  <a:lnTo>
                    <a:pt x="3397293" y="4592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99883"/>
            </a:xfrm>
            <a:custGeom>
              <a:avLst/>
              <a:pathLst>
                <a:path w="3397293" h="699883">
                  <a:moveTo>
                    <a:pt x="0" y="174970"/>
                  </a:moveTo>
                  <a:lnTo>
                    <a:pt x="135891" y="349941"/>
                  </a:lnTo>
                  <a:lnTo>
                    <a:pt x="271783" y="459298"/>
                  </a:lnTo>
                  <a:lnTo>
                    <a:pt x="407675" y="371812"/>
                  </a:lnTo>
                  <a:lnTo>
                    <a:pt x="543566" y="262456"/>
                  </a:lnTo>
                  <a:lnTo>
                    <a:pt x="679458" y="262456"/>
                  </a:lnTo>
                  <a:lnTo>
                    <a:pt x="815350" y="0"/>
                  </a:lnTo>
                  <a:lnTo>
                    <a:pt x="951242" y="196842"/>
                  </a:lnTo>
                  <a:lnTo>
                    <a:pt x="1087133" y="612397"/>
                  </a:lnTo>
                  <a:lnTo>
                    <a:pt x="1223025" y="656140"/>
                  </a:lnTo>
                  <a:lnTo>
                    <a:pt x="1358917" y="546783"/>
                  </a:lnTo>
                  <a:lnTo>
                    <a:pt x="1494809" y="481169"/>
                  </a:lnTo>
                  <a:lnTo>
                    <a:pt x="1630700" y="262456"/>
                  </a:lnTo>
                  <a:lnTo>
                    <a:pt x="1766592" y="503041"/>
                  </a:lnTo>
                  <a:lnTo>
                    <a:pt x="1902484" y="503041"/>
                  </a:lnTo>
                  <a:lnTo>
                    <a:pt x="2038375" y="524912"/>
                  </a:lnTo>
                  <a:lnTo>
                    <a:pt x="2174267" y="371812"/>
                  </a:lnTo>
                  <a:lnTo>
                    <a:pt x="2310159" y="328070"/>
                  </a:lnTo>
                  <a:lnTo>
                    <a:pt x="2446051" y="131228"/>
                  </a:lnTo>
                  <a:lnTo>
                    <a:pt x="2581942" y="393684"/>
                  </a:lnTo>
                  <a:lnTo>
                    <a:pt x="2717834" y="393684"/>
                  </a:lnTo>
                  <a:lnTo>
                    <a:pt x="2853726" y="699883"/>
                  </a:lnTo>
                  <a:lnTo>
                    <a:pt x="2989618" y="196842"/>
                  </a:lnTo>
                  <a:lnTo>
                    <a:pt x="3125509" y="678011"/>
                  </a:lnTo>
                  <a:lnTo>
                    <a:pt x="3261401" y="459298"/>
                  </a:lnTo>
                  <a:lnTo>
                    <a:pt x="3397293" y="4592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99883"/>
            </a:xfrm>
            <a:custGeom>
              <a:avLst/>
              <a:pathLst>
                <a:path w="3397293" h="699883">
                  <a:moveTo>
                    <a:pt x="0" y="174970"/>
                  </a:moveTo>
                  <a:lnTo>
                    <a:pt x="135891" y="349941"/>
                  </a:lnTo>
                  <a:lnTo>
                    <a:pt x="271783" y="459298"/>
                  </a:lnTo>
                  <a:lnTo>
                    <a:pt x="407675" y="371812"/>
                  </a:lnTo>
                  <a:lnTo>
                    <a:pt x="543566" y="262456"/>
                  </a:lnTo>
                  <a:lnTo>
                    <a:pt x="679458" y="262456"/>
                  </a:lnTo>
                  <a:lnTo>
                    <a:pt x="815350" y="0"/>
                  </a:lnTo>
                  <a:lnTo>
                    <a:pt x="951242" y="196842"/>
                  </a:lnTo>
                  <a:lnTo>
                    <a:pt x="1087133" y="612397"/>
                  </a:lnTo>
                  <a:lnTo>
                    <a:pt x="1223025" y="656140"/>
                  </a:lnTo>
                  <a:lnTo>
                    <a:pt x="1358917" y="546783"/>
                  </a:lnTo>
                  <a:lnTo>
                    <a:pt x="1494809" y="481169"/>
                  </a:lnTo>
                  <a:lnTo>
                    <a:pt x="1630700" y="262456"/>
                  </a:lnTo>
                  <a:lnTo>
                    <a:pt x="1766592" y="503041"/>
                  </a:lnTo>
                  <a:lnTo>
                    <a:pt x="1902484" y="503041"/>
                  </a:lnTo>
                  <a:lnTo>
                    <a:pt x="2038375" y="524912"/>
                  </a:lnTo>
                  <a:lnTo>
                    <a:pt x="2174267" y="371812"/>
                  </a:lnTo>
                  <a:lnTo>
                    <a:pt x="2310159" y="328070"/>
                  </a:lnTo>
                  <a:lnTo>
                    <a:pt x="2446051" y="131228"/>
                  </a:lnTo>
                  <a:lnTo>
                    <a:pt x="2581942" y="393684"/>
                  </a:lnTo>
                  <a:lnTo>
                    <a:pt x="2717834" y="393684"/>
                  </a:lnTo>
                  <a:lnTo>
                    <a:pt x="2853726" y="699883"/>
                  </a:lnTo>
                  <a:lnTo>
                    <a:pt x="2989618" y="196842"/>
                  </a:lnTo>
                  <a:lnTo>
                    <a:pt x="3125509" y="678011"/>
                  </a:lnTo>
                  <a:lnTo>
                    <a:pt x="3261401" y="459298"/>
                  </a:lnTo>
                  <a:lnTo>
                    <a:pt x="3397293" y="4592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98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98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213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837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96972" y="498897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0" name="tx60"/>
            <p:cNvSpPr/>
            <p:nvPr/>
          </p:nvSpPr>
          <p:spPr>
            <a:xfrm>
              <a:off x="30884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5087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60823" y="1403693"/>
              <a:ext cx="31175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Solomon Islands,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74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234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92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58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24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904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63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709017"/>
            </a:xfrm>
            <a:custGeom>
              <a:avLst/>
              <a:pathLst>
                <a:path w="3397293" h="1709017">
                  <a:moveTo>
                    <a:pt x="0" y="427254"/>
                  </a:moveTo>
                  <a:lnTo>
                    <a:pt x="135891" y="854508"/>
                  </a:lnTo>
                  <a:lnTo>
                    <a:pt x="271783" y="1121542"/>
                  </a:lnTo>
                  <a:lnTo>
                    <a:pt x="407675" y="907915"/>
                  </a:lnTo>
                  <a:lnTo>
                    <a:pt x="543566" y="640881"/>
                  </a:lnTo>
                  <a:lnTo>
                    <a:pt x="679458" y="640881"/>
                  </a:lnTo>
                  <a:lnTo>
                    <a:pt x="815350" y="0"/>
                  </a:lnTo>
                  <a:lnTo>
                    <a:pt x="951242" y="480661"/>
                  </a:lnTo>
                  <a:lnTo>
                    <a:pt x="1087133" y="1495389"/>
                  </a:lnTo>
                  <a:lnTo>
                    <a:pt x="1223025" y="1602203"/>
                  </a:lnTo>
                  <a:lnTo>
                    <a:pt x="1358917" y="1335169"/>
                  </a:lnTo>
                  <a:lnTo>
                    <a:pt x="1494809" y="1174949"/>
                  </a:lnTo>
                  <a:lnTo>
                    <a:pt x="1630700" y="640881"/>
                  </a:lnTo>
                  <a:lnTo>
                    <a:pt x="1766592" y="1228356"/>
                  </a:lnTo>
                  <a:lnTo>
                    <a:pt x="1902484" y="1228356"/>
                  </a:lnTo>
                  <a:lnTo>
                    <a:pt x="2038375" y="1281762"/>
                  </a:lnTo>
                  <a:lnTo>
                    <a:pt x="2174267" y="907915"/>
                  </a:lnTo>
                  <a:lnTo>
                    <a:pt x="2310159" y="801101"/>
                  </a:lnTo>
                  <a:lnTo>
                    <a:pt x="2446051" y="320440"/>
                  </a:lnTo>
                  <a:lnTo>
                    <a:pt x="2581942" y="961322"/>
                  </a:lnTo>
                  <a:lnTo>
                    <a:pt x="2717834" y="961322"/>
                  </a:lnTo>
                  <a:lnTo>
                    <a:pt x="2853726" y="1709017"/>
                  </a:lnTo>
                  <a:lnTo>
                    <a:pt x="2989618" y="480661"/>
                  </a:lnTo>
                  <a:lnTo>
                    <a:pt x="3125509" y="1655610"/>
                  </a:lnTo>
                  <a:lnTo>
                    <a:pt x="3261401" y="1121542"/>
                  </a:lnTo>
                  <a:lnTo>
                    <a:pt x="3397293" y="1121542"/>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58593"/>
              <a:ext cx="3397293" cy="801101"/>
            </a:xfrm>
            <a:custGeom>
              <a:avLst/>
              <a:pathLst>
                <a:path w="3397293" h="801101">
                  <a:moveTo>
                    <a:pt x="0" y="801101"/>
                  </a:moveTo>
                  <a:lnTo>
                    <a:pt x="135891" y="747694"/>
                  </a:lnTo>
                  <a:lnTo>
                    <a:pt x="271783" y="747694"/>
                  </a:lnTo>
                  <a:lnTo>
                    <a:pt x="407675" y="694288"/>
                  </a:lnTo>
                  <a:lnTo>
                    <a:pt x="543566" y="587474"/>
                  </a:lnTo>
                  <a:lnTo>
                    <a:pt x="679458" y="480661"/>
                  </a:lnTo>
                  <a:lnTo>
                    <a:pt x="815350" y="373847"/>
                  </a:lnTo>
                  <a:lnTo>
                    <a:pt x="951242" y="373847"/>
                  </a:lnTo>
                  <a:lnTo>
                    <a:pt x="1087133" y="267033"/>
                  </a:lnTo>
                  <a:lnTo>
                    <a:pt x="1223025" y="160220"/>
                  </a:lnTo>
                  <a:lnTo>
                    <a:pt x="1358917" y="106813"/>
                  </a:lnTo>
                  <a:lnTo>
                    <a:pt x="1494809" y="106813"/>
                  </a:lnTo>
                  <a:lnTo>
                    <a:pt x="1630700" y="106813"/>
                  </a:lnTo>
                  <a:lnTo>
                    <a:pt x="1766592" y="106813"/>
                  </a:lnTo>
                  <a:lnTo>
                    <a:pt x="1902484" y="106813"/>
                  </a:lnTo>
                  <a:lnTo>
                    <a:pt x="2038375" y="106813"/>
                  </a:lnTo>
                  <a:lnTo>
                    <a:pt x="2174267" y="53406"/>
                  </a:lnTo>
                  <a:lnTo>
                    <a:pt x="2310159" y="53406"/>
                  </a:lnTo>
                  <a:lnTo>
                    <a:pt x="2446051" y="0"/>
                  </a:lnTo>
                  <a:lnTo>
                    <a:pt x="2581942" y="0"/>
                  </a:lnTo>
                  <a:lnTo>
                    <a:pt x="2717834" y="160220"/>
                  </a:lnTo>
                  <a:lnTo>
                    <a:pt x="2853726" y="267033"/>
                  </a:lnTo>
                  <a:lnTo>
                    <a:pt x="2989618" y="160220"/>
                  </a:lnTo>
                  <a:lnTo>
                    <a:pt x="3125509" y="160220"/>
                  </a:lnTo>
                  <a:lnTo>
                    <a:pt x="3261401" y="106813"/>
                  </a:lnTo>
                  <a:lnTo>
                    <a:pt x="3397293" y="106813"/>
                  </a:lnTo>
                </a:path>
              </a:pathLst>
            </a:custGeom>
            <a:ln w="27101" cap="flat">
              <a:solidFill>
                <a:srgbClr val="80BD41">
                  <a:alpha val="100000"/>
                </a:srgbClr>
              </a:solidFill>
              <a:prstDash val="solid"/>
              <a:round/>
            </a:ln>
          </p:spPr>
          <p:txBody>
            <a:bodyPr/>
            <a:lstStyle/>
            <a:p/>
          </p:txBody>
        </p:sp>
        <p:sp>
          <p:nvSpPr>
            <p:cNvPr id="82" name="pl82"/>
            <p:cNvSpPr/>
            <p:nvPr/>
          </p:nvSpPr>
          <p:spPr>
            <a:xfrm>
              <a:off x="5437664" y="3205186"/>
              <a:ext cx="3397293" cy="640881"/>
            </a:xfrm>
            <a:custGeom>
              <a:avLst/>
              <a:pathLst>
                <a:path w="3397293" h="640881">
                  <a:moveTo>
                    <a:pt x="0" y="640881"/>
                  </a:moveTo>
                  <a:lnTo>
                    <a:pt x="135891" y="640881"/>
                  </a:lnTo>
                  <a:lnTo>
                    <a:pt x="271783" y="640881"/>
                  </a:lnTo>
                  <a:lnTo>
                    <a:pt x="407675" y="587474"/>
                  </a:lnTo>
                  <a:lnTo>
                    <a:pt x="543566" y="480661"/>
                  </a:lnTo>
                  <a:lnTo>
                    <a:pt x="679458" y="480661"/>
                  </a:lnTo>
                  <a:lnTo>
                    <a:pt x="815350" y="267033"/>
                  </a:lnTo>
                  <a:lnTo>
                    <a:pt x="951242" y="320440"/>
                  </a:lnTo>
                  <a:lnTo>
                    <a:pt x="1087133" y="160220"/>
                  </a:lnTo>
                  <a:lnTo>
                    <a:pt x="1223025" y="106813"/>
                  </a:lnTo>
                  <a:lnTo>
                    <a:pt x="1358917" y="106813"/>
                  </a:lnTo>
                  <a:lnTo>
                    <a:pt x="1494809" y="53406"/>
                  </a:lnTo>
                  <a:lnTo>
                    <a:pt x="1630700" y="53406"/>
                  </a:lnTo>
                  <a:lnTo>
                    <a:pt x="1766592" y="0"/>
                  </a:lnTo>
                  <a:lnTo>
                    <a:pt x="1902484" y="53406"/>
                  </a:lnTo>
                  <a:lnTo>
                    <a:pt x="2038375" y="53406"/>
                  </a:lnTo>
                  <a:lnTo>
                    <a:pt x="2174267" y="0"/>
                  </a:lnTo>
                  <a:lnTo>
                    <a:pt x="2310159" y="0"/>
                  </a:lnTo>
                  <a:lnTo>
                    <a:pt x="2446051" y="0"/>
                  </a:lnTo>
                  <a:lnTo>
                    <a:pt x="2581942" y="53406"/>
                  </a:lnTo>
                  <a:lnTo>
                    <a:pt x="2717834" y="213627"/>
                  </a:lnTo>
                  <a:lnTo>
                    <a:pt x="2853726" y="480661"/>
                  </a:lnTo>
                  <a:lnTo>
                    <a:pt x="2989618" y="160220"/>
                  </a:lnTo>
                  <a:lnTo>
                    <a:pt x="3125509" y="373847"/>
                  </a:lnTo>
                  <a:lnTo>
                    <a:pt x="3261401" y="320440"/>
                  </a:lnTo>
                  <a:lnTo>
                    <a:pt x="3397293" y="3204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5859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709017"/>
            </a:xfrm>
            <a:custGeom>
              <a:avLst/>
              <a:pathLst>
                <a:path w="3397293" h="1709017">
                  <a:moveTo>
                    <a:pt x="0" y="427254"/>
                  </a:moveTo>
                  <a:lnTo>
                    <a:pt x="135891" y="854508"/>
                  </a:lnTo>
                  <a:lnTo>
                    <a:pt x="271783" y="1121542"/>
                  </a:lnTo>
                  <a:lnTo>
                    <a:pt x="407675" y="907915"/>
                  </a:lnTo>
                  <a:lnTo>
                    <a:pt x="543566" y="640881"/>
                  </a:lnTo>
                  <a:lnTo>
                    <a:pt x="679458" y="640881"/>
                  </a:lnTo>
                  <a:lnTo>
                    <a:pt x="815350" y="0"/>
                  </a:lnTo>
                  <a:lnTo>
                    <a:pt x="951242" y="480661"/>
                  </a:lnTo>
                  <a:lnTo>
                    <a:pt x="1087133" y="1495389"/>
                  </a:lnTo>
                  <a:lnTo>
                    <a:pt x="1223025" y="1602203"/>
                  </a:lnTo>
                  <a:lnTo>
                    <a:pt x="1358917" y="1335169"/>
                  </a:lnTo>
                  <a:lnTo>
                    <a:pt x="1494809" y="1174949"/>
                  </a:lnTo>
                  <a:lnTo>
                    <a:pt x="1630700" y="640881"/>
                  </a:lnTo>
                  <a:lnTo>
                    <a:pt x="1766592" y="1228356"/>
                  </a:lnTo>
                  <a:lnTo>
                    <a:pt x="1902484" y="1228356"/>
                  </a:lnTo>
                  <a:lnTo>
                    <a:pt x="2038375" y="1281762"/>
                  </a:lnTo>
                  <a:lnTo>
                    <a:pt x="2174267" y="907915"/>
                  </a:lnTo>
                  <a:lnTo>
                    <a:pt x="2310159" y="801101"/>
                  </a:lnTo>
                  <a:lnTo>
                    <a:pt x="2446051" y="320440"/>
                  </a:lnTo>
                  <a:lnTo>
                    <a:pt x="2581942" y="961322"/>
                  </a:lnTo>
                  <a:lnTo>
                    <a:pt x="2717834" y="961322"/>
                  </a:lnTo>
                  <a:lnTo>
                    <a:pt x="2853726" y="1709017"/>
                  </a:lnTo>
                  <a:lnTo>
                    <a:pt x="2989618" y="480661"/>
                  </a:lnTo>
                  <a:lnTo>
                    <a:pt x="3125509" y="1655610"/>
                  </a:lnTo>
                  <a:lnTo>
                    <a:pt x="3261401" y="1121542"/>
                  </a:lnTo>
                  <a:lnTo>
                    <a:pt x="3397293" y="112154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11820"/>
              <a:ext cx="0" cy="512705"/>
            </a:xfrm>
            <a:custGeom>
              <a:avLst/>
              <a:pathLst>
                <a:path w="0" h="512705">
                  <a:moveTo>
                    <a:pt x="0" y="5127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11820"/>
              <a:ext cx="0" cy="726332"/>
            </a:xfrm>
            <a:custGeom>
              <a:avLst/>
              <a:pathLst>
                <a:path w="0" h="726332">
                  <a:moveTo>
                    <a:pt x="0" y="7263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11820"/>
              <a:ext cx="0" cy="1420620"/>
            </a:xfrm>
            <a:custGeom>
              <a:avLst/>
              <a:pathLst>
                <a:path w="0" h="1420620">
                  <a:moveTo>
                    <a:pt x="0" y="14206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11820"/>
              <a:ext cx="0" cy="1367213"/>
            </a:xfrm>
            <a:custGeom>
              <a:avLst/>
              <a:pathLst>
                <a:path w="0" h="1367213">
                  <a:moveTo>
                    <a:pt x="0" y="13672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11820"/>
              <a:ext cx="0" cy="1046772"/>
            </a:xfrm>
            <a:custGeom>
              <a:avLst/>
              <a:pathLst>
                <a:path w="0" h="1046772">
                  <a:moveTo>
                    <a:pt x="0" y="10467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11820"/>
              <a:ext cx="0" cy="1206993"/>
            </a:xfrm>
            <a:custGeom>
              <a:avLst/>
              <a:pathLst>
                <a:path w="0" h="1206993">
                  <a:moveTo>
                    <a:pt x="0" y="12069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11820"/>
              <a:ext cx="0" cy="1206993"/>
            </a:xfrm>
            <a:custGeom>
              <a:avLst/>
              <a:pathLst>
                <a:path w="0" h="1206993">
                  <a:moveTo>
                    <a:pt x="0" y="12069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709017"/>
            </a:xfrm>
            <a:custGeom>
              <a:avLst/>
              <a:pathLst>
                <a:path w="3397293" h="1709017">
                  <a:moveTo>
                    <a:pt x="0" y="427254"/>
                  </a:moveTo>
                  <a:lnTo>
                    <a:pt x="135891" y="854508"/>
                  </a:lnTo>
                  <a:lnTo>
                    <a:pt x="271783" y="1121542"/>
                  </a:lnTo>
                  <a:lnTo>
                    <a:pt x="407675" y="907915"/>
                  </a:lnTo>
                  <a:lnTo>
                    <a:pt x="543566" y="640881"/>
                  </a:lnTo>
                  <a:lnTo>
                    <a:pt x="679458" y="640881"/>
                  </a:lnTo>
                  <a:lnTo>
                    <a:pt x="815350" y="0"/>
                  </a:lnTo>
                  <a:lnTo>
                    <a:pt x="951242" y="480661"/>
                  </a:lnTo>
                  <a:lnTo>
                    <a:pt x="1087133" y="1495389"/>
                  </a:lnTo>
                  <a:lnTo>
                    <a:pt x="1223025" y="1602203"/>
                  </a:lnTo>
                  <a:lnTo>
                    <a:pt x="1358917" y="1335169"/>
                  </a:lnTo>
                  <a:lnTo>
                    <a:pt x="1494809" y="1174949"/>
                  </a:lnTo>
                  <a:lnTo>
                    <a:pt x="1630700" y="640881"/>
                  </a:lnTo>
                  <a:lnTo>
                    <a:pt x="1766592" y="1228356"/>
                  </a:lnTo>
                  <a:lnTo>
                    <a:pt x="1902484" y="1228356"/>
                  </a:lnTo>
                  <a:lnTo>
                    <a:pt x="2038375" y="1281762"/>
                  </a:lnTo>
                  <a:lnTo>
                    <a:pt x="2174267" y="907915"/>
                  </a:lnTo>
                  <a:lnTo>
                    <a:pt x="2310159" y="801101"/>
                  </a:lnTo>
                  <a:lnTo>
                    <a:pt x="2446051" y="320440"/>
                  </a:lnTo>
                  <a:lnTo>
                    <a:pt x="2581942" y="961322"/>
                  </a:lnTo>
                  <a:lnTo>
                    <a:pt x="2717834" y="961322"/>
                  </a:lnTo>
                  <a:lnTo>
                    <a:pt x="2853726" y="1709017"/>
                  </a:lnTo>
                  <a:lnTo>
                    <a:pt x="2989618" y="480661"/>
                  </a:lnTo>
                  <a:lnTo>
                    <a:pt x="3125509" y="1655610"/>
                  </a:lnTo>
                  <a:lnTo>
                    <a:pt x="3261401" y="1121542"/>
                  </a:lnTo>
                  <a:lnTo>
                    <a:pt x="3397293" y="1121542"/>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500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086977"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748386" y="215266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427845" y="215001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499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21499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3262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48656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740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064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672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383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60420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465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465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1380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9004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13671" y="498897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20" name="tx120"/>
            <p:cNvSpPr/>
            <p:nvPr/>
          </p:nvSpPr>
          <p:spPr>
            <a:xfrm>
              <a:off x="74051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16757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776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985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194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40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611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38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589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798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4007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9216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5888886" cy="114824"/>
            </a:xfrm>
            <a:prstGeom prst="rect">
              <a:avLst/>
            </a:prstGeom>
            <a:solidFill>
              <a:srgbClr val="E2231A">
                <a:alpha val="80000"/>
              </a:srgbClr>
            </a:solidFill>
          </p:spPr>
          <p:txBody>
            <a:bodyPr/>
            <a:lstStyle/>
            <a:p/>
          </p:txBody>
        </p:sp>
        <p:sp>
          <p:nvSpPr>
            <p:cNvPr id="138" name="rc138"/>
            <p:cNvSpPr/>
            <p:nvPr/>
          </p:nvSpPr>
          <p:spPr>
            <a:xfrm>
              <a:off x="1317178" y="5743865"/>
              <a:ext cx="7227269" cy="114824"/>
            </a:xfrm>
            <a:prstGeom prst="rect">
              <a:avLst/>
            </a:prstGeom>
            <a:solidFill>
              <a:srgbClr val="E2231A">
                <a:alpha val="80000"/>
              </a:srgbClr>
            </a:solidFill>
          </p:spPr>
          <p:txBody>
            <a:bodyPr/>
            <a:lstStyle/>
            <a:p/>
          </p:txBody>
        </p:sp>
        <p:sp>
          <p:nvSpPr>
            <p:cNvPr id="139" name="rc139"/>
            <p:cNvSpPr/>
            <p:nvPr/>
          </p:nvSpPr>
          <p:spPr>
            <a:xfrm>
              <a:off x="1317178" y="5600334"/>
              <a:ext cx="7321564"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48847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400936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55302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705114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857203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Solomon Islands (78%) was 6 percentage points lower than the global average (84%) and 11 percentage points lower than the average across all EAPR countries (89%).
National MCV1 coverage was 3 percentage points lower than in 2019 (81%).
This equates to 5,000 unvaccinated children in 2025 compared to 4,000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MCV1 coverage was 78% - this is 3 percentage points lower than in 2019 and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Solomon Islands ranked number 9 out of 27 countries for lowest MCV1 coverage (based on tied ranks).
Solomon Islands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4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2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5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08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73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56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40475"/>
              <a:ext cx="239888" cy="567546"/>
            </a:xfrm>
            <a:prstGeom prst="rect">
              <a:avLst/>
            </a:prstGeom>
            <a:solidFill>
              <a:srgbClr val="80BD41">
                <a:alpha val="100000"/>
              </a:srgbClr>
            </a:solidFill>
          </p:spPr>
          <p:txBody>
            <a:bodyPr/>
            <a:lstStyle/>
            <a:p/>
          </p:txBody>
        </p:sp>
        <p:sp>
          <p:nvSpPr>
            <p:cNvPr id="24" name="rc24"/>
            <p:cNvSpPr/>
            <p:nvPr/>
          </p:nvSpPr>
          <p:spPr>
            <a:xfrm>
              <a:off x="1296273" y="3684497"/>
              <a:ext cx="239888" cy="55978"/>
            </a:xfrm>
            <a:prstGeom prst="rect">
              <a:avLst/>
            </a:prstGeom>
            <a:solidFill>
              <a:srgbClr val="E2231A">
                <a:alpha val="100000"/>
              </a:srgbClr>
            </a:solidFill>
          </p:spPr>
          <p:txBody>
            <a:bodyPr/>
            <a:lstStyle/>
            <a:p/>
          </p:txBody>
        </p:sp>
        <p:sp>
          <p:nvSpPr>
            <p:cNvPr id="25" name="rc25"/>
            <p:cNvSpPr/>
            <p:nvPr/>
          </p:nvSpPr>
          <p:spPr>
            <a:xfrm>
              <a:off x="1562816" y="3785012"/>
              <a:ext cx="239888" cy="523008"/>
            </a:xfrm>
            <a:prstGeom prst="rect">
              <a:avLst/>
            </a:prstGeom>
            <a:solidFill>
              <a:srgbClr val="80BD41">
                <a:alpha val="100000"/>
              </a:srgbClr>
            </a:solidFill>
          </p:spPr>
          <p:txBody>
            <a:bodyPr/>
            <a:lstStyle/>
            <a:p/>
          </p:txBody>
        </p:sp>
        <p:sp>
          <p:nvSpPr>
            <p:cNvPr id="26" name="rc26"/>
            <p:cNvSpPr/>
            <p:nvPr/>
          </p:nvSpPr>
          <p:spPr>
            <a:xfrm>
              <a:off x="1562816" y="3677959"/>
              <a:ext cx="239888" cy="107053"/>
            </a:xfrm>
            <a:prstGeom prst="rect">
              <a:avLst/>
            </a:prstGeom>
            <a:solidFill>
              <a:srgbClr val="E2231A">
                <a:alpha val="100000"/>
              </a:srgbClr>
            </a:solidFill>
          </p:spPr>
          <p:txBody>
            <a:bodyPr/>
            <a:lstStyle/>
            <a:p/>
          </p:txBody>
        </p:sp>
        <p:sp>
          <p:nvSpPr>
            <p:cNvPr id="27" name="rc27"/>
            <p:cNvSpPr/>
            <p:nvPr/>
          </p:nvSpPr>
          <p:spPr>
            <a:xfrm>
              <a:off x="1829360" y="3810754"/>
              <a:ext cx="239888" cy="497266"/>
            </a:xfrm>
            <a:prstGeom prst="rect">
              <a:avLst/>
            </a:prstGeom>
            <a:solidFill>
              <a:srgbClr val="80BD41">
                <a:alpha val="100000"/>
              </a:srgbClr>
            </a:solidFill>
          </p:spPr>
          <p:txBody>
            <a:bodyPr/>
            <a:lstStyle/>
            <a:p/>
          </p:txBody>
        </p:sp>
        <p:sp>
          <p:nvSpPr>
            <p:cNvPr id="28" name="rc28"/>
            <p:cNvSpPr/>
            <p:nvPr/>
          </p:nvSpPr>
          <p:spPr>
            <a:xfrm>
              <a:off x="1829360" y="3670604"/>
              <a:ext cx="239888" cy="140150"/>
            </a:xfrm>
            <a:prstGeom prst="rect">
              <a:avLst/>
            </a:prstGeom>
            <a:solidFill>
              <a:srgbClr val="E2231A">
                <a:alpha val="100000"/>
              </a:srgbClr>
            </a:solidFill>
          </p:spPr>
          <p:txBody>
            <a:bodyPr/>
            <a:lstStyle/>
            <a:p/>
          </p:txBody>
        </p:sp>
        <p:sp>
          <p:nvSpPr>
            <p:cNvPr id="29" name="rc29"/>
            <p:cNvSpPr/>
            <p:nvPr/>
          </p:nvSpPr>
          <p:spPr>
            <a:xfrm>
              <a:off x="2095903" y="3778883"/>
              <a:ext cx="239888" cy="529137"/>
            </a:xfrm>
            <a:prstGeom prst="rect">
              <a:avLst/>
            </a:prstGeom>
            <a:solidFill>
              <a:srgbClr val="80BD41">
                <a:alpha val="100000"/>
              </a:srgbClr>
            </a:solidFill>
          </p:spPr>
          <p:txBody>
            <a:bodyPr/>
            <a:lstStyle/>
            <a:p/>
          </p:txBody>
        </p:sp>
        <p:sp>
          <p:nvSpPr>
            <p:cNvPr id="30" name="rc30"/>
            <p:cNvSpPr/>
            <p:nvPr/>
          </p:nvSpPr>
          <p:spPr>
            <a:xfrm>
              <a:off x="2095903" y="3662841"/>
              <a:ext cx="239888" cy="116042"/>
            </a:xfrm>
            <a:prstGeom prst="rect">
              <a:avLst/>
            </a:prstGeom>
            <a:solidFill>
              <a:srgbClr val="E2231A">
                <a:alpha val="100000"/>
              </a:srgbClr>
            </a:solidFill>
          </p:spPr>
          <p:txBody>
            <a:bodyPr/>
            <a:lstStyle/>
            <a:p/>
          </p:txBody>
        </p:sp>
        <p:sp>
          <p:nvSpPr>
            <p:cNvPr id="31" name="rc31"/>
            <p:cNvSpPr/>
            <p:nvPr/>
          </p:nvSpPr>
          <p:spPr>
            <a:xfrm>
              <a:off x="2362446" y="3741701"/>
              <a:ext cx="239888" cy="566320"/>
            </a:xfrm>
            <a:prstGeom prst="rect">
              <a:avLst/>
            </a:prstGeom>
            <a:solidFill>
              <a:srgbClr val="80BD41">
                <a:alpha val="100000"/>
              </a:srgbClr>
            </a:solidFill>
          </p:spPr>
          <p:txBody>
            <a:bodyPr/>
            <a:lstStyle/>
            <a:p/>
          </p:txBody>
        </p:sp>
        <p:sp>
          <p:nvSpPr>
            <p:cNvPr id="32" name="rc32"/>
            <p:cNvSpPr/>
            <p:nvPr/>
          </p:nvSpPr>
          <p:spPr>
            <a:xfrm>
              <a:off x="2362446" y="3657120"/>
              <a:ext cx="239888" cy="84580"/>
            </a:xfrm>
            <a:prstGeom prst="rect">
              <a:avLst/>
            </a:prstGeom>
            <a:solidFill>
              <a:srgbClr val="E2231A">
                <a:alpha val="100000"/>
              </a:srgbClr>
            </a:solidFill>
          </p:spPr>
          <p:txBody>
            <a:bodyPr/>
            <a:lstStyle/>
            <a:p/>
          </p:txBody>
        </p:sp>
        <p:sp>
          <p:nvSpPr>
            <p:cNvPr id="33" name="rc33"/>
            <p:cNvSpPr/>
            <p:nvPr/>
          </p:nvSpPr>
          <p:spPr>
            <a:xfrm>
              <a:off x="2628989" y="3735980"/>
              <a:ext cx="239888" cy="572040"/>
            </a:xfrm>
            <a:prstGeom prst="rect">
              <a:avLst/>
            </a:prstGeom>
            <a:solidFill>
              <a:srgbClr val="80BD41">
                <a:alpha val="100000"/>
              </a:srgbClr>
            </a:solidFill>
          </p:spPr>
          <p:txBody>
            <a:bodyPr/>
            <a:lstStyle/>
            <a:p/>
          </p:txBody>
        </p:sp>
        <p:sp>
          <p:nvSpPr>
            <p:cNvPr id="34" name="rc34"/>
            <p:cNvSpPr/>
            <p:nvPr/>
          </p:nvSpPr>
          <p:spPr>
            <a:xfrm>
              <a:off x="2628989" y="3650583"/>
              <a:ext cx="239888" cy="85397"/>
            </a:xfrm>
            <a:prstGeom prst="rect">
              <a:avLst/>
            </a:prstGeom>
            <a:solidFill>
              <a:srgbClr val="E2231A">
                <a:alpha val="100000"/>
              </a:srgbClr>
            </a:solidFill>
          </p:spPr>
          <p:txBody>
            <a:bodyPr/>
            <a:lstStyle/>
            <a:p/>
          </p:txBody>
        </p:sp>
        <p:sp>
          <p:nvSpPr>
            <p:cNvPr id="35" name="rc35"/>
            <p:cNvSpPr/>
            <p:nvPr/>
          </p:nvSpPr>
          <p:spPr>
            <a:xfrm>
              <a:off x="2895532" y="3646088"/>
              <a:ext cx="239888" cy="661933"/>
            </a:xfrm>
            <a:prstGeom prst="rect">
              <a:avLst/>
            </a:prstGeom>
            <a:solidFill>
              <a:srgbClr val="80BD41">
                <a:alpha val="100000"/>
              </a:srgbClr>
            </a:solidFill>
          </p:spPr>
          <p:txBody>
            <a:bodyPr/>
            <a:lstStyle/>
            <a:p/>
          </p:txBody>
        </p:sp>
        <p:sp>
          <p:nvSpPr>
            <p:cNvPr id="36" name="rc36"/>
            <p:cNvSpPr/>
            <p:nvPr/>
          </p:nvSpPr>
          <p:spPr>
            <a:xfrm>
              <a:off x="2895532" y="3639551"/>
              <a:ext cx="239888" cy="6537"/>
            </a:xfrm>
            <a:prstGeom prst="rect">
              <a:avLst/>
            </a:prstGeom>
            <a:solidFill>
              <a:srgbClr val="E2231A">
                <a:alpha val="100000"/>
              </a:srgbClr>
            </a:solidFill>
          </p:spPr>
          <p:txBody>
            <a:bodyPr/>
            <a:lstStyle/>
            <a:p/>
          </p:txBody>
        </p:sp>
        <p:sp>
          <p:nvSpPr>
            <p:cNvPr id="37" name="rc37"/>
            <p:cNvSpPr/>
            <p:nvPr/>
          </p:nvSpPr>
          <p:spPr>
            <a:xfrm>
              <a:off x="3162075" y="3696755"/>
              <a:ext cx="239888" cy="611266"/>
            </a:xfrm>
            <a:prstGeom prst="rect">
              <a:avLst/>
            </a:prstGeom>
            <a:solidFill>
              <a:srgbClr val="80BD41">
                <a:alpha val="100000"/>
              </a:srgbClr>
            </a:solidFill>
          </p:spPr>
          <p:txBody>
            <a:bodyPr/>
            <a:lstStyle/>
            <a:p/>
          </p:txBody>
        </p:sp>
        <p:sp>
          <p:nvSpPr>
            <p:cNvPr id="38" name="rc38"/>
            <p:cNvSpPr/>
            <p:nvPr/>
          </p:nvSpPr>
          <p:spPr>
            <a:xfrm>
              <a:off x="3162075" y="3628927"/>
              <a:ext cx="239888" cy="67827"/>
            </a:xfrm>
            <a:prstGeom prst="rect">
              <a:avLst/>
            </a:prstGeom>
            <a:solidFill>
              <a:srgbClr val="E2231A">
                <a:alpha val="100000"/>
              </a:srgbClr>
            </a:solidFill>
          </p:spPr>
          <p:txBody>
            <a:bodyPr/>
            <a:lstStyle/>
            <a:p/>
          </p:txBody>
        </p:sp>
        <p:sp>
          <p:nvSpPr>
            <p:cNvPr id="39" name="rc39"/>
            <p:cNvSpPr/>
            <p:nvPr/>
          </p:nvSpPr>
          <p:spPr>
            <a:xfrm>
              <a:off x="3428618" y="3818518"/>
              <a:ext cx="239888" cy="489503"/>
            </a:xfrm>
            <a:prstGeom prst="rect">
              <a:avLst/>
            </a:prstGeom>
            <a:solidFill>
              <a:srgbClr val="80BD41">
                <a:alpha val="100000"/>
              </a:srgbClr>
            </a:solidFill>
          </p:spPr>
          <p:txBody>
            <a:bodyPr/>
            <a:lstStyle/>
            <a:p/>
          </p:txBody>
        </p:sp>
        <p:sp>
          <p:nvSpPr>
            <p:cNvPr id="40" name="rc40"/>
            <p:cNvSpPr/>
            <p:nvPr/>
          </p:nvSpPr>
          <p:spPr>
            <a:xfrm>
              <a:off x="3428618" y="3618712"/>
              <a:ext cx="239888" cy="199805"/>
            </a:xfrm>
            <a:prstGeom prst="rect">
              <a:avLst/>
            </a:prstGeom>
            <a:solidFill>
              <a:srgbClr val="E2231A">
                <a:alpha val="100000"/>
              </a:srgbClr>
            </a:solidFill>
          </p:spPr>
          <p:txBody>
            <a:bodyPr/>
            <a:lstStyle/>
            <a:p/>
          </p:txBody>
        </p:sp>
        <p:sp>
          <p:nvSpPr>
            <p:cNvPr id="41" name="rc41"/>
            <p:cNvSpPr/>
            <p:nvPr/>
          </p:nvSpPr>
          <p:spPr>
            <a:xfrm>
              <a:off x="3695161" y="3825872"/>
              <a:ext cx="239888" cy="482148"/>
            </a:xfrm>
            <a:prstGeom prst="rect">
              <a:avLst/>
            </a:prstGeom>
            <a:solidFill>
              <a:srgbClr val="80BD41">
                <a:alpha val="100000"/>
              </a:srgbClr>
            </a:solidFill>
          </p:spPr>
          <p:txBody>
            <a:bodyPr/>
            <a:lstStyle/>
            <a:p/>
          </p:txBody>
        </p:sp>
        <p:sp>
          <p:nvSpPr>
            <p:cNvPr id="42" name="rc42"/>
            <p:cNvSpPr/>
            <p:nvPr/>
          </p:nvSpPr>
          <p:spPr>
            <a:xfrm>
              <a:off x="3695161" y="3609314"/>
              <a:ext cx="239888" cy="216558"/>
            </a:xfrm>
            <a:prstGeom prst="rect">
              <a:avLst/>
            </a:prstGeom>
            <a:solidFill>
              <a:srgbClr val="E2231A">
                <a:alpha val="100000"/>
              </a:srgbClr>
            </a:solidFill>
          </p:spPr>
          <p:txBody>
            <a:bodyPr/>
            <a:lstStyle/>
            <a:p/>
          </p:txBody>
        </p:sp>
        <p:sp>
          <p:nvSpPr>
            <p:cNvPr id="43" name="rc43"/>
            <p:cNvSpPr/>
            <p:nvPr/>
          </p:nvSpPr>
          <p:spPr>
            <a:xfrm>
              <a:off x="3961705" y="3783378"/>
              <a:ext cx="239888" cy="524643"/>
            </a:xfrm>
            <a:prstGeom prst="rect">
              <a:avLst/>
            </a:prstGeom>
            <a:solidFill>
              <a:srgbClr val="80BD41">
                <a:alpha val="100000"/>
              </a:srgbClr>
            </a:solidFill>
          </p:spPr>
          <p:txBody>
            <a:bodyPr/>
            <a:lstStyle/>
            <a:p/>
          </p:txBody>
        </p:sp>
        <p:sp>
          <p:nvSpPr>
            <p:cNvPr id="44" name="rc44"/>
            <p:cNvSpPr/>
            <p:nvPr/>
          </p:nvSpPr>
          <p:spPr>
            <a:xfrm>
              <a:off x="3961705" y="3599099"/>
              <a:ext cx="239888" cy="184278"/>
            </a:xfrm>
            <a:prstGeom prst="rect">
              <a:avLst/>
            </a:prstGeom>
            <a:solidFill>
              <a:srgbClr val="E2231A">
                <a:alpha val="100000"/>
              </a:srgbClr>
            </a:solidFill>
          </p:spPr>
          <p:txBody>
            <a:bodyPr/>
            <a:lstStyle/>
            <a:p/>
          </p:txBody>
        </p:sp>
        <p:sp>
          <p:nvSpPr>
            <p:cNvPr id="45" name="rc45"/>
            <p:cNvSpPr/>
            <p:nvPr/>
          </p:nvSpPr>
          <p:spPr>
            <a:xfrm>
              <a:off x="4228248" y="3745378"/>
              <a:ext cx="239888" cy="562643"/>
            </a:xfrm>
            <a:prstGeom prst="rect">
              <a:avLst/>
            </a:prstGeom>
            <a:solidFill>
              <a:srgbClr val="80BD41">
                <a:alpha val="100000"/>
              </a:srgbClr>
            </a:solidFill>
          </p:spPr>
          <p:txBody>
            <a:bodyPr/>
            <a:lstStyle/>
            <a:p/>
          </p:txBody>
        </p:sp>
        <p:sp>
          <p:nvSpPr>
            <p:cNvPr id="46" name="rc46"/>
            <p:cNvSpPr/>
            <p:nvPr/>
          </p:nvSpPr>
          <p:spPr>
            <a:xfrm>
              <a:off x="4228248" y="3577443"/>
              <a:ext cx="239888" cy="167934"/>
            </a:xfrm>
            <a:prstGeom prst="rect">
              <a:avLst/>
            </a:prstGeom>
            <a:solidFill>
              <a:srgbClr val="E2231A">
                <a:alpha val="100000"/>
              </a:srgbClr>
            </a:solidFill>
          </p:spPr>
          <p:txBody>
            <a:bodyPr/>
            <a:lstStyle/>
            <a:p/>
          </p:txBody>
        </p:sp>
        <p:sp>
          <p:nvSpPr>
            <p:cNvPr id="47" name="rc47"/>
            <p:cNvSpPr/>
            <p:nvPr/>
          </p:nvSpPr>
          <p:spPr>
            <a:xfrm>
              <a:off x="4494791" y="3652626"/>
              <a:ext cx="239888" cy="655395"/>
            </a:xfrm>
            <a:prstGeom prst="rect">
              <a:avLst/>
            </a:prstGeom>
            <a:solidFill>
              <a:srgbClr val="80BD41">
                <a:alpha val="100000"/>
              </a:srgbClr>
            </a:solidFill>
          </p:spPr>
          <p:txBody>
            <a:bodyPr/>
            <a:lstStyle/>
            <a:p/>
          </p:txBody>
        </p:sp>
        <p:sp>
          <p:nvSpPr>
            <p:cNvPr id="48" name="rc48"/>
            <p:cNvSpPr/>
            <p:nvPr/>
          </p:nvSpPr>
          <p:spPr>
            <a:xfrm>
              <a:off x="4494791" y="3554562"/>
              <a:ext cx="239888" cy="98064"/>
            </a:xfrm>
            <a:prstGeom prst="rect">
              <a:avLst/>
            </a:prstGeom>
            <a:solidFill>
              <a:srgbClr val="E2231A">
                <a:alpha val="100000"/>
              </a:srgbClr>
            </a:solidFill>
          </p:spPr>
          <p:txBody>
            <a:bodyPr/>
            <a:lstStyle/>
            <a:p/>
          </p:txBody>
        </p:sp>
        <p:sp>
          <p:nvSpPr>
            <p:cNvPr id="49" name="rc49"/>
            <p:cNvSpPr/>
            <p:nvPr/>
          </p:nvSpPr>
          <p:spPr>
            <a:xfrm>
              <a:off x="4761334" y="3718410"/>
              <a:ext cx="239888" cy="589610"/>
            </a:xfrm>
            <a:prstGeom prst="rect">
              <a:avLst/>
            </a:prstGeom>
            <a:solidFill>
              <a:srgbClr val="80BD41">
                <a:alpha val="100000"/>
              </a:srgbClr>
            </a:solidFill>
          </p:spPr>
          <p:txBody>
            <a:bodyPr/>
            <a:lstStyle/>
            <a:p/>
          </p:txBody>
        </p:sp>
        <p:sp>
          <p:nvSpPr>
            <p:cNvPr id="50" name="rc50"/>
            <p:cNvSpPr/>
            <p:nvPr/>
          </p:nvSpPr>
          <p:spPr>
            <a:xfrm>
              <a:off x="4761334" y="3532089"/>
              <a:ext cx="239888" cy="186321"/>
            </a:xfrm>
            <a:prstGeom prst="rect">
              <a:avLst/>
            </a:prstGeom>
            <a:solidFill>
              <a:srgbClr val="E2231A">
                <a:alpha val="100000"/>
              </a:srgbClr>
            </a:solidFill>
          </p:spPr>
          <p:txBody>
            <a:bodyPr/>
            <a:lstStyle/>
            <a:p/>
          </p:txBody>
        </p:sp>
        <p:sp>
          <p:nvSpPr>
            <p:cNvPr id="51" name="rc51"/>
            <p:cNvSpPr/>
            <p:nvPr/>
          </p:nvSpPr>
          <p:spPr>
            <a:xfrm>
              <a:off x="5027877" y="3695529"/>
              <a:ext cx="239888" cy="612492"/>
            </a:xfrm>
            <a:prstGeom prst="rect">
              <a:avLst/>
            </a:prstGeom>
            <a:solidFill>
              <a:srgbClr val="80BD41">
                <a:alpha val="100000"/>
              </a:srgbClr>
            </a:solidFill>
          </p:spPr>
          <p:txBody>
            <a:bodyPr/>
            <a:lstStyle/>
            <a:p/>
          </p:txBody>
        </p:sp>
        <p:sp>
          <p:nvSpPr>
            <p:cNvPr id="52" name="rc52"/>
            <p:cNvSpPr/>
            <p:nvPr/>
          </p:nvSpPr>
          <p:spPr>
            <a:xfrm>
              <a:off x="5027877" y="3502261"/>
              <a:ext cx="239888" cy="193268"/>
            </a:xfrm>
            <a:prstGeom prst="rect">
              <a:avLst/>
            </a:prstGeom>
            <a:solidFill>
              <a:srgbClr val="E2231A">
                <a:alpha val="100000"/>
              </a:srgbClr>
            </a:solidFill>
          </p:spPr>
          <p:txBody>
            <a:bodyPr/>
            <a:lstStyle/>
            <a:p/>
          </p:txBody>
        </p:sp>
        <p:sp>
          <p:nvSpPr>
            <p:cNvPr id="53" name="rc53"/>
            <p:cNvSpPr/>
            <p:nvPr/>
          </p:nvSpPr>
          <p:spPr>
            <a:xfrm>
              <a:off x="5294420" y="3693486"/>
              <a:ext cx="239888" cy="614535"/>
            </a:xfrm>
            <a:prstGeom prst="rect">
              <a:avLst/>
            </a:prstGeom>
            <a:solidFill>
              <a:srgbClr val="80BD41">
                <a:alpha val="100000"/>
              </a:srgbClr>
            </a:solidFill>
          </p:spPr>
          <p:txBody>
            <a:bodyPr/>
            <a:lstStyle/>
            <a:p/>
          </p:txBody>
        </p:sp>
        <p:sp>
          <p:nvSpPr>
            <p:cNvPr id="54" name="rc54"/>
            <p:cNvSpPr/>
            <p:nvPr/>
          </p:nvSpPr>
          <p:spPr>
            <a:xfrm>
              <a:off x="5294420" y="3488777"/>
              <a:ext cx="239888" cy="204708"/>
            </a:xfrm>
            <a:prstGeom prst="rect">
              <a:avLst/>
            </a:prstGeom>
            <a:solidFill>
              <a:srgbClr val="E2231A">
                <a:alpha val="100000"/>
              </a:srgbClr>
            </a:solidFill>
          </p:spPr>
          <p:txBody>
            <a:bodyPr/>
            <a:lstStyle/>
            <a:p/>
          </p:txBody>
        </p:sp>
        <p:sp>
          <p:nvSpPr>
            <p:cNvPr id="55" name="rc55"/>
            <p:cNvSpPr/>
            <p:nvPr/>
          </p:nvSpPr>
          <p:spPr>
            <a:xfrm>
              <a:off x="5560963" y="3628110"/>
              <a:ext cx="239888" cy="679911"/>
            </a:xfrm>
            <a:prstGeom prst="rect">
              <a:avLst/>
            </a:prstGeom>
            <a:solidFill>
              <a:srgbClr val="80BD41">
                <a:alpha val="100000"/>
              </a:srgbClr>
            </a:solidFill>
          </p:spPr>
          <p:txBody>
            <a:bodyPr/>
            <a:lstStyle/>
            <a:p/>
          </p:txBody>
        </p:sp>
        <p:sp>
          <p:nvSpPr>
            <p:cNvPr id="56" name="rc56"/>
            <p:cNvSpPr/>
            <p:nvPr/>
          </p:nvSpPr>
          <p:spPr>
            <a:xfrm>
              <a:off x="5560963" y="3478970"/>
              <a:ext cx="239888" cy="149139"/>
            </a:xfrm>
            <a:prstGeom prst="rect">
              <a:avLst/>
            </a:prstGeom>
            <a:solidFill>
              <a:srgbClr val="E2231A">
                <a:alpha val="100000"/>
              </a:srgbClr>
            </a:solidFill>
          </p:spPr>
          <p:txBody>
            <a:bodyPr/>
            <a:lstStyle/>
            <a:p/>
          </p:txBody>
        </p:sp>
        <p:sp>
          <p:nvSpPr>
            <p:cNvPr id="57" name="rc57"/>
            <p:cNvSpPr/>
            <p:nvPr/>
          </p:nvSpPr>
          <p:spPr>
            <a:xfrm>
              <a:off x="5827506" y="3611357"/>
              <a:ext cx="239888" cy="696664"/>
            </a:xfrm>
            <a:prstGeom prst="rect">
              <a:avLst/>
            </a:prstGeom>
            <a:solidFill>
              <a:srgbClr val="80BD41">
                <a:alpha val="100000"/>
              </a:srgbClr>
            </a:solidFill>
          </p:spPr>
          <p:txBody>
            <a:bodyPr/>
            <a:lstStyle/>
            <a:p/>
          </p:txBody>
        </p:sp>
        <p:sp>
          <p:nvSpPr>
            <p:cNvPr id="58" name="rc58"/>
            <p:cNvSpPr/>
            <p:nvPr/>
          </p:nvSpPr>
          <p:spPr>
            <a:xfrm>
              <a:off x="5827506" y="3478562"/>
              <a:ext cx="239888" cy="132795"/>
            </a:xfrm>
            <a:prstGeom prst="rect">
              <a:avLst/>
            </a:prstGeom>
            <a:solidFill>
              <a:srgbClr val="E2231A">
                <a:alpha val="100000"/>
              </a:srgbClr>
            </a:solidFill>
          </p:spPr>
          <p:txBody>
            <a:bodyPr/>
            <a:lstStyle/>
            <a:p/>
          </p:txBody>
        </p:sp>
        <p:sp>
          <p:nvSpPr>
            <p:cNvPr id="59" name="rc59"/>
            <p:cNvSpPr/>
            <p:nvPr/>
          </p:nvSpPr>
          <p:spPr>
            <a:xfrm>
              <a:off x="6094049" y="3534540"/>
              <a:ext cx="239888" cy="773481"/>
            </a:xfrm>
            <a:prstGeom prst="rect">
              <a:avLst/>
            </a:prstGeom>
            <a:solidFill>
              <a:srgbClr val="80BD41">
                <a:alpha val="100000"/>
              </a:srgbClr>
            </a:solidFill>
          </p:spPr>
          <p:txBody>
            <a:bodyPr/>
            <a:lstStyle/>
            <a:p/>
          </p:txBody>
        </p:sp>
        <p:sp>
          <p:nvSpPr>
            <p:cNvPr id="60" name="rc60"/>
            <p:cNvSpPr/>
            <p:nvPr/>
          </p:nvSpPr>
          <p:spPr>
            <a:xfrm>
              <a:off x="6094049" y="3476519"/>
              <a:ext cx="239888" cy="58021"/>
            </a:xfrm>
            <a:prstGeom prst="rect">
              <a:avLst/>
            </a:prstGeom>
            <a:solidFill>
              <a:srgbClr val="E2231A">
                <a:alpha val="100000"/>
              </a:srgbClr>
            </a:solidFill>
          </p:spPr>
          <p:txBody>
            <a:bodyPr/>
            <a:lstStyle/>
            <a:p/>
          </p:txBody>
        </p:sp>
        <p:sp>
          <p:nvSpPr>
            <p:cNvPr id="61" name="rc61"/>
            <p:cNvSpPr/>
            <p:nvPr/>
          </p:nvSpPr>
          <p:spPr>
            <a:xfrm>
              <a:off x="6360593" y="3633422"/>
              <a:ext cx="239888" cy="674599"/>
            </a:xfrm>
            <a:prstGeom prst="rect">
              <a:avLst/>
            </a:prstGeom>
            <a:solidFill>
              <a:srgbClr val="80BD41">
                <a:alpha val="100000"/>
              </a:srgbClr>
            </a:solidFill>
          </p:spPr>
          <p:txBody>
            <a:bodyPr/>
            <a:lstStyle/>
            <a:p/>
          </p:txBody>
        </p:sp>
        <p:sp>
          <p:nvSpPr>
            <p:cNvPr id="62" name="rc62"/>
            <p:cNvSpPr/>
            <p:nvPr/>
          </p:nvSpPr>
          <p:spPr>
            <a:xfrm>
              <a:off x="6360593" y="3475293"/>
              <a:ext cx="239888" cy="158128"/>
            </a:xfrm>
            <a:prstGeom prst="rect">
              <a:avLst/>
            </a:prstGeom>
            <a:solidFill>
              <a:srgbClr val="E2231A">
                <a:alpha val="100000"/>
              </a:srgbClr>
            </a:solidFill>
          </p:spPr>
          <p:txBody>
            <a:bodyPr/>
            <a:lstStyle/>
            <a:p/>
          </p:txBody>
        </p:sp>
        <p:sp>
          <p:nvSpPr>
            <p:cNvPr id="63" name="rc63"/>
            <p:cNvSpPr/>
            <p:nvPr/>
          </p:nvSpPr>
          <p:spPr>
            <a:xfrm>
              <a:off x="6627136" y="3628927"/>
              <a:ext cx="239888" cy="679094"/>
            </a:xfrm>
            <a:prstGeom prst="rect">
              <a:avLst/>
            </a:prstGeom>
            <a:solidFill>
              <a:srgbClr val="80BD41">
                <a:alpha val="100000"/>
              </a:srgbClr>
            </a:solidFill>
          </p:spPr>
          <p:txBody>
            <a:bodyPr/>
            <a:lstStyle/>
            <a:p/>
          </p:txBody>
        </p:sp>
        <p:sp>
          <p:nvSpPr>
            <p:cNvPr id="64" name="rc64"/>
            <p:cNvSpPr/>
            <p:nvPr/>
          </p:nvSpPr>
          <p:spPr>
            <a:xfrm>
              <a:off x="6627136" y="3469573"/>
              <a:ext cx="239888" cy="159354"/>
            </a:xfrm>
            <a:prstGeom prst="rect">
              <a:avLst/>
            </a:prstGeom>
            <a:solidFill>
              <a:srgbClr val="E2231A">
                <a:alpha val="100000"/>
              </a:srgbClr>
            </a:solidFill>
          </p:spPr>
          <p:txBody>
            <a:bodyPr/>
            <a:lstStyle/>
            <a:p/>
          </p:txBody>
        </p:sp>
        <p:sp>
          <p:nvSpPr>
            <p:cNvPr id="65" name="rc65"/>
            <p:cNvSpPr/>
            <p:nvPr/>
          </p:nvSpPr>
          <p:spPr>
            <a:xfrm>
              <a:off x="6893679" y="3738023"/>
              <a:ext cx="239888" cy="569997"/>
            </a:xfrm>
            <a:prstGeom prst="rect">
              <a:avLst/>
            </a:prstGeom>
            <a:solidFill>
              <a:srgbClr val="80BD41">
                <a:alpha val="100000"/>
              </a:srgbClr>
            </a:solidFill>
          </p:spPr>
          <p:txBody>
            <a:bodyPr/>
            <a:lstStyle/>
            <a:p/>
          </p:txBody>
        </p:sp>
        <p:sp>
          <p:nvSpPr>
            <p:cNvPr id="66" name="rc66"/>
            <p:cNvSpPr/>
            <p:nvPr/>
          </p:nvSpPr>
          <p:spPr>
            <a:xfrm>
              <a:off x="6893679" y="3457315"/>
              <a:ext cx="239888" cy="280708"/>
            </a:xfrm>
            <a:prstGeom prst="rect">
              <a:avLst/>
            </a:prstGeom>
            <a:solidFill>
              <a:srgbClr val="E2231A">
                <a:alpha val="100000"/>
              </a:srgbClr>
            </a:solidFill>
          </p:spPr>
          <p:txBody>
            <a:bodyPr/>
            <a:lstStyle/>
            <a:p/>
          </p:txBody>
        </p:sp>
        <p:sp>
          <p:nvSpPr>
            <p:cNvPr id="67" name="rc67"/>
            <p:cNvSpPr/>
            <p:nvPr/>
          </p:nvSpPr>
          <p:spPr>
            <a:xfrm>
              <a:off x="7160222" y="3534949"/>
              <a:ext cx="239888" cy="773072"/>
            </a:xfrm>
            <a:prstGeom prst="rect">
              <a:avLst/>
            </a:prstGeom>
            <a:solidFill>
              <a:srgbClr val="80BD41">
                <a:alpha val="100000"/>
              </a:srgbClr>
            </a:solidFill>
          </p:spPr>
          <p:txBody>
            <a:bodyPr/>
            <a:lstStyle/>
            <a:p/>
          </p:txBody>
        </p:sp>
        <p:sp>
          <p:nvSpPr>
            <p:cNvPr id="68" name="rc68"/>
            <p:cNvSpPr/>
            <p:nvPr/>
          </p:nvSpPr>
          <p:spPr>
            <a:xfrm>
              <a:off x="7160222" y="3449143"/>
              <a:ext cx="239888" cy="85806"/>
            </a:xfrm>
            <a:prstGeom prst="rect">
              <a:avLst/>
            </a:prstGeom>
            <a:solidFill>
              <a:srgbClr val="E2231A">
                <a:alpha val="100000"/>
              </a:srgbClr>
            </a:solidFill>
          </p:spPr>
          <p:txBody>
            <a:bodyPr/>
            <a:lstStyle/>
            <a:p/>
          </p:txBody>
        </p:sp>
        <p:sp>
          <p:nvSpPr>
            <p:cNvPr id="69" name="rc69"/>
            <p:cNvSpPr/>
            <p:nvPr/>
          </p:nvSpPr>
          <p:spPr>
            <a:xfrm>
              <a:off x="7426765" y="3717185"/>
              <a:ext cx="239888" cy="590836"/>
            </a:xfrm>
            <a:prstGeom prst="rect">
              <a:avLst/>
            </a:prstGeom>
            <a:solidFill>
              <a:srgbClr val="80BD41">
                <a:alpha val="100000"/>
              </a:srgbClr>
            </a:solidFill>
          </p:spPr>
          <p:txBody>
            <a:bodyPr/>
            <a:lstStyle/>
            <a:p/>
          </p:txBody>
        </p:sp>
        <p:sp>
          <p:nvSpPr>
            <p:cNvPr id="70" name="rc70"/>
            <p:cNvSpPr/>
            <p:nvPr/>
          </p:nvSpPr>
          <p:spPr>
            <a:xfrm>
              <a:off x="7426765" y="3439336"/>
              <a:ext cx="239888" cy="277848"/>
            </a:xfrm>
            <a:prstGeom prst="rect">
              <a:avLst/>
            </a:prstGeom>
            <a:solidFill>
              <a:srgbClr val="E2231A">
                <a:alpha val="100000"/>
              </a:srgbClr>
            </a:solidFill>
          </p:spPr>
          <p:txBody>
            <a:bodyPr/>
            <a:lstStyle/>
            <a:p/>
          </p:txBody>
        </p:sp>
        <p:sp>
          <p:nvSpPr>
            <p:cNvPr id="71" name="rc71"/>
            <p:cNvSpPr/>
            <p:nvPr/>
          </p:nvSpPr>
          <p:spPr>
            <a:xfrm>
              <a:off x="7693308" y="3619529"/>
              <a:ext cx="239888" cy="688492"/>
            </a:xfrm>
            <a:prstGeom prst="rect">
              <a:avLst/>
            </a:prstGeom>
            <a:solidFill>
              <a:srgbClr val="80BD41">
                <a:alpha val="100000"/>
              </a:srgbClr>
            </a:solidFill>
          </p:spPr>
          <p:txBody>
            <a:bodyPr/>
            <a:lstStyle/>
            <a:p/>
          </p:txBody>
        </p:sp>
        <p:sp>
          <p:nvSpPr>
            <p:cNvPr id="72" name="rc72"/>
            <p:cNvSpPr/>
            <p:nvPr/>
          </p:nvSpPr>
          <p:spPr>
            <a:xfrm>
              <a:off x="7693308" y="3425444"/>
              <a:ext cx="239888" cy="194085"/>
            </a:xfrm>
            <a:prstGeom prst="rect">
              <a:avLst/>
            </a:prstGeom>
            <a:solidFill>
              <a:srgbClr val="E2231A">
                <a:alpha val="100000"/>
              </a:srgbClr>
            </a:solidFill>
          </p:spPr>
          <p:txBody>
            <a:bodyPr/>
            <a:lstStyle/>
            <a:p/>
          </p:txBody>
        </p:sp>
        <p:sp>
          <p:nvSpPr>
            <p:cNvPr id="73" name="rc73"/>
            <p:cNvSpPr/>
            <p:nvPr/>
          </p:nvSpPr>
          <p:spPr>
            <a:xfrm>
              <a:off x="7959851" y="3610540"/>
              <a:ext cx="239888" cy="697481"/>
            </a:xfrm>
            <a:prstGeom prst="rect">
              <a:avLst/>
            </a:prstGeom>
            <a:solidFill>
              <a:srgbClr val="80BD41">
                <a:alpha val="100000"/>
              </a:srgbClr>
            </a:solidFill>
          </p:spPr>
          <p:txBody>
            <a:bodyPr/>
            <a:lstStyle/>
            <a:p/>
          </p:txBody>
        </p:sp>
        <p:sp>
          <p:nvSpPr>
            <p:cNvPr id="74" name="rc74"/>
            <p:cNvSpPr/>
            <p:nvPr/>
          </p:nvSpPr>
          <p:spPr>
            <a:xfrm>
              <a:off x="7959851" y="3414003"/>
              <a:ext cx="239888" cy="196536"/>
            </a:xfrm>
            <a:prstGeom prst="rect">
              <a:avLst/>
            </a:prstGeom>
            <a:solidFill>
              <a:srgbClr val="E2231A">
                <a:alpha val="100000"/>
              </a:srgbClr>
            </a:solidFill>
          </p:spPr>
          <p:txBody>
            <a:bodyPr/>
            <a:lstStyle/>
            <a:p/>
          </p:txBody>
        </p:sp>
        <p:sp>
          <p:nvSpPr>
            <p:cNvPr id="75" name="pl75"/>
            <p:cNvSpPr/>
            <p:nvPr/>
          </p:nvSpPr>
          <p:spPr>
            <a:xfrm>
              <a:off x="1416218" y="2095023"/>
              <a:ext cx="6663577" cy="715312"/>
            </a:xfrm>
            <a:custGeom>
              <a:avLst/>
              <a:pathLst>
                <a:path w="6663577" h="715312">
                  <a:moveTo>
                    <a:pt x="0" y="178828"/>
                  </a:moveTo>
                  <a:lnTo>
                    <a:pt x="266543" y="357656"/>
                  </a:lnTo>
                  <a:lnTo>
                    <a:pt x="533086" y="469423"/>
                  </a:lnTo>
                  <a:lnTo>
                    <a:pt x="799629" y="380009"/>
                  </a:lnTo>
                  <a:lnTo>
                    <a:pt x="1066172" y="268242"/>
                  </a:lnTo>
                  <a:lnTo>
                    <a:pt x="1332715" y="268242"/>
                  </a:lnTo>
                  <a:lnTo>
                    <a:pt x="1599258" y="0"/>
                  </a:lnTo>
                  <a:lnTo>
                    <a:pt x="1865801" y="201181"/>
                  </a:lnTo>
                  <a:lnTo>
                    <a:pt x="2132344" y="625898"/>
                  </a:lnTo>
                  <a:lnTo>
                    <a:pt x="2398888" y="670605"/>
                  </a:lnTo>
                  <a:lnTo>
                    <a:pt x="2665431" y="558837"/>
                  </a:lnTo>
                  <a:lnTo>
                    <a:pt x="2931974" y="491777"/>
                  </a:lnTo>
                  <a:lnTo>
                    <a:pt x="3198517" y="268242"/>
                  </a:lnTo>
                  <a:lnTo>
                    <a:pt x="3465060" y="514130"/>
                  </a:lnTo>
                  <a:lnTo>
                    <a:pt x="3731603" y="514130"/>
                  </a:lnTo>
                  <a:lnTo>
                    <a:pt x="3998146" y="536484"/>
                  </a:lnTo>
                  <a:lnTo>
                    <a:pt x="4264689" y="380009"/>
                  </a:lnTo>
                  <a:lnTo>
                    <a:pt x="4531233" y="335302"/>
                  </a:lnTo>
                  <a:lnTo>
                    <a:pt x="4797776" y="134121"/>
                  </a:lnTo>
                  <a:lnTo>
                    <a:pt x="5064319" y="402363"/>
                  </a:lnTo>
                  <a:lnTo>
                    <a:pt x="5330862" y="402363"/>
                  </a:lnTo>
                  <a:lnTo>
                    <a:pt x="5597405" y="715312"/>
                  </a:lnTo>
                  <a:lnTo>
                    <a:pt x="5863948" y="201181"/>
                  </a:lnTo>
                  <a:lnTo>
                    <a:pt x="6130491" y="692959"/>
                  </a:lnTo>
                  <a:lnTo>
                    <a:pt x="6397034" y="469423"/>
                  </a:lnTo>
                  <a:lnTo>
                    <a:pt x="6663577" y="46942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402135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7" name="tx87"/>
            <p:cNvSpPr/>
            <p:nvPr/>
          </p:nvSpPr>
          <p:spPr>
            <a:xfrm>
              <a:off x="1324790" y="35481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88" name="tx88"/>
            <p:cNvSpPr/>
            <p:nvPr/>
          </p:nvSpPr>
          <p:spPr>
            <a:xfrm>
              <a:off x="2657505" y="3514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a:t>
              </a:r>
            </a:p>
          </p:txBody>
        </p:sp>
        <p:sp>
          <p:nvSpPr>
            <p:cNvPr id="89" name="tx89"/>
            <p:cNvSpPr/>
            <p:nvPr/>
          </p:nvSpPr>
          <p:spPr>
            <a:xfrm>
              <a:off x="3990221" y="34639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a:t>
              </a:r>
            </a:p>
          </p:txBody>
        </p:sp>
        <p:sp>
          <p:nvSpPr>
            <p:cNvPr id="90" name="tx90"/>
            <p:cNvSpPr/>
            <p:nvPr/>
          </p:nvSpPr>
          <p:spPr>
            <a:xfrm>
              <a:off x="5362113" y="335285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6389109" y="3339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2" name="tx92"/>
            <p:cNvSpPr/>
            <p:nvPr/>
          </p:nvSpPr>
          <p:spPr>
            <a:xfrm>
              <a:off x="6655652" y="3334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a:t>
              </a:r>
            </a:p>
          </p:txBody>
        </p:sp>
        <p:sp>
          <p:nvSpPr>
            <p:cNvPr id="93" name="tx93"/>
            <p:cNvSpPr/>
            <p:nvPr/>
          </p:nvSpPr>
          <p:spPr>
            <a:xfrm>
              <a:off x="6922195" y="3321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4" name="tx94"/>
            <p:cNvSpPr/>
            <p:nvPr/>
          </p:nvSpPr>
          <p:spPr>
            <a:xfrm>
              <a:off x="7227915" y="331436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5" name="tx95"/>
            <p:cNvSpPr/>
            <p:nvPr/>
          </p:nvSpPr>
          <p:spPr>
            <a:xfrm>
              <a:off x="7455282" y="33033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21.3</a:t>
              </a:r>
            </a:p>
          </p:txBody>
        </p:sp>
        <p:sp>
          <p:nvSpPr>
            <p:cNvPr id="96" name="tx96"/>
            <p:cNvSpPr/>
            <p:nvPr/>
          </p:nvSpPr>
          <p:spPr>
            <a:xfrm>
              <a:off x="7721825" y="3289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7" name="tx97"/>
            <p:cNvSpPr/>
            <p:nvPr/>
          </p:nvSpPr>
          <p:spPr>
            <a:xfrm>
              <a:off x="7988368" y="32780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21.9</a:t>
              </a:r>
            </a:p>
          </p:txBody>
        </p:sp>
        <p:sp>
          <p:nvSpPr>
            <p:cNvPr id="98" name="pl98"/>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891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0" name="tx110"/>
            <p:cNvSpPr/>
            <p:nvPr/>
          </p:nvSpPr>
          <p:spPr>
            <a:xfrm>
              <a:off x="1350915" y="36785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1" name="tx111"/>
            <p:cNvSpPr/>
            <p:nvPr/>
          </p:nvSpPr>
          <p:spPr>
            <a:xfrm>
              <a:off x="2696682" y="398809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2" name="tx112"/>
            <p:cNvSpPr/>
            <p:nvPr/>
          </p:nvSpPr>
          <p:spPr>
            <a:xfrm>
              <a:off x="2683631" y="36593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3" name="tx113"/>
            <p:cNvSpPr/>
            <p:nvPr/>
          </p:nvSpPr>
          <p:spPr>
            <a:xfrm>
              <a:off x="3990221" y="4010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4" name="tx114"/>
            <p:cNvSpPr/>
            <p:nvPr/>
          </p:nvSpPr>
          <p:spPr>
            <a:xfrm>
              <a:off x="4016347" y="365646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5" name="tx115"/>
            <p:cNvSpPr/>
            <p:nvPr/>
          </p:nvSpPr>
          <p:spPr>
            <a:xfrm>
              <a:off x="5362113" y="39657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5388239" y="355727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7" name="tx117"/>
            <p:cNvSpPr/>
            <p:nvPr/>
          </p:nvSpPr>
          <p:spPr>
            <a:xfrm>
              <a:off x="6389109" y="3935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8" name="tx118"/>
            <p:cNvSpPr/>
            <p:nvPr/>
          </p:nvSpPr>
          <p:spPr>
            <a:xfrm>
              <a:off x="6415235" y="35192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9" name="tx119"/>
            <p:cNvSpPr/>
            <p:nvPr/>
          </p:nvSpPr>
          <p:spPr>
            <a:xfrm>
              <a:off x="6655652" y="3933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20" name="tx120"/>
            <p:cNvSpPr/>
            <p:nvPr/>
          </p:nvSpPr>
          <p:spPr>
            <a:xfrm>
              <a:off x="6681778" y="35141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1" name="tx121"/>
            <p:cNvSpPr/>
            <p:nvPr/>
          </p:nvSpPr>
          <p:spPr>
            <a:xfrm>
              <a:off x="6922195" y="39879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22" name="tx122"/>
            <p:cNvSpPr/>
            <p:nvPr/>
          </p:nvSpPr>
          <p:spPr>
            <a:xfrm>
              <a:off x="6948321" y="35626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3" name="tx123"/>
            <p:cNvSpPr/>
            <p:nvPr/>
          </p:nvSpPr>
          <p:spPr>
            <a:xfrm>
              <a:off x="7188738" y="3886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4" name="tx124"/>
            <p:cNvSpPr/>
            <p:nvPr/>
          </p:nvSpPr>
          <p:spPr>
            <a:xfrm>
              <a:off x="7214864" y="34581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455282" y="3977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6" name="tx126"/>
            <p:cNvSpPr/>
            <p:nvPr/>
          </p:nvSpPr>
          <p:spPr>
            <a:xfrm>
              <a:off x="7481407" y="35432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7" name="tx127"/>
            <p:cNvSpPr/>
            <p:nvPr/>
          </p:nvSpPr>
          <p:spPr>
            <a:xfrm>
              <a:off x="7721825" y="3928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8" name="tx128"/>
            <p:cNvSpPr/>
            <p:nvPr/>
          </p:nvSpPr>
          <p:spPr>
            <a:xfrm>
              <a:off x="7747950" y="34874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9" name="tx129"/>
            <p:cNvSpPr/>
            <p:nvPr/>
          </p:nvSpPr>
          <p:spPr>
            <a:xfrm>
              <a:off x="7988368" y="39253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30" name="tx130"/>
            <p:cNvSpPr/>
            <p:nvPr/>
          </p:nvSpPr>
          <p:spPr>
            <a:xfrm>
              <a:off x="8014493" y="34772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387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215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04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2000-2025</a:t>
              </a:r>
            </a:p>
          </p:txBody>
        </p:sp>
        <p:sp>
          <p:nvSpPr>
            <p:cNvPr id="161" name="pl161"/>
            <p:cNvSpPr/>
            <p:nvPr/>
          </p:nvSpPr>
          <p:spPr>
            <a:xfrm>
              <a:off x="20474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499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524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5548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573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987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3011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036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3060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4961096" cy="129091"/>
            </a:xfrm>
            <a:prstGeom prst="rect">
              <a:avLst/>
            </a:prstGeom>
            <a:solidFill>
              <a:srgbClr val="80BD41">
                <a:alpha val="100000"/>
              </a:srgbClr>
            </a:solidFill>
          </p:spPr>
          <p:txBody>
            <a:bodyPr/>
            <a:lstStyle/>
            <a:p/>
          </p:txBody>
        </p:sp>
        <p:sp>
          <p:nvSpPr>
            <p:cNvPr id="175" name="rc175"/>
            <p:cNvSpPr/>
            <p:nvPr/>
          </p:nvSpPr>
          <p:spPr>
            <a:xfrm>
              <a:off x="6257370" y="5954972"/>
              <a:ext cx="1162897" cy="129091"/>
            </a:xfrm>
            <a:prstGeom prst="rect">
              <a:avLst/>
            </a:prstGeom>
            <a:solidFill>
              <a:srgbClr val="E2231A">
                <a:alpha val="100000"/>
              </a:srgbClr>
            </a:solidFill>
          </p:spPr>
          <p:txBody>
            <a:bodyPr/>
            <a:lstStyle/>
            <a:p/>
          </p:txBody>
        </p:sp>
        <p:sp>
          <p:nvSpPr>
            <p:cNvPr id="176" name="rc176"/>
            <p:cNvSpPr/>
            <p:nvPr/>
          </p:nvSpPr>
          <p:spPr>
            <a:xfrm>
              <a:off x="1296273" y="5793607"/>
              <a:ext cx="5063263" cy="129091"/>
            </a:xfrm>
            <a:prstGeom prst="rect">
              <a:avLst/>
            </a:prstGeom>
            <a:solidFill>
              <a:srgbClr val="80BD41">
                <a:alpha val="100000"/>
              </a:srgbClr>
            </a:solidFill>
          </p:spPr>
          <p:txBody>
            <a:bodyPr/>
            <a:lstStyle/>
            <a:p/>
          </p:txBody>
        </p:sp>
        <p:sp>
          <p:nvSpPr>
            <p:cNvPr id="177" name="rc177"/>
            <p:cNvSpPr/>
            <p:nvPr/>
          </p:nvSpPr>
          <p:spPr>
            <a:xfrm>
              <a:off x="6359537" y="5793607"/>
              <a:ext cx="1427329" cy="129091"/>
            </a:xfrm>
            <a:prstGeom prst="rect">
              <a:avLst/>
            </a:prstGeom>
            <a:solidFill>
              <a:srgbClr val="E2231A">
                <a:alpha val="100000"/>
              </a:srgbClr>
            </a:solidFill>
          </p:spPr>
          <p:txBody>
            <a:bodyPr/>
            <a:lstStyle/>
            <a:p/>
          </p:txBody>
        </p:sp>
        <p:sp>
          <p:nvSpPr>
            <p:cNvPr id="178" name="rc178"/>
            <p:cNvSpPr/>
            <p:nvPr/>
          </p:nvSpPr>
          <p:spPr>
            <a:xfrm>
              <a:off x="1296273" y="5632243"/>
              <a:ext cx="5129371" cy="129091"/>
            </a:xfrm>
            <a:prstGeom prst="rect">
              <a:avLst/>
            </a:prstGeom>
            <a:solidFill>
              <a:srgbClr val="80BD41">
                <a:alpha val="100000"/>
              </a:srgbClr>
            </a:solidFill>
          </p:spPr>
          <p:txBody>
            <a:bodyPr/>
            <a:lstStyle/>
            <a:p/>
          </p:txBody>
        </p:sp>
        <p:sp>
          <p:nvSpPr>
            <p:cNvPr id="179" name="rc179"/>
            <p:cNvSpPr/>
            <p:nvPr/>
          </p:nvSpPr>
          <p:spPr>
            <a:xfrm>
              <a:off x="6425645" y="5632243"/>
              <a:ext cx="1445358" cy="129091"/>
            </a:xfrm>
            <a:prstGeom prst="rect">
              <a:avLst/>
            </a:prstGeom>
            <a:solidFill>
              <a:srgbClr val="E2231A">
                <a:alpha val="100000"/>
              </a:srgbClr>
            </a:solidFill>
          </p:spPr>
          <p:txBody>
            <a:bodyPr/>
            <a:lstStyle/>
            <a:p/>
          </p:txBody>
        </p:sp>
        <p:sp>
          <p:nvSpPr>
            <p:cNvPr id="180" name="tx180"/>
            <p:cNvSpPr/>
            <p:nvPr/>
          </p:nvSpPr>
          <p:spPr>
            <a:xfrm>
              <a:off x="7613941"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20.4</a:t>
              </a:r>
            </a:p>
          </p:txBody>
        </p:sp>
        <p:sp>
          <p:nvSpPr>
            <p:cNvPr id="181" name="tx181"/>
            <p:cNvSpPr/>
            <p:nvPr/>
          </p:nvSpPr>
          <p:spPr>
            <a:xfrm>
              <a:off x="7998869"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21.6</a:t>
              </a:r>
            </a:p>
          </p:txBody>
        </p:sp>
        <p:sp>
          <p:nvSpPr>
            <p:cNvPr id="182" name="tx182"/>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a:t>
              </a:r>
            </a:p>
          </p:txBody>
        </p:sp>
        <p:sp>
          <p:nvSpPr>
            <p:cNvPr id="183" name="tx183"/>
            <p:cNvSpPr/>
            <p:nvPr/>
          </p:nvSpPr>
          <p:spPr>
            <a:xfrm>
              <a:off x="367132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4" name="tx184"/>
            <p:cNvSpPr/>
            <p:nvPr/>
          </p:nvSpPr>
          <p:spPr>
            <a:xfrm>
              <a:off x="676347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5" name="tx185"/>
            <p:cNvSpPr/>
            <p:nvPr/>
          </p:nvSpPr>
          <p:spPr>
            <a:xfrm>
              <a:off x="372241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86" name="tx186"/>
            <p:cNvSpPr/>
            <p:nvPr/>
          </p:nvSpPr>
          <p:spPr>
            <a:xfrm>
              <a:off x="6997853"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7" name="tx187"/>
            <p:cNvSpPr/>
            <p:nvPr/>
          </p:nvSpPr>
          <p:spPr>
            <a:xfrm>
              <a:off x="3755465"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88" name="tx188"/>
            <p:cNvSpPr/>
            <p:nvPr/>
          </p:nvSpPr>
          <p:spPr>
            <a:xfrm>
              <a:off x="707297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759878"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4" name="tx194"/>
            <p:cNvSpPr/>
            <p:nvPr/>
          </p:nvSpPr>
          <p:spPr>
            <a:xfrm>
              <a:off x="42234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572593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6" name="tx196"/>
            <p:cNvSpPr/>
            <p:nvPr/>
          </p:nvSpPr>
          <p:spPr>
            <a:xfrm>
              <a:off x="722838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(78%) was lower than in 2019 (81%).
The number of children vaccinated with MCV1 increased 3%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7220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113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5047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8961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99177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309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07004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52633"/>
              <a:ext cx="420026" cy="0"/>
            </a:xfrm>
            <a:prstGeom prst="rect">
              <a:avLst/>
            </a:prstGeom>
            <a:solidFill>
              <a:srgbClr val="1CABE2">
                <a:alpha val="100000"/>
              </a:srgbClr>
            </a:solidFill>
          </p:spPr>
          <p:txBody>
            <a:bodyPr/>
            <a:lstStyle/>
            <a:p/>
          </p:txBody>
        </p:sp>
        <p:sp>
          <p:nvSpPr>
            <p:cNvPr id="27" name="rc27"/>
            <p:cNvSpPr/>
            <p:nvPr/>
          </p:nvSpPr>
          <p:spPr>
            <a:xfrm>
              <a:off x="1425243" y="4952633"/>
              <a:ext cx="420026" cy="0"/>
            </a:xfrm>
            <a:prstGeom prst="rect">
              <a:avLst/>
            </a:prstGeom>
            <a:solidFill>
              <a:srgbClr val="1CABE2">
                <a:alpha val="100000"/>
              </a:srgbClr>
            </a:solidFill>
          </p:spPr>
          <p:txBody>
            <a:bodyPr/>
            <a:lstStyle/>
            <a:p/>
          </p:txBody>
        </p:sp>
        <p:sp>
          <p:nvSpPr>
            <p:cNvPr id="28" name="rc28"/>
            <p:cNvSpPr/>
            <p:nvPr/>
          </p:nvSpPr>
          <p:spPr>
            <a:xfrm>
              <a:off x="1891939" y="4016754"/>
              <a:ext cx="420026" cy="935878"/>
            </a:xfrm>
            <a:prstGeom prst="rect">
              <a:avLst/>
            </a:prstGeom>
            <a:solidFill>
              <a:srgbClr val="1CABE2">
                <a:alpha val="100000"/>
              </a:srgbClr>
            </a:solidFill>
          </p:spPr>
          <p:txBody>
            <a:bodyPr/>
            <a:lstStyle/>
            <a:p/>
          </p:txBody>
        </p:sp>
        <p:sp>
          <p:nvSpPr>
            <p:cNvPr id="29" name="rc29"/>
            <p:cNvSpPr/>
            <p:nvPr/>
          </p:nvSpPr>
          <p:spPr>
            <a:xfrm>
              <a:off x="2358635" y="4952633"/>
              <a:ext cx="420026" cy="0"/>
            </a:xfrm>
            <a:prstGeom prst="rect">
              <a:avLst/>
            </a:prstGeom>
            <a:solidFill>
              <a:srgbClr val="1CABE2">
                <a:alpha val="100000"/>
              </a:srgbClr>
            </a:solidFill>
          </p:spPr>
          <p:txBody>
            <a:bodyPr/>
            <a:lstStyle/>
            <a:p/>
          </p:txBody>
        </p:sp>
        <p:sp>
          <p:nvSpPr>
            <p:cNvPr id="30" name="rc30"/>
            <p:cNvSpPr/>
            <p:nvPr/>
          </p:nvSpPr>
          <p:spPr>
            <a:xfrm>
              <a:off x="2825330" y="4952633"/>
              <a:ext cx="420026" cy="0"/>
            </a:xfrm>
            <a:prstGeom prst="rect">
              <a:avLst/>
            </a:prstGeom>
            <a:solidFill>
              <a:srgbClr val="1CABE2">
                <a:alpha val="100000"/>
              </a:srgbClr>
            </a:solidFill>
          </p:spPr>
          <p:txBody>
            <a:bodyPr/>
            <a:lstStyle/>
            <a:p/>
          </p:txBody>
        </p:sp>
        <p:sp>
          <p:nvSpPr>
            <p:cNvPr id="31" name="rc31"/>
            <p:cNvSpPr/>
            <p:nvPr/>
          </p:nvSpPr>
          <p:spPr>
            <a:xfrm>
              <a:off x="3292026" y="4952633"/>
              <a:ext cx="420026" cy="0"/>
            </a:xfrm>
            <a:prstGeom prst="rect">
              <a:avLst/>
            </a:prstGeom>
            <a:solidFill>
              <a:srgbClr val="1CABE2">
                <a:alpha val="100000"/>
              </a:srgbClr>
            </a:solidFill>
          </p:spPr>
          <p:txBody>
            <a:bodyPr/>
            <a:lstStyle/>
            <a:p/>
          </p:txBody>
        </p:sp>
        <p:sp>
          <p:nvSpPr>
            <p:cNvPr id="32" name="rc32"/>
            <p:cNvSpPr/>
            <p:nvPr/>
          </p:nvSpPr>
          <p:spPr>
            <a:xfrm>
              <a:off x="3758722" y="4952633"/>
              <a:ext cx="420026" cy="0"/>
            </a:xfrm>
            <a:prstGeom prst="rect">
              <a:avLst/>
            </a:prstGeom>
            <a:solidFill>
              <a:srgbClr val="1CABE2">
                <a:alpha val="100000"/>
              </a:srgbClr>
            </a:solidFill>
          </p:spPr>
          <p:txBody>
            <a:bodyPr/>
            <a:lstStyle/>
            <a:p/>
          </p:txBody>
        </p:sp>
        <p:sp>
          <p:nvSpPr>
            <p:cNvPr id="33" name="rc33"/>
            <p:cNvSpPr/>
            <p:nvPr/>
          </p:nvSpPr>
          <p:spPr>
            <a:xfrm>
              <a:off x="4225417" y="4952633"/>
              <a:ext cx="420026" cy="0"/>
            </a:xfrm>
            <a:prstGeom prst="rect">
              <a:avLst/>
            </a:prstGeom>
            <a:solidFill>
              <a:srgbClr val="1CABE2">
                <a:alpha val="100000"/>
              </a:srgbClr>
            </a:solidFill>
          </p:spPr>
          <p:txBody>
            <a:bodyPr/>
            <a:lstStyle/>
            <a:p/>
          </p:txBody>
        </p:sp>
        <p:sp>
          <p:nvSpPr>
            <p:cNvPr id="34" name="rc34"/>
            <p:cNvSpPr/>
            <p:nvPr/>
          </p:nvSpPr>
          <p:spPr>
            <a:xfrm>
              <a:off x="4692113" y="4952633"/>
              <a:ext cx="420026" cy="0"/>
            </a:xfrm>
            <a:prstGeom prst="rect">
              <a:avLst/>
            </a:prstGeom>
            <a:solidFill>
              <a:srgbClr val="1CABE2">
                <a:alpha val="100000"/>
              </a:srgbClr>
            </a:solidFill>
          </p:spPr>
          <p:txBody>
            <a:bodyPr/>
            <a:lstStyle/>
            <a:p/>
          </p:txBody>
        </p:sp>
        <p:sp>
          <p:nvSpPr>
            <p:cNvPr id="35" name="rc35"/>
            <p:cNvSpPr/>
            <p:nvPr/>
          </p:nvSpPr>
          <p:spPr>
            <a:xfrm>
              <a:off x="5158809" y="4952633"/>
              <a:ext cx="420026" cy="0"/>
            </a:xfrm>
            <a:prstGeom prst="rect">
              <a:avLst/>
            </a:prstGeom>
            <a:solidFill>
              <a:srgbClr val="1CABE2">
                <a:alpha val="100000"/>
              </a:srgbClr>
            </a:solidFill>
          </p:spPr>
          <p:txBody>
            <a:bodyPr/>
            <a:lstStyle/>
            <a:p/>
          </p:txBody>
        </p:sp>
        <p:sp>
          <p:nvSpPr>
            <p:cNvPr id="36" name="rc36"/>
            <p:cNvSpPr/>
            <p:nvPr/>
          </p:nvSpPr>
          <p:spPr>
            <a:xfrm>
              <a:off x="5625505" y="4952633"/>
              <a:ext cx="420026" cy="0"/>
            </a:xfrm>
            <a:prstGeom prst="rect">
              <a:avLst/>
            </a:prstGeom>
            <a:solidFill>
              <a:srgbClr val="1CABE2">
                <a:alpha val="100000"/>
              </a:srgbClr>
            </a:solidFill>
          </p:spPr>
          <p:txBody>
            <a:bodyPr/>
            <a:lstStyle/>
            <a:p/>
          </p:txBody>
        </p:sp>
        <p:sp>
          <p:nvSpPr>
            <p:cNvPr id="37" name="rc37"/>
            <p:cNvSpPr/>
            <p:nvPr/>
          </p:nvSpPr>
          <p:spPr>
            <a:xfrm>
              <a:off x="6092200" y="4952633"/>
              <a:ext cx="420026" cy="0"/>
            </a:xfrm>
            <a:prstGeom prst="rect">
              <a:avLst/>
            </a:prstGeom>
            <a:solidFill>
              <a:srgbClr val="1CABE2">
                <a:alpha val="100000"/>
              </a:srgbClr>
            </a:solidFill>
          </p:spPr>
          <p:txBody>
            <a:bodyPr/>
            <a:lstStyle/>
            <a:p/>
          </p:txBody>
        </p:sp>
        <p:sp>
          <p:nvSpPr>
            <p:cNvPr id="38" name="rc38"/>
            <p:cNvSpPr/>
            <p:nvPr/>
          </p:nvSpPr>
          <p:spPr>
            <a:xfrm>
              <a:off x="6558896" y="4952633"/>
              <a:ext cx="420026" cy="0"/>
            </a:xfrm>
            <a:prstGeom prst="rect">
              <a:avLst/>
            </a:prstGeom>
            <a:solidFill>
              <a:srgbClr val="1CABE2">
                <a:alpha val="100000"/>
              </a:srgbClr>
            </a:solidFill>
          </p:spPr>
          <p:txBody>
            <a:bodyPr/>
            <a:lstStyle/>
            <a:p/>
          </p:txBody>
        </p:sp>
        <p:sp>
          <p:nvSpPr>
            <p:cNvPr id="39" name="rc39"/>
            <p:cNvSpPr/>
            <p:nvPr/>
          </p:nvSpPr>
          <p:spPr>
            <a:xfrm>
              <a:off x="7025592" y="4952633"/>
              <a:ext cx="420026" cy="0"/>
            </a:xfrm>
            <a:prstGeom prst="rect">
              <a:avLst/>
            </a:prstGeom>
            <a:solidFill>
              <a:srgbClr val="1CABE2">
                <a:alpha val="100000"/>
              </a:srgbClr>
            </a:solidFill>
          </p:spPr>
          <p:txBody>
            <a:bodyPr/>
            <a:lstStyle/>
            <a:p/>
          </p:txBody>
        </p:sp>
        <p:sp>
          <p:nvSpPr>
            <p:cNvPr id="40" name="pl40"/>
            <p:cNvSpPr/>
            <p:nvPr/>
          </p:nvSpPr>
          <p:spPr>
            <a:xfrm>
              <a:off x="1168561" y="2051408"/>
              <a:ext cx="6067044" cy="811095"/>
            </a:xfrm>
            <a:custGeom>
              <a:avLst/>
              <a:pathLst>
                <a:path w="6067044" h="811095">
                  <a:moveTo>
                    <a:pt x="0" y="187175"/>
                  </a:moveTo>
                  <a:lnTo>
                    <a:pt x="466695" y="530331"/>
                  </a:lnTo>
                  <a:lnTo>
                    <a:pt x="933391" y="530331"/>
                  </a:lnTo>
                  <a:lnTo>
                    <a:pt x="1400087" y="561527"/>
                  </a:lnTo>
                  <a:lnTo>
                    <a:pt x="1866782" y="343155"/>
                  </a:lnTo>
                  <a:lnTo>
                    <a:pt x="2333478" y="280763"/>
                  </a:lnTo>
                  <a:lnTo>
                    <a:pt x="2800174" y="0"/>
                  </a:lnTo>
                  <a:lnTo>
                    <a:pt x="3266869" y="374351"/>
                  </a:lnTo>
                  <a:lnTo>
                    <a:pt x="3733565" y="374351"/>
                  </a:lnTo>
                  <a:lnTo>
                    <a:pt x="4200261" y="811095"/>
                  </a:lnTo>
                  <a:lnTo>
                    <a:pt x="4666957" y="93587"/>
                  </a:lnTo>
                  <a:lnTo>
                    <a:pt x="5133652" y="779899"/>
                  </a:lnTo>
                  <a:lnTo>
                    <a:pt x="5600348" y="467939"/>
                  </a:lnTo>
                  <a:lnTo>
                    <a:pt x="6067044" y="467939"/>
                  </a:lnTo>
                </a:path>
              </a:pathLst>
            </a:custGeom>
            <a:ln w="27101" cap="flat">
              <a:solidFill>
                <a:srgbClr val="00833D">
                  <a:alpha val="100000"/>
                </a:srgbClr>
              </a:solidFill>
              <a:prstDash val="solid"/>
              <a:round/>
            </a:ln>
          </p:spPr>
          <p:txBody>
            <a:bodyPr/>
            <a:lstStyle/>
            <a:p/>
          </p:txBody>
        </p:sp>
        <p:sp>
          <p:nvSpPr>
            <p:cNvPr id="41" name="pl41"/>
            <p:cNvSpPr/>
            <p:nvPr/>
          </p:nvSpPr>
          <p:spPr>
            <a:xfrm>
              <a:off x="3968735" y="2144996"/>
              <a:ext cx="3266869" cy="1559798"/>
            </a:xfrm>
            <a:custGeom>
              <a:avLst/>
              <a:pathLst>
                <a:path w="3266869" h="1559798">
                  <a:moveTo>
                    <a:pt x="0" y="1123054"/>
                  </a:moveTo>
                  <a:lnTo>
                    <a:pt x="466695" y="1123054"/>
                  </a:lnTo>
                  <a:lnTo>
                    <a:pt x="933391" y="1216642"/>
                  </a:lnTo>
                  <a:lnTo>
                    <a:pt x="1400087" y="1559798"/>
                  </a:lnTo>
                  <a:lnTo>
                    <a:pt x="1866782" y="0"/>
                  </a:lnTo>
                  <a:lnTo>
                    <a:pt x="2333478" y="1310230"/>
                  </a:lnTo>
                  <a:lnTo>
                    <a:pt x="2800174" y="748703"/>
                  </a:lnTo>
                  <a:lnTo>
                    <a:pt x="3266869" y="748703"/>
                  </a:lnTo>
                </a:path>
              </a:pathLst>
            </a:custGeom>
            <a:ln w="27101" cap="flat">
              <a:solidFill>
                <a:srgbClr val="002759">
                  <a:alpha val="100000"/>
                </a:srgbClr>
              </a:solidFill>
              <a:prstDash val="solid"/>
              <a:round/>
            </a:ln>
          </p:spPr>
          <p:txBody>
            <a:bodyPr/>
            <a:lstStyle/>
            <a:p/>
          </p:txBody>
        </p:sp>
        <p:sp>
          <p:nvSpPr>
            <p:cNvPr id="42" name="pt42"/>
            <p:cNvSpPr/>
            <p:nvPr/>
          </p:nvSpPr>
          <p:spPr>
            <a:xfrm>
              <a:off x="1136959"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937134"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03829"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70525" y="33300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337221" y="36731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803916"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270612"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737308"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204004"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3540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160209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002474"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974</a:t>
              </a:r>
            </a:p>
          </p:txBody>
        </p:sp>
        <p:sp>
          <p:nvSpPr>
            <p:cNvPr id="67" name="tx67"/>
            <p:cNvSpPr/>
            <p:nvPr/>
          </p:nvSpPr>
          <p:spPr>
            <a:xfrm>
              <a:off x="253548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00218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46888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93557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440227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486896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533566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5802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26905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73575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72024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pl78"/>
            <p:cNvSpPr/>
            <p:nvPr/>
          </p:nvSpPr>
          <p:spPr>
            <a:xfrm>
              <a:off x="7254810" y="2519406"/>
              <a:ext cx="607493" cy="1860"/>
            </a:xfrm>
            <a:custGeom>
              <a:avLst/>
              <a:pathLst>
                <a:path w="607493" h="1860">
                  <a:moveTo>
                    <a:pt x="607493" y="1860"/>
                  </a:moveTo>
                  <a:lnTo>
                    <a:pt x="0" y="0"/>
                  </a:lnTo>
                </a:path>
              </a:pathLst>
            </a:custGeom>
          </p:spPr>
          <p:txBody>
            <a:bodyPr/>
            <a:lstStyle/>
            <a:p/>
          </p:txBody>
        </p:sp>
        <p:sp>
          <p:nvSpPr>
            <p:cNvPr id="79" name="pl79"/>
            <p:cNvSpPr/>
            <p:nvPr/>
          </p:nvSpPr>
          <p:spPr>
            <a:xfrm>
              <a:off x="7254810" y="2893784"/>
              <a:ext cx="607493" cy="2691"/>
            </a:xfrm>
            <a:custGeom>
              <a:avLst/>
              <a:pathLst>
                <a:path w="607493" h="2691">
                  <a:moveTo>
                    <a:pt x="607493" y="2691"/>
                  </a:moveTo>
                  <a:lnTo>
                    <a:pt x="0" y="0"/>
                  </a:lnTo>
                </a:path>
              </a:pathLst>
            </a:custGeom>
          </p:spPr>
          <p:txBody>
            <a:bodyPr/>
            <a:lstStyle/>
            <a:p/>
          </p:txBody>
        </p:sp>
        <p:sp>
          <p:nvSpPr>
            <p:cNvPr id="80" name="pg80"/>
            <p:cNvSpPr/>
            <p:nvPr/>
          </p:nvSpPr>
          <p:spPr>
            <a:xfrm>
              <a:off x="7793724" y="243286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24739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78%</a:t>
              </a:r>
            </a:p>
          </p:txBody>
        </p:sp>
        <p:sp>
          <p:nvSpPr>
            <p:cNvPr id="82" name="pg82"/>
            <p:cNvSpPr/>
            <p:nvPr/>
          </p:nvSpPr>
          <p:spPr>
            <a:xfrm>
              <a:off x="7793724" y="28080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28491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84" name="rc84"/>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92796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7" name="tx87"/>
            <p:cNvSpPr/>
            <p:nvPr/>
          </p:nvSpPr>
          <p:spPr>
            <a:xfrm>
              <a:off x="508103" y="29671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8" name="tx88"/>
            <p:cNvSpPr/>
            <p:nvPr/>
          </p:nvSpPr>
          <p:spPr>
            <a:xfrm>
              <a:off x="508103" y="20062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9" name="tx8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706808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4" name="tx114"/>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pl116"/>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t117"/>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8" name="pl118"/>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9" name="pt119"/>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0" name="tx120"/>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1" name="tx121"/>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2" name="rc122"/>
            <p:cNvSpPr/>
            <p:nvPr/>
          </p:nvSpPr>
          <p:spPr>
            <a:xfrm>
              <a:off x="5629279" y="5900002"/>
              <a:ext cx="201456" cy="201456"/>
            </a:xfrm>
            <a:prstGeom prst="rect">
              <a:avLst/>
            </a:prstGeom>
            <a:solidFill>
              <a:srgbClr val="1CABE2">
                <a:alpha val="100000"/>
              </a:srgbClr>
            </a:solidFill>
          </p:spPr>
          <p:txBody>
            <a:bodyPr/>
            <a:lstStyle/>
            <a:p/>
          </p:txBody>
        </p:sp>
        <p:sp>
          <p:nvSpPr>
            <p:cNvPr id="123" name="tx123"/>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4" name="tx124"/>
            <p:cNvSpPr/>
            <p:nvPr/>
          </p:nvSpPr>
          <p:spPr>
            <a:xfrm>
              <a:off x="1742097" y="1334104"/>
              <a:ext cx="60400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Solomon Islands, 2012-2025</a:t>
              </a:r>
            </a:p>
          </p:txBody>
        </p:sp>
        <p:sp>
          <p:nvSpPr>
            <p:cNvPr id="125" name="tx12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7" name="tx12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8" name="tx12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Solomon Islands. In the same year, MCV1 coverage was 78% and MCV2 coverage was 66%.
The number of cases in 2025 was the same as in 2024 (n=0).
The highest number of measles cases was reported in 2014 (n=974). In this year, MCV1 coverage was 76%.
Solomon Islands has not reported any measles cases over the last 5 years (2021-2025).
Solomon Islands reported measles vaccine stockouts in 2003, 2011, and 2025.
There were measles-containing vaccine supplementary immunization activities/campaigns in 2021 and 2023.</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reported no confirmed measles cases, while MCV1 coverage was 78% and MCV2 coverage was 66%.</a:t>
            </a:r>
          </a:p>
        </p:txBody>
      </p:sp>
      <p:grpSp xmlns:pic="http://schemas.openxmlformats.org/drawingml/2006/picture">
        <p:nvGrpSpPr>
          <p:cNvPr id="131" name=""/>
          <p:cNvGrpSpPr/>
          <p:nvPr/>
        </p:nvGrpSpPr>
        <p:grpSpPr>
          <a:xfrm>
            <a:off x="292608" y="1097280"/>
            <a:ext cx="8595360" cy="28575"/>
            <a:chOff x="292608" y="1097280"/>
            <a:chExt cx="8595360" cy="28575"/>
          </a:xfrm>
        </p:grpSpPr>
        <p:sp>
          <p:nvSpPr>
            <p:cNvPr id="1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93635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9107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44579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7005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95522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3089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5637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8184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307314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32786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3818430"/>
              <a:ext cx="3485499" cy="745280"/>
            </a:xfrm>
            <a:custGeom>
              <a:avLst/>
              <a:pathLst>
                <a:path w="3485499" h="745280">
                  <a:moveTo>
                    <a:pt x="0" y="74528"/>
                  </a:moveTo>
                  <a:lnTo>
                    <a:pt x="139419" y="745280"/>
                  </a:lnTo>
                  <a:lnTo>
                    <a:pt x="278839" y="372640"/>
                  </a:lnTo>
                  <a:lnTo>
                    <a:pt x="418259" y="596224"/>
                  </a:lnTo>
                  <a:lnTo>
                    <a:pt x="557679" y="670752"/>
                  </a:lnTo>
                  <a:lnTo>
                    <a:pt x="697099" y="447168"/>
                  </a:lnTo>
                  <a:lnTo>
                    <a:pt x="836519" y="745280"/>
                  </a:lnTo>
                  <a:lnTo>
                    <a:pt x="975939" y="372640"/>
                  </a:lnTo>
                  <a:lnTo>
                    <a:pt x="1115359" y="745280"/>
                  </a:lnTo>
                  <a:lnTo>
                    <a:pt x="1254779" y="596224"/>
                  </a:lnTo>
                  <a:lnTo>
                    <a:pt x="1394199" y="149056"/>
                  </a:lnTo>
                  <a:lnTo>
                    <a:pt x="1533619" y="298112"/>
                  </a:lnTo>
                  <a:lnTo>
                    <a:pt x="1673039" y="447168"/>
                  </a:lnTo>
                  <a:lnTo>
                    <a:pt x="1812459" y="298112"/>
                  </a:lnTo>
                  <a:lnTo>
                    <a:pt x="1951879" y="223584"/>
                  </a:lnTo>
                  <a:lnTo>
                    <a:pt x="2091299" y="298112"/>
                  </a:lnTo>
                  <a:lnTo>
                    <a:pt x="2230719" y="372640"/>
                  </a:lnTo>
                  <a:lnTo>
                    <a:pt x="2370139" y="372640"/>
                  </a:lnTo>
                  <a:lnTo>
                    <a:pt x="2509559" y="670752"/>
                  </a:lnTo>
                  <a:lnTo>
                    <a:pt x="2648979" y="372640"/>
                  </a:lnTo>
                  <a:lnTo>
                    <a:pt x="2788399" y="447168"/>
                  </a:lnTo>
                  <a:lnTo>
                    <a:pt x="2927819" y="149056"/>
                  </a:lnTo>
                  <a:lnTo>
                    <a:pt x="3067239" y="0"/>
                  </a:lnTo>
                  <a:lnTo>
                    <a:pt x="3206659" y="74528"/>
                  </a:lnTo>
                  <a:lnTo>
                    <a:pt x="3346079" y="447168"/>
                  </a:lnTo>
                  <a:lnTo>
                    <a:pt x="3485499" y="447168"/>
                  </a:lnTo>
                </a:path>
              </a:pathLst>
            </a:custGeom>
            <a:ln w="27101" cap="flat">
              <a:solidFill>
                <a:srgbClr val="0058AB">
                  <a:alpha val="80000"/>
                </a:srgbClr>
              </a:solidFill>
              <a:prstDash val="solid"/>
              <a:round/>
            </a:ln>
          </p:spPr>
          <p:txBody>
            <a:bodyPr/>
            <a:lstStyle/>
            <a:p/>
          </p:txBody>
        </p:sp>
        <p:sp>
          <p:nvSpPr>
            <p:cNvPr id="23" name="pl23"/>
            <p:cNvSpPr/>
            <p:nvPr/>
          </p:nvSpPr>
          <p:spPr>
            <a:xfrm>
              <a:off x="979796" y="3594846"/>
              <a:ext cx="3485499" cy="670752"/>
            </a:xfrm>
            <a:custGeom>
              <a:avLst/>
              <a:pathLst>
                <a:path w="3485499" h="670752">
                  <a:moveTo>
                    <a:pt x="0" y="0"/>
                  </a:moveTo>
                  <a:lnTo>
                    <a:pt x="139419" y="74528"/>
                  </a:lnTo>
                  <a:lnTo>
                    <a:pt x="278839" y="0"/>
                  </a:lnTo>
                  <a:lnTo>
                    <a:pt x="418259" y="149056"/>
                  </a:lnTo>
                  <a:lnTo>
                    <a:pt x="557679" y="223584"/>
                  </a:lnTo>
                  <a:lnTo>
                    <a:pt x="697099" y="149056"/>
                  </a:lnTo>
                  <a:lnTo>
                    <a:pt x="836519" y="223584"/>
                  </a:lnTo>
                  <a:lnTo>
                    <a:pt x="975939" y="223584"/>
                  </a:lnTo>
                  <a:lnTo>
                    <a:pt x="1115359" y="372640"/>
                  </a:lnTo>
                  <a:lnTo>
                    <a:pt x="1254779" y="447168"/>
                  </a:lnTo>
                  <a:lnTo>
                    <a:pt x="1394199" y="521696"/>
                  </a:lnTo>
                  <a:lnTo>
                    <a:pt x="1533619" y="521696"/>
                  </a:lnTo>
                  <a:lnTo>
                    <a:pt x="1673039" y="521696"/>
                  </a:lnTo>
                  <a:lnTo>
                    <a:pt x="1812459" y="521696"/>
                  </a:lnTo>
                  <a:lnTo>
                    <a:pt x="1951879" y="596224"/>
                  </a:lnTo>
                  <a:lnTo>
                    <a:pt x="2091299" y="596224"/>
                  </a:lnTo>
                  <a:lnTo>
                    <a:pt x="2230719" y="596224"/>
                  </a:lnTo>
                  <a:lnTo>
                    <a:pt x="2370139" y="596224"/>
                  </a:lnTo>
                  <a:lnTo>
                    <a:pt x="2509559" y="670752"/>
                  </a:lnTo>
                  <a:lnTo>
                    <a:pt x="2648979" y="670752"/>
                  </a:lnTo>
                  <a:lnTo>
                    <a:pt x="2788399" y="596224"/>
                  </a:lnTo>
                  <a:lnTo>
                    <a:pt x="2927819" y="521696"/>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24" name="pl24"/>
            <p:cNvSpPr/>
            <p:nvPr/>
          </p:nvSpPr>
          <p:spPr>
            <a:xfrm>
              <a:off x="979796" y="3818430"/>
              <a:ext cx="3485499" cy="670752"/>
            </a:xfrm>
            <a:custGeom>
              <a:avLst/>
              <a:pathLst>
                <a:path w="3485499" h="670752">
                  <a:moveTo>
                    <a:pt x="0" y="0"/>
                  </a:moveTo>
                  <a:lnTo>
                    <a:pt x="139419" y="74528"/>
                  </a:lnTo>
                  <a:lnTo>
                    <a:pt x="278839" y="0"/>
                  </a:lnTo>
                  <a:lnTo>
                    <a:pt x="418259" y="74528"/>
                  </a:lnTo>
                  <a:lnTo>
                    <a:pt x="557679" y="149056"/>
                  </a:lnTo>
                  <a:lnTo>
                    <a:pt x="697099" y="149056"/>
                  </a:lnTo>
                  <a:lnTo>
                    <a:pt x="836519" y="223584"/>
                  </a:lnTo>
                  <a:lnTo>
                    <a:pt x="975939" y="298112"/>
                  </a:lnTo>
                  <a:lnTo>
                    <a:pt x="1115359" y="447168"/>
                  </a:lnTo>
                  <a:lnTo>
                    <a:pt x="1254779" y="596224"/>
                  </a:lnTo>
                  <a:lnTo>
                    <a:pt x="1394199" y="596224"/>
                  </a:lnTo>
                  <a:lnTo>
                    <a:pt x="1533619" y="596224"/>
                  </a:lnTo>
                  <a:lnTo>
                    <a:pt x="1673039" y="670752"/>
                  </a:lnTo>
                  <a:lnTo>
                    <a:pt x="1812459" y="521696"/>
                  </a:lnTo>
                  <a:lnTo>
                    <a:pt x="1951879" y="596224"/>
                  </a:lnTo>
                  <a:lnTo>
                    <a:pt x="2091299" y="596224"/>
                  </a:lnTo>
                  <a:lnTo>
                    <a:pt x="2230719" y="596224"/>
                  </a:lnTo>
                  <a:lnTo>
                    <a:pt x="2370139" y="596224"/>
                  </a:lnTo>
                  <a:lnTo>
                    <a:pt x="2509559" y="596224"/>
                  </a:lnTo>
                  <a:lnTo>
                    <a:pt x="2648979" y="596224"/>
                  </a:lnTo>
                  <a:lnTo>
                    <a:pt x="2788399" y="596224"/>
                  </a:lnTo>
                  <a:lnTo>
                    <a:pt x="2927819" y="521696"/>
                  </a:lnTo>
                  <a:lnTo>
                    <a:pt x="3067239" y="596224"/>
                  </a:lnTo>
                  <a:lnTo>
                    <a:pt x="3206659" y="521696"/>
                  </a:lnTo>
                  <a:lnTo>
                    <a:pt x="3346079" y="521696"/>
                  </a:lnTo>
                  <a:lnTo>
                    <a:pt x="3485499" y="596224"/>
                  </a:lnTo>
                </a:path>
              </a:pathLst>
            </a:custGeom>
            <a:ln w="27101" cap="flat">
              <a:solidFill>
                <a:srgbClr val="00833D">
                  <a:alpha val="80000"/>
                </a:srgbClr>
              </a:solidFill>
              <a:prstDash val="solid"/>
              <a:round/>
            </a:ln>
          </p:spPr>
          <p:txBody>
            <a:bodyPr/>
            <a:lstStyle/>
            <a:p/>
          </p:txBody>
        </p:sp>
        <p:sp>
          <p:nvSpPr>
            <p:cNvPr id="25" name="pl25"/>
            <p:cNvSpPr/>
            <p:nvPr/>
          </p:nvSpPr>
          <p:spPr>
            <a:xfrm>
              <a:off x="979796" y="3818430"/>
              <a:ext cx="3485499" cy="745280"/>
            </a:xfrm>
            <a:custGeom>
              <a:avLst/>
              <a:pathLst>
                <a:path w="3485499" h="745280">
                  <a:moveTo>
                    <a:pt x="0" y="74528"/>
                  </a:moveTo>
                  <a:lnTo>
                    <a:pt x="139419" y="745280"/>
                  </a:lnTo>
                  <a:lnTo>
                    <a:pt x="278839" y="372640"/>
                  </a:lnTo>
                  <a:lnTo>
                    <a:pt x="418259" y="596224"/>
                  </a:lnTo>
                  <a:lnTo>
                    <a:pt x="557679" y="670752"/>
                  </a:lnTo>
                  <a:lnTo>
                    <a:pt x="697099" y="447168"/>
                  </a:lnTo>
                  <a:lnTo>
                    <a:pt x="836519" y="745280"/>
                  </a:lnTo>
                  <a:lnTo>
                    <a:pt x="975939" y="372640"/>
                  </a:lnTo>
                  <a:lnTo>
                    <a:pt x="1115359" y="745280"/>
                  </a:lnTo>
                  <a:lnTo>
                    <a:pt x="1254779" y="596224"/>
                  </a:lnTo>
                  <a:lnTo>
                    <a:pt x="1394199" y="149056"/>
                  </a:lnTo>
                  <a:lnTo>
                    <a:pt x="1533619" y="298112"/>
                  </a:lnTo>
                  <a:lnTo>
                    <a:pt x="1673039" y="447168"/>
                  </a:lnTo>
                  <a:lnTo>
                    <a:pt x="1812459" y="298112"/>
                  </a:lnTo>
                  <a:lnTo>
                    <a:pt x="1951879" y="223584"/>
                  </a:lnTo>
                  <a:lnTo>
                    <a:pt x="2091299" y="298112"/>
                  </a:lnTo>
                  <a:lnTo>
                    <a:pt x="2230719" y="372640"/>
                  </a:lnTo>
                  <a:lnTo>
                    <a:pt x="2370139" y="372640"/>
                  </a:lnTo>
                  <a:lnTo>
                    <a:pt x="2509559" y="670752"/>
                  </a:lnTo>
                  <a:lnTo>
                    <a:pt x="2648979" y="372640"/>
                  </a:lnTo>
                  <a:lnTo>
                    <a:pt x="2788399" y="447168"/>
                  </a:lnTo>
                  <a:lnTo>
                    <a:pt x="2927819" y="149056"/>
                  </a:lnTo>
                  <a:lnTo>
                    <a:pt x="3067239" y="0"/>
                  </a:lnTo>
                  <a:lnTo>
                    <a:pt x="3206659" y="74528"/>
                  </a:lnTo>
                  <a:lnTo>
                    <a:pt x="3346079" y="447168"/>
                  </a:lnTo>
                  <a:lnTo>
                    <a:pt x="3485499" y="447168"/>
                  </a:lnTo>
                </a:path>
              </a:pathLst>
            </a:custGeom>
            <a:ln w="43362" cap="flat">
              <a:solidFill>
                <a:srgbClr val="000000">
                  <a:alpha val="100000"/>
                </a:srgbClr>
              </a:solidFill>
              <a:prstDash val="solid"/>
              <a:round/>
            </a:ln>
          </p:spPr>
          <p:txBody>
            <a:bodyPr/>
            <a:lstStyle/>
            <a:p/>
          </p:txBody>
        </p:sp>
        <p:sp>
          <p:nvSpPr>
            <p:cNvPr id="26" name="pl26"/>
            <p:cNvSpPr/>
            <p:nvPr/>
          </p:nvSpPr>
          <p:spPr>
            <a:xfrm>
              <a:off x="979796" y="3818430"/>
              <a:ext cx="3485499" cy="745280"/>
            </a:xfrm>
            <a:custGeom>
              <a:avLst/>
              <a:pathLst>
                <a:path w="3485499" h="745280">
                  <a:moveTo>
                    <a:pt x="0" y="74528"/>
                  </a:moveTo>
                  <a:lnTo>
                    <a:pt x="139419" y="745280"/>
                  </a:lnTo>
                  <a:lnTo>
                    <a:pt x="278839" y="372640"/>
                  </a:lnTo>
                  <a:lnTo>
                    <a:pt x="418259" y="596224"/>
                  </a:lnTo>
                  <a:lnTo>
                    <a:pt x="557679" y="670752"/>
                  </a:lnTo>
                  <a:lnTo>
                    <a:pt x="697099" y="447168"/>
                  </a:lnTo>
                  <a:lnTo>
                    <a:pt x="836519" y="745280"/>
                  </a:lnTo>
                  <a:lnTo>
                    <a:pt x="975939" y="372640"/>
                  </a:lnTo>
                  <a:lnTo>
                    <a:pt x="1115359" y="745280"/>
                  </a:lnTo>
                  <a:lnTo>
                    <a:pt x="1254779" y="596224"/>
                  </a:lnTo>
                  <a:lnTo>
                    <a:pt x="1394199" y="149056"/>
                  </a:lnTo>
                  <a:lnTo>
                    <a:pt x="1533619" y="298112"/>
                  </a:lnTo>
                  <a:lnTo>
                    <a:pt x="1673039" y="447168"/>
                  </a:lnTo>
                  <a:lnTo>
                    <a:pt x="1812459" y="298112"/>
                  </a:lnTo>
                  <a:lnTo>
                    <a:pt x="1951879" y="223584"/>
                  </a:lnTo>
                  <a:lnTo>
                    <a:pt x="2091299" y="298112"/>
                  </a:lnTo>
                  <a:lnTo>
                    <a:pt x="2230719" y="372640"/>
                  </a:lnTo>
                  <a:lnTo>
                    <a:pt x="2370139" y="372640"/>
                  </a:lnTo>
                  <a:lnTo>
                    <a:pt x="2509559" y="670752"/>
                  </a:lnTo>
                  <a:lnTo>
                    <a:pt x="2648979" y="372640"/>
                  </a:lnTo>
                  <a:lnTo>
                    <a:pt x="2788399" y="447168"/>
                  </a:lnTo>
                  <a:lnTo>
                    <a:pt x="2927819" y="149056"/>
                  </a:lnTo>
                  <a:lnTo>
                    <a:pt x="3067239" y="0"/>
                  </a:lnTo>
                  <a:lnTo>
                    <a:pt x="3206659" y="74528"/>
                  </a:lnTo>
                  <a:lnTo>
                    <a:pt x="3346079" y="447168"/>
                  </a:lnTo>
                  <a:lnTo>
                    <a:pt x="3485499" y="447168"/>
                  </a:lnTo>
                </a:path>
              </a:pathLst>
            </a:custGeom>
            <a:ln w="27101" cap="flat">
              <a:solidFill>
                <a:srgbClr val="0058AB">
                  <a:alpha val="100000"/>
                </a:srgbClr>
              </a:solidFill>
              <a:prstDash val="solid"/>
              <a:round/>
            </a:ln>
          </p:spPr>
          <p:txBody>
            <a:bodyPr/>
            <a:lstStyle/>
            <a:p/>
          </p:txBody>
        </p:sp>
        <p:sp>
          <p:nvSpPr>
            <p:cNvPr id="27" name="pl27"/>
            <p:cNvSpPr/>
            <p:nvPr/>
          </p:nvSpPr>
          <p:spPr>
            <a:xfrm>
              <a:off x="805521" y="456371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66937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4042015"/>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374390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3892958"/>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3967487"/>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4042015"/>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4042015"/>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602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63163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618408" y="3975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761" y="400580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315507" y="36773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5861" y="37061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3012607" y="3826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42961" y="3855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3570287"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00640" y="393102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267387" y="3975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7740" y="400580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pg47"/>
            <p:cNvSpPr/>
            <p:nvPr/>
          </p:nvSpPr>
          <p:spPr>
            <a:xfrm>
              <a:off x="4406807" y="3975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400580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5585" y="415200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4375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577692" y="5266353"/>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5210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7757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228517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33280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33280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72425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48670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99907" y="6119132"/>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69" name="tx69"/>
            <p:cNvSpPr/>
            <p:nvPr/>
          </p:nvSpPr>
          <p:spPr>
            <a:xfrm>
              <a:off x="299135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75380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93635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19107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44579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7005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95522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3089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56371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8184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307314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32786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402396"/>
              <a:ext cx="3485499" cy="2757539"/>
            </a:xfrm>
            <a:custGeom>
              <a:avLst/>
              <a:pathLst>
                <a:path w="3485499" h="2757539">
                  <a:moveTo>
                    <a:pt x="0" y="1863202"/>
                  </a:moveTo>
                  <a:lnTo>
                    <a:pt x="139419" y="2086786"/>
                  </a:lnTo>
                  <a:lnTo>
                    <a:pt x="278839" y="1788674"/>
                  </a:lnTo>
                  <a:lnTo>
                    <a:pt x="418259" y="1788674"/>
                  </a:lnTo>
                  <a:lnTo>
                    <a:pt x="557679" y="1863202"/>
                  </a:lnTo>
                  <a:lnTo>
                    <a:pt x="697099" y="1714146"/>
                  </a:lnTo>
                  <a:lnTo>
                    <a:pt x="836519" y="2161314"/>
                  </a:lnTo>
                  <a:lnTo>
                    <a:pt x="975939" y="1937730"/>
                  </a:lnTo>
                  <a:lnTo>
                    <a:pt x="1115359" y="968865"/>
                  </a:lnTo>
                  <a:lnTo>
                    <a:pt x="1254779" y="521696"/>
                  </a:lnTo>
                  <a:lnTo>
                    <a:pt x="1394199" y="819809"/>
                  </a:lnTo>
                  <a:lnTo>
                    <a:pt x="1533619" y="596224"/>
                  </a:lnTo>
                  <a:lnTo>
                    <a:pt x="1673039" y="1490561"/>
                  </a:lnTo>
                  <a:lnTo>
                    <a:pt x="1812459" y="1117921"/>
                  </a:lnTo>
                  <a:lnTo>
                    <a:pt x="1951879" y="1565090"/>
                  </a:lnTo>
                  <a:lnTo>
                    <a:pt x="2091299" y="745280"/>
                  </a:lnTo>
                  <a:lnTo>
                    <a:pt x="2230719" y="894337"/>
                  </a:lnTo>
                  <a:lnTo>
                    <a:pt x="2370139" y="1937730"/>
                  </a:lnTo>
                  <a:lnTo>
                    <a:pt x="2509559" y="2757539"/>
                  </a:lnTo>
                  <a:lnTo>
                    <a:pt x="2648979" y="819809"/>
                  </a:lnTo>
                  <a:lnTo>
                    <a:pt x="2788399" y="894337"/>
                  </a:lnTo>
                  <a:lnTo>
                    <a:pt x="2927819" y="0"/>
                  </a:lnTo>
                  <a:lnTo>
                    <a:pt x="3067239" y="1490561"/>
                  </a:lnTo>
                  <a:lnTo>
                    <a:pt x="3206659" y="223584"/>
                  </a:lnTo>
                  <a:lnTo>
                    <a:pt x="3346079" y="1117921"/>
                  </a:lnTo>
                  <a:lnTo>
                    <a:pt x="3485499" y="1117921"/>
                  </a:lnTo>
                </a:path>
              </a:pathLst>
            </a:custGeom>
            <a:ln w="27101" cap="flat">
              <a:solidFill>
                <a:srgbClr val="0058AB">
                  <a:alpha val="80000"/>
                </a:srgbClr>
              </a:solidFill>
              <a:prstDash val="solid"/>
              <a:round/>
            </a:ln>
          </p:spPr>
          <p:txBody>
            <a:bodyPr/>
            <a:lstStyle/>
            <a:p/>
          </p:txBody>
        </p:sp>
        <p:sp>
          <p:nvSpPr>
            <p:cNvPr id="90" name="pl90"/>
            <p:cNvSpPr/>
            <p:nvPr/>
          </p:nvSpPr>
          <p:spPr>
            <a:xfrm>
              <a:off x="5345047" y="3520318"/>
              <a:ext cx="3485499" cy="670752"/>
            </a:xfrm>
            <a:custGeom>
              <a:avLst/>
              <a:pathLst>
                <a:path w="3485499" h="670752">
                  <a:moveTo>
                    <a:pt x="0" y="0"/>
                  </a:moveTo>
                  <a:lnTo>
                    <a:pt x="139419" y="74528"/>
                  </a:lnTo>
                  <a:lnTo>
                    <a:pt x="278839" y="74528"/>
                  </a:lnTo>
                  <a:lnTo>
                    <a:pt x="418259" y="149056"/>
                  </a:lnTo>
                  <a:lnTo>
                    <a:pt x="557679" y="223584"/>
                  </a:lnTo>
                  <a:lnTo>
                    <a:pt x="697099" y="223584"/>
                  </a:lnTo>
                  <a:lnTo>
                    <a:pt x="836519" y="298112"/>
                  </a:lnTo>
                  <a:lnTo>
                    <a:pt x="975939" y="372640"/>
                  </a:lnTo>
                  <a:lnTo>
                    <a:pt x="1115359" y="447168"/>
                  </a:lnTo>
                  <a:lnTo>
                    <a:pt x="1254779" y="521696"/>
                  </a:lnTo>
                  <a:lnTo>
                    <a:pt x="1394199" y="596224"/>
                  </a:lnTo>
                  <a:lnTo>
                    <a:pt x="1533619" y="596224"/>
                  </a:lnTo>
                  <a:lnTo>
                    <a:pt x="1673039" y="596224"/>
                  </a:lnTo>
                  <a:lnTo>
                    <a:pt x="1812459" y="596224"/>
                  </a:lnTo>
                  <a:lnTo>
                    <a:pt x="1951879" y="596224"/>
                  </a:lnTo>
                  <a:lnTo>
                    <a:pt x="2091299" y="670752"/>
                  </a:lnTo>
                  <a:lnTo>
                    <a:pt x="2230719" y="596224"/>
                  </a:lnTo>
                  <a:lnTo>
                    <a:pt x="2370139" y="596224"/>
                  </a:lnTo>
                  <a:lnTo>
                    <a:pt x="2509559" y="670752"/>
                  </a:lnTo>
                  <a:lnTo>
                    <a:pt x="2648979" y="670752"/>
                  </a:lnTo>
                  <a:lnTo>
                    <a:pt x="2788399" y="670752"/>
                  </a:lnTo>
                  <a:lnTo>
                    <a:pt x="2927819" y="596224"/>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91" name="pl91"/>
            <p:cNvSpPr/>
            <p:nvPr/>
          </p:nvSpPr>
          <p:spPr>
            <a:xfrm>
              <a:off x="5345047" y="3818430"/>
              <a:ext cx="3485499" cy="745280"/>
            </a:xfrm>
            <a:custGeom>
              <a:avLst/>
              <a:pathLst>
                <a:path w="3485499" h="745280">
                  <a:moveTo>
                    <a:pt x="0" y="0"/>
                  </a:moveTo>
                  <a:lnTo>
                    <a:pt x="139419" y="74528"/>
                  </a:lnTo>
                  <a:lnTo>
                    <a:pt x="278839" y="149056"/>
                  </a:lnTo>
                  <a:lnTo>
                    <a:pt x="418259" y="74528"/>
                  </a:lnTo>
                  <a:lnTo>
                    <a:pt x="557679" y="223584"/>
                  </a:lnTo>
                  <a:lnTo>
                    <a:pt x="697099" y="223584"/>
                  </a:lnTo>
                  <a:lnTo>
                    <a:pt x="836519" y="372640"/>
                  </a:lnTo>
                  <a:lnTo>
                    <a:pt x="975939" y="298112"/>
                  </a:lnTo>
                  <a:lnTo>
                    <a:pt x="1115359" y="447168"/>
                  </a:lnTo>
                  <a:lnTo>
                    <a:pt x="1254779" y="521696"/>
                  </a:lnTo>
                  <a:lnTo>
                    <a:pt x="1394199" y="596224"/>
                  </a:lnTo>
                  <a:lnTo>
                    <a:pt x="1533619" y="596224"/>
                  </a:lnTo>
                  <a:lnTo>
                    <a:pt x="1673039" y="521696"/>
                  </a:lnTo>
                  <a:lnTo>
                    <a:pt x="1812459" y="596224"/>
                  </a:lnTo>
                  <a:lnTo>
                    <a:pt x="1951879" y="596224"/>
                  </a:lnTo>
                  <a:lnTo>
                    <a:pt x="2091299" y="670752"/>
                  </a:lnTo>
                  <a:lnTo>
                    <a:pt x="2230719" y="670752"/>
                  </a:lnTo>
                  <a:lnTo>
                    <a:pt x="2370139" y="670752"/>
                  </a:lnTo>
                  <a:lnTo>
                    <a:pt x="2509559" y="745280"/>
                  </a:lnTo>
                  <a:lnTo>
                    <a:pt x="2648979" y="670752"/>
                  </a:lnTo>
                  <a:lnTo>
                    <a:pt x="2788399" y="596224"/>
                  </a:lnTo>
                  <a:lnTo>
                    <a:pt x="2927819" y="670752"/>
                  </a:lnTo>
                  <a:lnTo>
                    <a:pt x="3067239" y="596224"/>
                  </a:lnTo>
                  <a:lnTo>
                    <a:pt x="3206659" y="521696"/>
                  </a:lnTo>
                  <a:lnTo>
                    <a:pt x="3346079" y="670752"/>
                  </a:lnTo>
                  <a:lnTo>
                    <a:pt x="3485499" y="596224"/>
                  </a:lnTo>
                </a:path>
              </a:pathLst>
            </a:custGeom>
            <a:ln w="27101" cap="flat">
              <a:solidFill>
                <a:srgbClr val="00833D">
                  <a:alpha val="80000"/>
                </a:srgbClr>
              </a:solidFill>
              <a:prstDash val="solid"/>
              <a:round/>
            </a:ln>
          </p:spPr>
          <p:txBody>
            <a:bodyPr/>
            <a:lstStyle/>
            <a:p/>
          </p:txBody>
        </p:sp>
        <p:sp>
          <p:nvSpPr>
            <p:cNvPr id="92" name="pl92"/>
            <p:cNvSpPr/>
            <p:nvPr/>
          </p:nvSpPr>
          <p:spPr>
            <a:xfrm>
              <a:off x="5345047" y="2402396"/>
              <a:ext cx="3485499" cy="2757539"/>
            </a:xfrm>
            <a:custGeom>
              <a:avLst/>
              <a:pathLst>
                <a:path w="3485499" h="2757539">
                  <a:moveTo>
                    <a:pt x="0" y="1863202"/>
                  </a:moveTo>
                  <a:lnTo>
                    <a:pt x="139419" y="2086786"/>
                  </a:lnTo>
                  <a:lnTo>
                    <a:pt x="278839" y="1788674"/>
                  </a:lnTo>
                  <a:lnTo>
                    <a:pt x="418259" y="1788674"/>
                  </a:lnTo>
                  <a:lnTo>
                    <a:pt x="557679" y="1863202"/>
                  </a:lnTo>
                  <a:lnTo>
                    <a:pt x="697099" y="1714146"/>
                  </a:lnTo>
                  <a:lnTo>
                    <a:pt x="836519" y="2161314"/>
                  </a:lnTo>
                  <a:lnTo>
                    <a:pt x="975939" y="1937730"/>
                  </a:lnTo>
                  <a:lnTo>
                    <a:pt x="1115359" y="968865"/>
                  </a:lnTo>
                  <a:lnTo>
                    <a:pt x="1254779" y="521696"/>
                  </a:lnTo>
                  <a:lnTo>
                    <a:pt x="1394199" y="819809"/>
                  </a:lnTo>
                  <a:lnTo>
                    <a:pt x="1533619" y="596224"/>
                  </a:lnTo>
                  <a:lnTo>
                    <a:pt x="1673039" y="1490561"/>
                  </a:lnTo>
                  <a:lnTo>
                    <a:pt x="1812459" y="1117921"/>
                  </a:lnTo>
                  <a:lnTo>
                    <a:pt x="1951879" y="1565090"/>
                  </a:lnTo>
                  <a:lnTo>
                    <a:pt x="2091299" y="745280"/>
                  </a:lnTo>
                  <a:lnTo>
                    <a:pt x="2230719" y="894337"/>
                  </a:lnTo>
                  <a:lnTo>
                    <a:pt x="2370139" y="1937730"/>
                  </a:lnTo>
                  <a:lnTo>
                    <a:pt x="2509559" y="2757539"/>
                  </a:lnTo>
                  <a:lnTo>
                    <a:pt x="2648979" y="819809"/>
                  </a:lnTo>
                  <a:lnTo>
                    <a:pt x="2788399" y="894337"/>
                  </a:lnTo>
                  <a:lnTo>
                    <a:pt x="2927819" y="0"/>
                  </a:lnTo>
                  <a:lnTo>
                    <a:pt x="3067239" y="1490561"/>
                  </a:lnTo>
                  <a:lnTo>
                    <a:pt x="3206659" y="223584"/>
                  </a:lnTo>
                  <a:lnTo>
                    <a:pt x="3346079" y="1117921"/>
                  </a:lnTo>
                  <a:lnTo>
                    <a:pt x="3485499" y="1117921"/>
                  </a:lnTo>
                </a:path>
              </a:pathLst>
            </a:custGeom>
            <a:ln w="43362" cap="flat">
              <a:solidFill>
                <a:srgbClr val="000000">
                  <a:alpha val="100000"/>
                </a:srgbClr>
              </a:solidFill>
              <a:prstDash val="solid"/>
              <a:round/>
            </a:ln>
          </p:spPr>
          <p:txBody>
            <a:bodyPr/>
            <a:lstStyle/>
            <a:p/>
          </p:txBody>
        </p:sp>
        <p:sp>
          <p:nvSpPr>
            <p:cNvPr id="93" name="pl93"/>
            <p:cNvSpPr/>
            <p:nvPr/>
          </p:nvSpPr>
          <p:spPr>
            <a:xfrm>
              <a:off x="5345047" y="2402396"/>
              <a:ext cx="3485499" cy="2757539"/>
            </a:xfrm>
            <a:custGeom>
              <a:avLst/>
              <a:pathLst>
                <a:path w="3485499" h="2757539">
                  <a:moveTo>
                    <a:pt x="0" y="1863202"/>
                  </a:moveTo>
                  <a:lnTo>
                    <a:pt x="139419" y="2086786"/>
                  </a:lnTo>
                  <a:lnTo>
                    <a:pt x="278839" y="1788674"/>
                  </a:lnTo>
                  <a:lnTo>
                    <a:pt x="418259" y="1788674"/>
                  </a:lnTo>
                  <a:lnTo>
                    <a:pt x="557679" y="1863202"/>
                  </a:lnTo>
                  <a:lnTo>
                    <a:pt x="697099" y="1714146"/>
                  </a:lnTo>
                  <a:lnTo>
                    <a:pt x="836519" y="2161314"/>
                  </a:lnTo>
                  <a:lnTo>
                    <a:pt x="975939" y="1937730"/>
                  </a:lnTo>
                  <a:lnTo>
                    <a:pt x="1115359" y="968865"/>
                  </a:lnTo>
                  <a:lnTo>
                    <a:pt x="1254779" y="521696"/>
                  </a:lnTo>
                  <a:lnTo>
                    <a:pt x="1394199" y="819809"/>
                  </a:lnTo>
                  <a:lnTo>
                    <a:pt x="1533619" y="596224"/>
                  </a:lnTo>
                  <a:lnTo>
                    <a:pt x="1673039" y="1490561"/>
                  </a:lnTo>
                  <a:lnTo>
                    <a:pt x="1812459" y="1117921"/>
                  </a:lnTo>
                  <a:lnTo>
                    <a:pt x="1951879" y="1565090"/>
                  </a:lnTo>
                  <a:lnTo>
                    <a:pt x="2091299" y="745280"/>
                  </a:lnTo>
                  <a:lnTo>
                    <a:pt x="2230719" y="894337"/>
                  </a:lnTo>
                  <a:lnTo>
                    <a:pt x="2370139" y="1937730"/>
                  </a:lnTo>
                  <a:lnTo>
                    <a:pt x="2509559" y="2757539"/>
                  </a:lnTo>
                  <a:lnTo>
                    <a:pt x="2648979" y="819809"/>
                  </a:lnTo>
                  <a:lnTo>
                    <a:pt x="2788399" y="894337"/>
                  </a:lnTo>
                  <a:lnTo>
                    <a:pt x="2927819" y="0"/>
                  </a:lnTo>
                  <a:lnTo>
                    <a:pt x="3067239" y="1490561"/>
                  </a:lnTo>
                  <a:lnTo>
                    <a:pt x="3206659" y="223584"/>
                  </a:lnTo>
                  <a:lnTo>
                    <a:pt x="3346079" y="1117921"/>
                  </a:lnTo>
                  <a:lnTo>
                    <a:pt x="3485499" y="1117921"/>
                  </a:lnTo>
                </a:path>
              </a:pathLst>
            </a:custGeom>
            <a:ln w="27101" cap="flat">
              <a:solidFill>
                <a:srgbClr val="0058AB">
                  <a:alpha val="100000"/>
                </a:srgbClr>
              </a:solidFill>
              <a:prstDash val="solid"/>
              <a:round/>
            </a:ln>
          </p:spPr>
          <p:txBody>
            <a:bodyPr/>
            <a:lstStyle/>
            <a:p/>
          </p:txBody>
        </p:sp>
        <p:sp>
          <p:nvSpPr>
            <p:cNvPr id="94" name="pl94"/>
            <p:cNvSpPr/>
            <p:nvPr/>
          </p:nvSpPr>
          <p:spPr>
            <a:xfrm>
              <a:off x="5170772" y="456371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4042015"/>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3892958"/>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2998621"/>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2924093"/>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2998621"/>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329673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29673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86559" y="39754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316912" y="400580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5983658" y="3826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012" y="3855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pg106"/>
            <p:cNvSpPr/>
            <p:nvPr/>
          </p:nvSpPr>
          <p:spPr>
            <a:xfrm>
              <a:off x="6652623" y="29320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2977" y="29608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8" name="pg108"/>
            <p:cNvSpPr/>
            <p:nvPr/>
          </p:nvSpPr>
          <p:spPr>
            <a:xfrm>
              <a:off x="7349723" y="28575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80076" y="288634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0" name="pg110"/>
            <p:cNvSpPr/>
            <p:nvPr/>
          </p:nvSpPr>
          <p:spPr>
            <a:xfrm>
              <a:off x="7907403" y="29320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37756" y="29608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2" name="pg112"/>
            <p:cNvSpPr/>
            <p:nvPr/>
          </p:nvSpPr>
          <p:spPr>
            <a:xfrm>
              <a:off x="8604503" y="32301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4856" y="326022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4" name="pg114"/>
            <p:cNvSpPr/>
            <p:nvPr/>
          </p:nvSpPr>
          <p:spPr>
            <a:xfrm>
              <a:off x="8743923" y="32301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4276" y="326022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6" name="tx116"/>
            <p:cNvSpPr/>
            <p:nvPr/>
          </p:nvSpPr>
          <p:spPr>
            <a:xfrm>
              <a:off x="8890836" y="4076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4375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4942943" y="5266353"/>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5210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7757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228517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9805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9805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708950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85195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65158" y="6119132"/>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Solomon Islands</a:t>
              </a:r>
            </a:p>
          </p:txBody>
        </p:sp>
        <p:sp>
          <p:nvSpPr>
            <p:cNvPr id="136" name="tx136"/>
            <p:cNvSpPr/>
            <p:nvPr/>
          </p:nvSpPr>
          <p:spPr>
            <a:xfrm>
              <a:off x="735660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119058"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14%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Solomon Islands DTP drop-out was lower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high (14%) in Solomon Islands, indicating good ability to deliver the primary series early on, but poor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86666"/>
            </a:xfrm>
            <a:custGeom>
              <a:avLst/>
              <a:pathLst>
                <a:path w="2135265" h="186666">
                  <a:moveTo>
                    <a:pt x="0" y="0"/>
                  </a:moveTo>
                  <a:lnTo>
                    <a:pt x="85410" y="42424"/>
                  </a:lnTo>
                  <a:lnTo>
                    <a:pt x="170821" y="101818"/>
                  </a:lnTo>
                  <a:lnTo>
                    <a:pt x="256231" y="50909"/>
                  </a:lnTo>
                  <a:lnTo>
                    <a:pt x="341642" y="0"/>
                  </a:lnTo>
                  <a:lnTo>
                    <a:pt x="427053" y="25454"/>
                  </a:lnTo>
                  <a:lnTo>
                    <a:pt x="512463" y="0"/>
                  </a:lnTo>
                  <a:lnTo>
                    <a:pt x="597874" y="8484"/>
                  </a:lnTo>
                  <a:lnTo>
                    <a:pt x="683284" y="59393"/>
                  </a:lnTo>
                  <a:lnTo>
                    <a:pt x="768695" y="59393"/>
                  </a:lnTo>
                  <a:lnTo>
                    <a:pt x="854106" y="67878"/>
                  </a:lnTo>
                  <a:lnTo>
                    <a:pt x="939516" y="42424"/>
                  </a:lnTo>
                  <a:lnTo>
                    <a:pt x="1024927" y="118787"/>
                  </a:lnTo>
                  <a:lnTo>
                    <a:pt x="1110337" y="144242"/>
                  </a:lnTo>
                  <a:lnTo>
                    <a:pt x="1195748" y="152727"/>
                  </a:lnTo>
                  <a:lnTo>
                    <a:pt x="1281159" y="169696"/>
                  </a:lnTo>
                  <a:lnTo>
                    <a:pt x="1366569" y="161211"/>
                  </a:lnTo>
                  <a:lnTo>
                    <a:pt x="1451980" y="178181"/>
                  </a:lnTo>
                  <a:lnTo>
                    <a:pt x="1537390" y="135757"/>
                  </a:lnTo>
                  <a:lnTo>
                    <a:pt x="1622801" y="186666"/>
                  </a:lnTo>
                  <a:lnTo>
                    <a:pt x="1708212" y="144242"/>
                  </a:lnTo>
                  <a:lnTo>
                    <a:pt x="1793622" y="135757"/>
                  </a:lnTo>
                  <a:lnTo>
                    <a:pt x="1879033" y="93333"/>
                  </a:lnTo>
                  <a:lnTo>
                    <a:pt x="1964443" y="135757"/>
                  </a:lnTo>
                  <a:lnTo>
                    <a:pt x="2049854" y="135757"/>
                  </a:lnTo>
                  <a:lnTo>
                    <a:pt x="2135265" y="135757"/>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2" name="tx52"/>
            <p:cNvSpPr/>
            <p:nvPr/>
          </p:nvSpPr>
          <p:spPr>
            <a:xfrm>
              <a:off x="2624645"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3" name="tx53"/>
            <p:cNvSpPr/>
            <p:nvPr/>
          </p:nvSpPr>
          <p:spPr>
            <a:xfrm>
              <a:off x="3051698"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26763"/>
              <a:ext cx="854106" cy="712726"/>
            </a:xfrm>
            <a:custGeom>
              <a:avLst/>
              <a:pathLst>
                <a:path w="854106" h="712726">
                  <a:moveTo>
                    <a:pt x="0" y="712726"/>
                  </a:moveTo>
                  <a:lnTo>
                    <a:pt x="85410" y="203636"/>
                  </a:lnTo>
                  <a:lnTo>
                    <a:pt x="170821" y="161211"/>
                  </a:lnTo>
                  <a:lnTo>
                    <a:pt x="256231" y="25454"/>
                  </a:lnTo>
                  <a:lnTo>
                    <a:pt x="341642" y="0"/>
                  </a:lnTo>
                  <a:lnTo>
                    <a:pt x="427053" y="16969"/>
                  </a:lnTo>
                  <a:lnTo>
                    <a:pt x="512463" y="101818"/>
                  </a:lnTo>
                  <a:lnTo>
                    <a:pt x="597874" y="33939"/>
                  </a:lnTo>
                  <a:lnTo>
                    <a:pt x="683284" y="93333"/>
                  </a:lnTo>
                  <a:lnTo>
                    <a:pt x="768695" y="59393"/>
                  </a:lnTo>
                  <a:lnTo>
                    <a:pt x="854106" y="59393"/>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214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4960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86" name="tx86"/>
            <p:cNvSpPr/>
            <p:nvPr/>
          </p:nvSpPr>
          <p:spPr>
            <a:xfrm>
              <a:off x="3223926"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7" name="tx87"/>
            <p:cNvSpPr/>
            <p:nvPr/>
          </p:nvSpPr>
          <p:spPr>
            <a:xfrm>
              <a:off x="262464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8" name="tx88"/>
            <p:cNvSpPr/>
            <p:nvPr/>
          </p:nvSpPr>
          <p:spPr>
            <a:xfrm>
              <a:off x="3051698"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764316" y="4722727"/>
              <a:ext cx="427053" cy="339393"/>
            </a:xfrm>
            <a:custGeom>
              <a:avLst/>
              <a:pathLst>
                <a:path w="427053" h="339393">
                  <a:moveTo>
                    <a:pt x="0" y="339393"/>
                  </a:moveTo>
                  <a:lnTo>
                    <a:pt x="85410" y="50909"/>
                  </a:lnTo>
                  <a:lnTo>
                    <a:pt x="170821" y="8484"/>
                  </a:lnTo>
                  <a:lnTo>
                    <a:pt x="256231" y="0"/>
                  </a:lnTo>
                  <a:lnTo>
                    <a:pt x="341642" y="16969"/>
                  </a:lnTo>
                  <a:lnTo>
                    <a:pt x="427053" y="16969"/>
                  </a:lnTo>
                </a:path>
              </a:pathLst>
            </a:custGeom>
            <a:ln w="27101" cap="flat">
              <a:solidFill>
                <a:srgbClr val="1CABE2">
                  <a:alpha val="100000"/>
                </a:srgbClr>
              </a:solidFill>
              <a:prstDash val="solid"/>
              <a:round/>
            </a:ln>
          </p:spPr>
          <p:txBody>
            <a:bodyPr/>
            <a:lstStyle/>
            <a:p/>
          </p:txBody>
        </p:sp>
        <p:sp>
          <p:nvSpPr>
            <p:cNvPr id="109" name="pt109"/>
            <p:cNvSpPr/>
            <p:nvPr/>
          </p:nvSpPr>
          <p:spPr>
            <a:xfrm>
              <a:off x="2746266"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831676"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917087"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02498"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87908"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173319"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tx115"/>
            <p:cNvSpPr/>
            <p:nvPr/>
          </p:nvSpPr>
          <p:spPr>
            <a:xfrm>
              <a:off x="2612386" y="497104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16" name="tx116"/>
            <p:cNvSpPr/>
            <p:nvPr/>
          </p:nvSpPr>
          <p:spPr>
            <a:xfrm>
              <a:off x="3223926" y="46474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17" name="tx117"/>
            <p:cNvSpPr/>
            <p:nvPr/>
          </p:nvSpPr>
          <p:spPr>
            <a:xfrm>
              <a:off x="3051698" y="45985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18" name="pl11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947768"/>
              <a:ext cx="2135265" cy="144242"/>
            </a:xfrm>
            <a:custGeom>
              <a:avLst/>
              <a:pathLst>
                <a:path w="2135265" h="144242">
                  <a:moveTo>
                    <a:pt x="0" y="33939"/>
                  </a:moveTo>
                  <a:lnTo>
                    <a:pt x="85410" y="127272"/>
                  </a:lnTo>
                  <a:lnTo>
                    <a:pt x="170821" y="144242"/>
                  </a:lnTo>
                  <a:lnTo>
                    <a:pt x="256231" y="110302"/>
                  </a:lnTo>
                  <a:lnTo>
                    <a:pt x="341642" y="67878"/>
                  </a:lnTo>
                  <a:lnTo>
                    <a:pt x="427053" y="50909"/>
                  </a:lnTo>
                  <a:lnTo>
                    <a:pt x="512463" y="0"/>
                  </a:lnTo>
                  <a:lnTo>
                    <a:pt x="597874" y="50909"/>
                  </a:lnTo>
                  <a:lnTo>
                    <a:pt x="683284" y="118787"/>
                  </a:lnTo>
                  <a:lnTo>
                    <a:pt x="768695" y="93333"/>
                  </a:lnTo>
                  <a:lnTo>
                    <a:pt x="854106" y="76363"/>
                  </a:lnTo>
                  <a:lnTo>
                    <a:pt x="939516" y="16969"/>
                  </a:lnTo>
                  <a:lnTo>
                    <a:pt x="1024927" y="25454"/>
                  </a:lnTo>
                  <a:lnTo>
                    <a:pt x="1110337" y="93333"/>
                  </a:lnTo>
                  <a:lnTo>
                    <a:pt x="1195748" y="135757"/>
                  </a:lnTo>
                  <a:lnTo>
                    <a:pt x="1281159" y="50909"/>
                  </a:lnTo>
                  <a:lnTo>
                    <a:pt x="1366569" y="0"/>
                  </a:lnTo>
                  <a:lnTo>
                    <a:pt x="1451980" y="101818"/>
                  </a:lnTo>
                  <a:lnTo>
                    <a:pt x="1537390" y="110302"/>
                  </a:lnTo>
                  <a:lnTo>
                    <a:pt x="1622801" y="0"/>
                  </a:lnTo>
                  <a:lnTo>
                    <a:pt x="1708212" y="8484"/>
                  </a:lnTo>
                  <a:lnTo>
                    <a:pt x="1793622" y="33939"/>
                  </a:lnTo>
                  <a:lnTo>
                    <a:pt x="1879033" y="0"/>
                  </a:lnTo>
                  <a:lnTo>
                    <a:pt x="1964443" y="59393"/>
                  </a:lnTo>
                  <a:lnTo>
                    <a:pt x="2049854" y="67878"/>
                  </a:lnTo>
                  <a:lnTo>
                    <a:pt x="2135265" y="67878"/>
                  </a:lnTo>
                </a:path>
              </a:pathLst>
            </a:custGeom>
            <a:ln w="27101" cap="flat">
              <a:solidFill>
                <a:srgbClr val="1CABE2">
                  <a:alpha val="100000"/>
                </a:srgbClr>
              </a:solidFill>
              <a:prstDash val="solid"/>
              <a:round/>
            </a:ln>
          </p:spPr>
          <p:txBody>
            <a:bodyPr/>
            <a:lstStyle/>
            <a:p/>
          </p:txBody>
        </p:sp>
        <p:sp>
          <p:nvSpPr>
            <p:cNvPr id="138" name="pt138"/>
            <p:cNvSpPr/>
            <p:nvPr/>
          </p:nvSpPr>
          <p:spPr>
            <a:xfrm>
              <a:off x="383224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391765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0306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08847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41738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25929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43011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51552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85716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94257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02798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28422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36963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6258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88209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96750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tx164"/>
            <p:cNvSpPr/>
            <p:nvPr/>
          </p:nvSpPr>
          <p:spPr>
            <a:xfrm>
              <a:off x="3698362"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5" name="tx165"/>
            <p:cNvSpPr/>
            <p:nvPr/>
          </p:nvSpPr>
          <p:spPr>
            <a:xfrm>
              <a:off x="6018113"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6" name="tx166"/>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7" name="tx167"/>
            <p:cNvSpPr/>
            <p:nvPr/>
          </p:nvSpPr>
          <p:spPr>
            <a:xfrm>
              <a:off x="584588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8" name="pl16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258884"/>
              <a:ext cx="2135265" cy="271514"/>
            </a:xfrm>
            <a:custGeom>
              <a:avLst/>
              <a:pathLst>
                <a:path w="2135265" h="271514">
                  <a:moveTo>
                    <a:pt x="0" y="67878"/>
                  </a:moveTo>
                  <a:lnTo>
                    <a:pt x="85410" y="135757"/>
                  </a:lnTo>
                  <a:lnTo>
                    <a:pt x="170821" y="178181"/>
                  </a:lnTo>
                  <a:lnTo>
                    <a:pt x="256231" y="144242"/>
                  </a:lnTo>
                  <a:lnTo>
                    <a:pt x="341642" y="101818"/>
                  </a:lnTo>
                  <a:lnTo>
                    <a:pt x="427053" y="101818"/>
                  </a:lnTo>
                  <a:lnTo>
                    <a:pt x="512463" y="0"/>
                  </a:lnTo>
                  <a:lnTo>
                    <a:pt x="597874" y="76363"/>
                  </a:lnTo>
                  <a:lnTo>
                    <a:pt x="683284" y="237575"/>
                  </a:lnTo>
                  <a:lnTo>
                    <a:pt x="768695" y="254545"/>
                  </a:lnTo>
                  <a:lnTo>
                    <a:pt x="854106" y="212120"/>
                  </a:lnTo>
                  <a:lnTo>
                    <a:pt x="939516" y="186666"/>
                  </a:lnTo>
                  <a:lnTo>
                    <a:pt x="1024927" y="101818"/>
                  </a:lnTo>
                  <a:lnTo>
                    <a:pt x="1110337" y="195151"/>
                  </a:lnTo>
                  <a:lnTo>
                    <a:pt x="1195748" y="195151"/>
                  </a:lnTo>
                  <a:lnTo>
                    <a:pt x="1281159" y="203636"/>
                  </a:lnTo>
                  <a:lnTo>
                    <a:pt x="1366569" y="144242"/>
                  </a:lnTo>
                  <a:lnTo>
                    <a:pt x="1451980" y="127272"/>
                  </a:lnTo>
                  <a:lnTo>
                    <a:pt x="1537390" y="50909"/>
                  </a:lnTo>
                  <a:lnTo>
                    <a:pt x="1622801" y="152727"/>
                  </a:lnTo>
                  <a:lnTo>
                    <a:pt x="1708212" y="152727"/>
                  </a:lnTo>
                  <a:lnTo>
                    <a:pt x="1793622" y="271514"/>
                  </a:lnTo>
                  <a:lnTo>
                    <a:pt x="1879033" y="76363"/>
                  </a:lnTo>
                  <a:lnTo>
                    <a:pt x="1964443" y="263029"/>
                  </a:lnTo>
                  <a:lnTo>
                    <a:pt x="2049854" y="178181"/>
                  </a:lnTo>
                  <a:lnTo>
                    <a:pt x="2135265" y="178181"/>
                  </a:lnTo>
                </a:path>
              </a:pathLst>
            </a:custGeom>
            <a:ln w="27101" cap="flat">
              <a:solidFill>
                <a:srgbClr val="1CABE2">
                  <a:alpha val="100000"/>
                </a:srgbClr>
              </a:solidFill>
              <a:prstDash val="solid"/>
              <a:round/>
            </a:ln>
          </p:spPr>
          <p:txBody>
            <a:bodyPr/>
            <a:lstStyle/>
            <a:p/>
          </p:txBody>
        </p:sp>
        <p:sp>
          <p:nvSpPr>
            <p:cNvPr id="188" name="pt188"/>
            <p:cNvSpPr/>
            <p:nvPr/>
          </p:nvSpPr>
          <p:spPr>
            <a:xfrm>
              <a:off x="383224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391765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0306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088473"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417388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25929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43011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51552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0093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686347"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771758"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85716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94257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02798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1340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19881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28422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45504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54045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62586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88209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967506"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tx214"/>
            <p:cNvSpPr/>
            <p:nvPr/>
          </p:nvSpPr>
          <p:spPr>
            <a:xfrm>
              <a:off x="3698362"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5" name="tx215"/>
            <p:cNvSpPr/>
            <p:nvPr/>
          </p:nvSpPr>
          <p:spPr>
            <a:xfrm>
              <a:off x="6018113"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16" name="tx216"/>
            <p:cNvSpPr/>
            <p:nvPr/>
          </p:nvSpPr>
          <p:spPr>
            <a:xfrm>
              <a:off x="5418832"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5845885"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18" name="pl21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947768"/>
              <a:ext cx="2135265" cy="186666"/>
            </a:xfrm>
            <a:custGeom>
              <a:avLst/>
              <a:pathLst>
                <a:path w="2135265" h="186666">
                  <a:moveTo>
                    <a:pt x="0" y="110302"/>
                  </a:moveTo>
                  <a:lnTo>
                    <a:pt x="85410" y="127272"/>
                  </a:lnTo>
                  <a:lnTo>
                    <a:pt x="170821" y="178181"/>
                  </a:lnTo>
                  <a:lnTo>
                    <a:pt x="256231" y="127272"/>
                  </a:lnTo>
                  <a:lnTo>
                    <a:pt x="341642" y="76363"/>
                  </a:lnTo>
                  <a:lnTo>
                    <a:pt x="427053" y="84848"/>
                  </a:lnTo>
                  <a:lnTo>
                    <a:pt x="512463" y="0"/>
                  </a:lnTo>
                  <a:lnTo>
                    <a:pt x="597874" y="93333"/>
                  </a:lnTo>
                  <a:lnTo>
                    <a:pt x="683284" y="118787"/>
                  </a:lnTo>
                  <a:lnTo>
                    <a:pt x="768695" y="110302"/>
                  </a:lnTo>
                  <a:lnTo>
                    <a:pt x="854106" y="135757"/>
                  </a:lnTo>
                  <a:lnTo>
                    <a:pt x="939516" y="67878"/>
                  </a:lnTo>
                  <a:lnTo>
                    <a:pt x="1024927" y="59393"/>
                  </a:lnTo>
                  <a:lnTo>
                    <a:pt x="1110337" y="135757"/>
                  </a:lnTo>
                  <a:lnTo>
                    <a:pt x="1195748" y="186666"/>
                  </a:lnTo>
                  <a:lnTo>
                    <a:pt x="1281159" y="101818"/>
                  </a:lnTo>
                  <a:lnTo>
                    <a:pt x="1366569" y="42424"/>
                  </a:lnTo>
                  <a:lnTo>
                    <a:pt x="1451980" y="135757"/>
                  </a:lnTo>
                  <a:lnTo>
                    <a:pt x="1537390" y="118787"/>
                  </a:lnTo>
                  <a:lnTo>
                    <a:pt x="1622801" y="42424"/>
                  </a:lnTo>
                  <a:lnTo>
                    <a:pt x="1708212" y="42424"/>
                  </a:lnTo>
                  <a:lnTo>
                    <a:pt x="1793622" y="101818"/>
                  </a:lnTo>
                  <a:lnTo>
                    <a:pt x="1879033" y="84848"/>
                  </a:lnTo>
                  <a:lnTo>
                    <a:pt x="1964443" y="127272"/>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238" name="pt238"/>
            <p:cNvSpPr/>
            <p:nvPr/>
          </p:nvSpPr>
          <p:spPr>
            <a:xfrm>
              <a:off x="662642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1183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797249"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882660"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2" name="pt242"/>
            <p:cNvSpPr/>
            <p:nvPr/>
          </p:nvSpPr>
          <p:spPr>
            <a:xfrm>
              <a:off x="696807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05348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22430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0971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7367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822177"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07840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24923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33464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42005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0546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9087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76169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6492549"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5" name="tx265"/>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6" name="tx266"/>
            <p:cNvSpPr/>
            <p:nvPr/>
          </p:nvSpPr>
          <p:spPr>
            <a:xfrm>
              <a:off x="8213020"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7" name="tx267"/>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8" name="pl26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181870" y="3335247"/>
              <a:ext cx="597874" cy="424241"/>
            </a:xfrm>
            <a:custGeom>
              <a:avLst/>
              <a:pathLst>
                <a:path w="597874" h="424241">
                  <a:moveTo>
                    <a:pt x="0" y="305454"/>
                  </a:moveTo>
                  <a:lnTo>
                    <a:pt x="85410" y="305454"/>
                  </a:lnTo>
                  <a:lnTo>
                    <a:pt x="170821" y="330908"/>
                  </a:lnTo>
                  <a:lnTo>
                    <a:pt x="256231" y="424241"/>
                  </a:lnTo>
                  <a:lnTo>
                    <a:pt x="341642" y="0"/>
                  </a:lnTo>
                  <a:lnTo>
                    <a:pt x="427053" y="356363"/>
                  </a:lnTo>
                  <a:lnTo>
                    <a:pt x="512463" y="203636"/>
                  </a:lnTo>
                  <a:lnTo>
                    <a:pt x="597874" y="203636"/>
                  </a:lnTo>
                </a:path>
              </a:pathLst>
            </a:custGeom>
            <a:ln w="27101" cap="flat">
              <a:solidFill>
                <a:srgbClr val="1CABE2">
                  <a:alpha val="100000"/>
                </a:srgbClr>
              </a:solidFill>
              <a:prstDash val="solid"/>
              <a:round/>
            </a:ln>
          </p:spPr>
          <p:txBody>
            <a:bodyPr/>
            <a:lstStyle/>
            <a:p/>
          </p:txBody>
        </p:sp>
        <p:sp>
          <p:nvSpPr>
            <p:cNvPr id="288" name="pt288"/>
            <p:cNvSpPr/>
            <p:nvPr/>
          </p:nvSpPr>
          <p:spPr>
            <a:xfrm>
              <a:off x="816381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8249230"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8334640"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8420051"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50546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590872"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67628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761693"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tx296"/>
            <p:cNvSpPr/>
            <p:nvPr/>
          </p:nvSpPr>
          <p:spPr>
            <a:xfrm>
              <a:off x="8029940" y="354872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97" name="tx297"/>
            <p:cNvSpPr/>
            <p:nvPr/>
          </p:nvSpPr>
          <p:spPr>
            <a:xfrm>
              <a:off x="8812300"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98" name="tx298"/>
            <p:cNvSpPr/>
            <p:nvPr/>
          </p:nvSpPr>
          <p:spPr>
            <a:xfrm>
              <a:off x="8213020" y="349983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99" name="tx299"/>
            <p:cNvSpPr/>
            <p:nvPr/>
          </p:nvSpPr>
          <p:spPr>
            <a:xfrm>
              <a:off x="8640073"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00" name="tx30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1" name="tx30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2" name="tx30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3" name="tx30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4" name="tx30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5" name="tx30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6" name="tx30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7" name="tx30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8" name="tx30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9" name="tx30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0" name="tx31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1" name="tx31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2" name="tx31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3" name="tx31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4" name="tx314"/>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5" name="tx315"/>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6" name="tx316"/>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7" name="tx317"/>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8" name="tx318"/>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9" name="tx319"/>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0" name="tx320"/>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1" name="tx32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9" name="tx32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0" name="tx33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1" name="tx33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2" name="tx33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3" name="tx33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4" name="tx33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5" name="tx33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6" name="tx33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7" name="tx33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8" name="tx33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9" name="tx33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0" name="tx34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7" name="pt34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9" name="tx34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0" name="tx35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1" name="tx351"/>
            <p:cNvSpPr/>
            <p:nvPr/>
          </p:nvSpPr>
          <p:spPr>
            <a:xfrm>
              <a:off x="2056994" y="1330710"/>
              <a:ext cx="57218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Solomon Islands, 2000-2025</a:t>
              </a:r>
            </a:p>
          </p:txBody>
        </p:sp>
        <p:sp>
          <p:nvSpPr>
            <p:cNvPr id="352" name="tx35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3" name="tx35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(66%), followed by MCV1 (78%).
Compared to 2019, coverage of 2 vaccines increased (BCG and MCV2) and 4 vaccines decreased (DTP1, DTP3, IPV1 and MCV1).
Compared to 2024, coverage of 7 vaccines remained constant (BCG, DTP1, DTP3, IPV1, MCV1, MCV2 and ROTAC).</a:t>
            </a:r>
          </a:p>
        </p:txBody>
      </p:sp>
      <p:sp>
        <p:nvSpPr>
          <p:cNvPr id="3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Solomon Islands had its lowest coverage in MCV2 (66%), while most other routine vaccines clustered around 78-91%; 4 antigens decreased since 2019, and 7 antigens remained constant since 2024.</a:t>
            </a:r>
          </a:p>
        </p:txBody>
      </p:sp>
      <p:grpSp xmlns:pic="http://schemas.openxmlformats.org/drawingml/2006/picture">
        <p:nvGrpSpPr>
          <p:cNvPr id="356" name=""/>
          <p:cNvGrpSpPr/>
          <p:nvPr/>
        </p:nvGrpSpPr>
        <p:grpSpPr>
          <a:xfrm>
            <a:off x="292608" y="1097280"/>
            <a:ext cx="8595360" cy="28575"/>
            <a:chOff x="292608" y="1097280"/>
            <a:chExt cx="8595360" cy="28575"/>
          </a:xfrm>
        </p:grpSpPr>
        <p:sp>
          <p:nvSpPr>
            <p:cNvPr id="35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043891"/>
            </a:xfrm>
            <a:custGeom>
              <a:avLst/>
              <a:pathLst>
                <a:path w="6518190" h="1043891">
                  <a:moveTo>
                    <a:pt x="0" y="616844"/>
                  </a:moveTo>
                  <a:lnTo>
                    <a:pt x="260727" y="711744"/>
                  </a:lnTo>
                  <a:lnTo>
                    <a:pt x="521455" y="996441"/>
                  </a:lnTo>
                  <a:lnTo>
                    <a:pt x="782182" y="711744"/>
                  </a:lnTo>
                  <a:lnTo>
                    <a:pt x="1042910" y="427046"/>
                  </a:lnTo>
                  <a:lnTo>
                    <a:pt x="1303638" y="474496"/>
                  </a:lnTo>
                  <a:lnTo>
                    <a:pt x="1564365" y="0"/>
                  </a:lnTo>
                  <a:lnTo>
                    <a:pt x="1825093" y="521945"/>
                  </a:lnTo>
                  <a:lnTo>
                    <a:pt x="2085820" y="664294"/>
                  </a:lnTo>
                  <a:lnTo>
                    <a:pt x="2346548" y="616844"/>
                  </a:lnTo>
                  <a:lnTo>
                    <a:pt x="2607276" y="759193"/>
                  </a:lnTo>
                  <a:lnTo>
                    <a:pt x="2868003" y="379596"/>
                  </a:lnTo>
                  <a:lnTo>
                    <a:pt x="3128731" y="332147"/>
                  </a:lnTo>
                  <a:lnTo>
                    <a:pt x="3389458" y="759193"/>
                  </a:lnTo>
                  <a:lnTo>
                    <a:pt x="3650186" y="1043891"/>
                  </a:lnTo>
                  <a:lnTo>
                    <a:pt x="3910914" y="569395"/>
                  </a:lnTo>
                  <a:lnTo>
                    <a:pt x="4171641" y="237248"/>
                  </a:lnTo>
                  <a:lnTo>
                    <a:pt x="4432369" y="759193"/>
                  </a:lnTo>
                  <a:lnTo>
                    <a:pt x="4693096" y="664294"/>
                  </a:lnTo>
                  <a:lnTo>
                    <a:pt x="4953824" y="237248"/>
                  </a:lnTo>
                  <a:lnTo>
                    <a:pt x="5214552" y="237248"/>
                  </a:lnTo>
                  <a:lnTo>
                    <a:pt x="5475279" y="569395"/>
                  </a:lnTo>
                  <a:lnTo>
                    <a:pt x="5736007" y="474496"/>
                  </a:lnTo>
                  <a:lnTo>
                    <a:pt x="5996734" y="711744"/>
                  </a:lnTo>
                  <a:lnTo>
                    <a:pt x="6257462" y="569395"/>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138790"/>
            </a:xfrm>
            <a:custGeom>
              <a:avLst/>
              <a:pathLst>
                <a:path w="6518190" h="1138790">
                  <a:moveTo>
                    <a:pt x="0" y="854093"/>
                  </a:moveTo>
                  <a:lnTo>
                    <a:pt x="260727" y="759193"/>
                  </a:lnTo>
                  <a:lnTo>
                    <a:pt x="521455" y="1138790"/>
                  </a:lnTo>
                  <a:lnTo>
                    <a:pt x="782182" y="948992"/>
                  </a:lnTo>
                  <a:lnTo>
                    <a:pt x="1042910" y="854093"/>
                  </a:lnTo>
                  <a:lnTo>
                    <a:pt x="1303638" y="759193"/>
                  </a:lnTo>
                  <a:lnTo>
                    <a:pt x="1564365" y="0"/>
                  </a:lnTo>
                  <a:lnTo>
                    <a:pt x="1825093" y="427046"/>
                  </a:lnTo>
                  <a:lnTo>
                    <a:pt x="2085820" y="474496"/>
                  </a:lnTo>
                  <a:lnTo>
                    <a:pt x="2346548" y="379596"/>
                  </a:lnTo>
                  <a:lnTo>
                    <a:pt x="2607276" y="569395"/>
                  </a:lnTo>
                  <a:lnTo>
                    <a:pt x="2868003" y="332147"/>
                  </a:lnTo>
                  <a:lnTo>
                    <a:pt x="3128731" y="332147"/>
                  </a:lnTo>
                  <a:lnTo>
                    <a:pt x="3389458" y="759193"/>
                  </a:lnTo>
                  <a:lnTo>
                    <a:pt x="3650186" y="1043891"/>
                  </a:lnTo>
                  <a:lnTo>
                    <a:pt x="3910914" y="569395"/>
                  </a:lnTo>
                  <a:lnTo>
                    <a:pt x="4171641" y="237248"/>
                  </a:lnTo>
                  <a:lnTo>
                    <a:pt x="4432369" y="759193"/>
                  </a:lnTo>
                  <a:lnTo>
                    <a:pt x="4693096" y="664294"/>
                  </a:lnTo>
                  <a:lnTo>
                    <a:pt x="4953824" y="237248"/>
                  </a:lnTo>
                  <a:lnTo>
                    <a:pt x="5214552" y="237248"/>
                  </a:lnTo>
                  <a:lnTo>
                    <a:pt x="5475279" y="569395"/>
                  </a:lnTo>
                  <a:lnTo>
                    <a:pt x="5736007" y="474496"/>
                  </a:lnTo>
                  <a:lnTo>
                    <a:pt x="5996734" y="711744"/>
                  </a:lnTo>
                  <a:lnTo>
                    <a:pt x="6257462" y="569395"/>
                  </a:lnTo>
                  <a:lnTo>
                    <a:pt x="6518190" y="569395"/>
                  </a:lnTo>
                </a:path>
              </a:pathLst>
            </a:custGeom>
            <a:ln w="27101" cap="flat">
              <a:solidFill>
                <a:srgbClr val="80BD41">
                  <a:alpha val="100000"/>
                </a:srgbClr>
              </a:solidFill>
              <a:prstDash val="solid"/>
              <a:round/>
            </a:ln>
          </p:spPr>
          <p:txBody>
            <a:bodyPr/>
            <a:lstStyle/>
            <a:p/>
          </p:txBody>
        </p:sp>
        <p:sp>
          <p:nvSpPr>
            <p:cNvPr id="40" name="pl40"/>
            <p:cNvSpPr/>
            <p:nvPr/>
          </p:nvSpPr>
          <p:spPr>
            <a:xfrm>
              <a:off x="3221076" y="1168047"/>
              <a:ext cx="4432369" cy="806643"/>
            </a:xfrm>
            <a:custGeom>
              <a:avLst/>
              <a:pathLst>
                <a:path w="4432369" h="806643">
                  <a:moveTo>
                    <a:pt x="0" y="237248"/>
                  </a:moveTo>
                  <a:lnTo>
                    <a:pt x="260727" y="332147"/>
                  </a:lnTo>
                  <a:lnTo>
                    <a:pt x="521455" y="332147"/>
                  </a:lnTo>
                  <a:lnTo>
                    <a:pt x="782182" y="94899"/>
                  </a:lnTo>
                  <a:lnTo>
                    <a:pt x="1042910" y="94899"/>
                  </a:lnTo>
                  <a:lnTo>
                    <a:pt x="1303638" y="521945"/>
                  </a:lnTo>
                  <a:lnTo>
                    <a:pt x="1564365" y="806643"/>
                  </a:lnTo>
                  <a:lnTo>
                    <a:pt x="1825093" y="332147"/>
                  </a:lnTo>
                  <a:lnTo>
                    <a:pt x="2085820" y="0"/>
                  </a:lnTo>
                  <a:lnTo>
                    <a:pt x="2346548" y="521945"/>
                  </a:lnTo>
                  <a:lnTo>
                    <a:pt x="2607276" y="427046"/>
                  </a:lnTo>
                  <a:lnTo>
                    <a:pt x="2868003" y="0"/>
                  </a:lnTo>
                  <a:lnTo>
                    <a:pt x="3128731" y="0"/>
                  </a:lnTo>
                  <a:lnTo>
                    <a:pt x="3389458" y="332147"/>
                  </a:lnTo>
                  <a:lnTo>
                    <a:pt x="3650186" y="237248"/>
                  </a:lnTo>
                  <a:lnTo>
                    <a:pt x="3910914" y="474496"/>
                  </a:lnTo>
                  <a:lnTo>
                    <a:pt x="4171641" y="332147"/>
                  </a:lnTo>
                  <a:lnTo>
                    <a:pt x="4432369" y="332147"/>
                  </a:lnTo>
                </a:path>
              </a:pathLst>
            </a:custGeom>
            <a:ln w="27101" cap="flat">
              <a:solidFill>
                <a:srgbClr val="EE00EE">
                  <a:alpha val="100000"/>
                </a:srgbClr>
              </a:solidFill>
              <a:prstDash val="solid"/>
              <a:round/>
            </a:ln>
          </p:spPr>
          <p:txBody>
            <a:bodyPr/>
            <a:lstStyle/>
            <a:p/>
          </p:txBody>
        </p:sp>
        <p:sp>
          <p:nvSpPr>
            <p:cNvPr id="41" name="pl41"/>
            <p:cNvSpPr/>
            <p:nvPr/>
          </p:nvSpPr>
          <p:spPr>
            <a:xfrm>
              <a:off x="6349807" y="1879791"/>
              <a:ext cx="1303638" cy="3463821"/>
            </a:xfrm>
            <a:custGeom>
              <a:avLst/>
              <a:pathLst>
                <a:path w="1303638" h="3463821">
                  <a:moveTo>
                    <a:pt x="0" y="2941875"/>
                  </a:moveTo>
                  <a:lnTo>
                    <a:pt x="521455" y="3463821"/>
                  </a:lnTo>
                  <a:lnTo>
                    <a:pt x="782182" y="664294"/>
                  </a:lnTo>
                  <a:lnTo>
                    <a:pt x="1042910" y="47449"/>
                  </a:lnTo>
                  <a:lnTo>
                    <a:pt x="130363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310396"/>
              <a:ext cx="2607276" cy="3985767"/>
            </a:xfrm>
            <a:custGeom>
              <a:avLst/>
              <a:pathLst>
                <a:path w="2607276" h="3985767">
                  <a:moveTo>
                    <a:pt x="0" y="3985767"/>
                  </a:moveTo>
                  <a:lnTo>
                    <a:pt x="260727" y="1138790"/>
                  </a:lnTo>
                  <a:lnTo>
                    <a:pt x="521455" y="901542"/>
                  </a:lnTo>
                  <a:lnTo>
                    <a:pt x="782182" y="142348"/>
                  </a:lnTo>
                  <a:lnTo>
                    <a:pt x="1042910" y="0"/>
                  </a:lnTo>
                  <a:lnTo>
                    <a:pt x="1303638" y="94899"/>
                  </a:lnTo>
                  <a:lnTo>
                    <a:pt x="1564365" y="569395"/>
                  </a:lnTo>
                  <a:lnTo>
                    <a:pt x="1825093" y="189798"/>
                  </a:lnTo>
                  <a:lnTo>
                    <a:pt x="2085820" y="521945"/>
                  </a:lnTo>
                  <a:lnTo>
                    <a:pt x="2346548" y="332147"/>
                  </a:lnTo>
                  <a:lnTo>
                    <a:pt x="2607276" y="332147"/>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1518387"/>
            </a:xfrm>
            <a:custGeom>
              <a:avLst/>
              <a:pathLst>
                <a:path w="6518190" h="1518387">
                  <a:moveTo>
                    <a:pt x="0" y="379596"/>
                  </a:moveTo>
                  <a:lnTo>
                    <a:pt x="260727" y="759193"/>
                  </a:lnTo>
                  <a:lnTo>
                    <a:pt x="521455" y="996441"/>
                  </a:lnTo>
                  <a:lnTo>
                    <a:pt x="782182" y="806643"/>
                  </a:lnTo>
                  <a:lnTo>
                    <a:pt x="1042910" y="569395"/>
                  </a:lnTo>
                  <a:lnTo>
                    <a:pt x="1303638" y="569395"/>
                  </a:lnTo>
                  <a:lnTo>
                    <a:pt x="1564365" y="0"/>
                  </a:lnTo>
                  <a:lnTo>
                    <a:pt x="1825093" y="427046"/>
                  </a:lnTo>
                  <a:lnTo>
                    <a:pt x="2085820" y="1328589"/>
                  </a:lnTo>
                  <a:lnTo>
                    <a:pt x="2346548" y="1423488"/>
                  </a:lnTo>
                  <a:lnTo>
                    <a:pt x="2607276" y="1186240"/>
                  </a:lnTo>
                  <a:lnTo>
                    <a:pt x="2868003" y="1043891"/>
                  </a:lnTo>
                  <a:lnTo>
                    <a:pt x="3128731" y="569395"/>
                  </a:lnTo>
                  <a:lnTo>
                    <a:pt x="3389458" y="1091341"/>
                  </a:lnTo>
                  <a:lnTo>
                    <a:pt x="3650186" y="1091341"/>
                  </a:lnTo>
                  <a:lnTo>
                    <a:pt x="3910914" y="1138790"/>
                  </a:lnTo>
                  <a:lnTo>
                    <a:pt x="4171641" y="806643"/>
                  </a:lnTo>
                  <a:lnTo>
                    <a:pt x="4432369" y="711744"/>
                  </a:lnTo>
                  <a:lnTo>
                    <a:pt x="4693096" y="284697"/>
                  </a:lnTo>
                  <a:lnTo>
                    <a:pt x="4953824" y="854093"/>
                  </a:lnTo>
                  <a:lnTo>
                    <a:pt x="5214552" y="854093"/>
                  </a:lnTo>
                  <a:lnTo>
                    <a:pt x="5475279" y="1518387"/>
                  </a:lnTo>
                  <a:lnTo>
                    <a:pt x="5736007" y="427046"/>
                  </a:lnTo>
                  <a:lnTo>
                    <a:pt x="5996734" y="1470937"/>
                  </a:lnTo>
                  <a:lnTo>
                    <a:pt x="6257462" y="996441"/>
                  </a:lnTo>
                  <a:lnTo>
                    <a:pt x="6518190" y="996441"/>
                  </a:lnTo>
                </a:path>
              </a:pathLst>
            </a:custGeom>
            <a:ln w="27101" cap="flat">
              <a:solidFill>
                <a:srgbClr val="FF7F00">
                  <a:alpha val="100000"/>
                </a:srgbClr>
              </a:solidFill>
              <a:prstDash val="solid"/>
              <a:round/>
            </a:ln>
          </p:spPr>
          <p:txBody>
            <a:bodyPr/>
            <a:lstStyle/>
            <a:p/>
          </p:txBody>
        </p:sp>
        <p:sp>
          <p:nvSpPr>
            <p:cNvPr id="44" name="pl44"/>
            <p:cNvSpPr/>
            <p:nvPr/>
          </p:nvSpPr>
          <p:spPr>
            <a:xfrm>
              <a:off x="5828352" y="1357845"/>
              <a:ext cx="1825093" cy="2372480"/>
            </a:xfrm>
            <a:custGeom>
              <a:avLst/>
              <a:pathLst>
                <a:path w="1825093" h="2372480">
                  <a:moveTo>
                    <a:pt x="0" y="1708186"/>
                  </a:moveTo>
                  <a:lnTo>
                    <a:pt x="260727" y="1708186"/>
                  </a:lnTo>
                  <a:lnTo>
                    <a:pt x="521455" y="1850534"/>
                  </a:lnTo>
                  <a:lnTo>
                    <a:pt x="782182" y="2372480"/>
                  </a:lnTo>
                  <a:lnTo>
                    <a:pt x="1042910" y="0"/>
                  </a:lnTo>
                  <a:lnTo>
                    <a:pt x="1303638" y="1992883"/>
                  </a:lnTo>
                  <a:lnTo>
                    <a:pt x="1564365" y="1138790"/>
                  </a:lnTo>
                  <a:lnTo>
                    <a:pt x="1825093" y="1138790"/>
                  </a:lnTo>
                </a:path>
              </a:pathLst>
            </a:custGeom>
            <a:ln w="27101" cap="flat">
              <a:solidFill>
                <a:srgbClr val="FFC20E">
                  <a:alpha val="100000"/>
                </a:srgbClr>
              </a:solidFill>
              <a:prstDash val="solid"/>
              <a:round/>
            </a:ln>
          </p:spPr>
          <p:txBody>
            <a:bodyPr/>
            <a:lstStyle/>
            <a:p/>
          </p:txBody>
        </p:sp>
        <p:sp>
          <p:nvSpPr>
            <p:cNvPr id="45" name="pl45"/>
            <p:cNvSpPr/>
            <p:nvPr/>
          </p:nvSpPr>
          <p:spPr>
            <a:xfrm>
              <a:off x="5046169" y="1168047"/>
              <a:ext cx="2607276" cy="2467379"/>
            </a:xfrm>
            <a:custGeom>
              <a:avLst/>
              <a:pathLst>
                <a:path w="2607276" h="2467379">
                  <a:moveTo>
                    <a:pt x="0" y="2467379"/>
                  </a:moveTo>
                  <a:lnTo>
                    <a:pt x="260727" y="332147"/>
                  </a:lnTo>
                  <a:lnTo>
                    <a:pt x="521455" y="616844"/>
                  </a:lnTo>
                  <a:lnTo>
                    <a:pt x="782182" y="474496"/>
                  </a:lnTo>
                  <a:lnTo>
                    <a:pt x="1042910" y="0"/>
                  </a:lnTo>
                  <a:lnTo>
                    <a:pt x="1303638" y="47449"/>
                  </a:lnTo>
                  <a:lnTo>
                    <a:pt x="1564365" y="379596"/>
                  </a:lnTo>
                  <a:lnTo>
                    <a:pt x="1825093" y="237248"/>
                  </a:lnTo>
                  <a:lnTo>
                    <a:pt x="2085820" y="616844"/>
                  </a:lnTo>
                  <a:lnTo>
                    <a:pt x="2346548" y="284697"/>
                  </a:lnTo>
                  <a:lnTo>
                    <a:pt x="2607276" y="284697"/>
                  </a:lnTo>
                </a:path>
              </a:pathLst>
            </a:custGeom>
            <a:ln w="27101" cap="flat">
              <a:solidFill>
                <a:srgbClr val="008B00">
                  <a:alpha val="100000"/>
                </a:srgbClr>
              </a:solidFill>
              <a:prstDash val="solid"/>
              <a:round/>
            </a:ln>
          </p:spPr>
          <p:txBody>
            <a:bodyPr/>
            <a:lstStyle/>
            <a:p/>
          </p:txBody>
        </p:sp>
        <p:sp>
          <p:nvSpPr>
            <p:cNvPr id="46" name="pl46"/>
            <p:cNvSpPr/>
            <p:nvPr/>
          </p:nvSpPr>
          <p:spPr>
            <a:xfrm>
              <a:off x="6349807" y="1784892"/>
              <a:ext cx="1303638" cy="1897984"/>
            </a:xfrm>
            <a:custGeom>
              <a:avLst/>
              <a:pathLst>
                <a:path w="1303638" h="1897984">
                  <a:moveTo>
                    <a:pt x="0" y="1897984"/>
                  </a:moveTo>
                  <a:lnTo>
                    <a:pt x="260727" y="284697"/>
                  </a:lnTo>
                  <a:lnTo>
                    <a:pt x="521455" y="47449"/>
                  </a:lnTo>
                  <a:lnTo>
                    <a:pt x="782182" y="0"/>
                  </a:lnTo>
                  <a:lnTo>
                    <a:pt x="1042910" y="94899"/>
                  </a:lnTo>
                  <a:lnTo>
                    <a:pt x="1303638" y="94899"/>
                  </a:lnTo>
                </a:path>
              </a:pathLst>
            </a:custGeom>
            <a:ln w="27101" cap="flat">
              <a:solidFill>
                <a:srgbClr val="9A32CD">
                  <a:alpha val="100000"/>
                </a:srgbClr>
              </a:solidFill>
              <a:prstDash val="solid"/>
              <a:round/>
            </a:ln>
          </p:spPr>
          <p:txBody>
            <a:bodyPr/>
            <a:lstStyle/>
            <a:p/>
          </p:txBody>
        </p:sp>
        <p:sp>
          <p:nvSpPr>
            <p:cNvPr id="47" name="pl47"/>
            <p:cNvSpPr/>
            <p:nvPr/>
          </p:nvSpPr>
          <p:spPr>
            <a:xfrm>
              <a:off x="4524714" y="1215496"/>
              <a:ext cx="3128731" cy="1233689"/>
            </a:xfrm>
            <a:custGeom>
              <a:avLst/>
              <a:pathLst>
                <a:path w="3128731" h="1233689">
                  <a:moveTo>
                    <a:pt x="0" y="806643"/>
                  </a:moveTo>
                  <a:lnTo>
                    <a:pt x="260727" y="806643"/>
                  </a:lnTo>
                  <a:lnTo>
                    <a:pt x="521455" y="854093"/>
                  </a:lnTo>
                  <a:lnTo>
                    <a:pt x="782182" y="521945"/>
                  </a:lnTo>
                  <a:lnTo>
                    <a:pt x="1042910" y="427046"/>
                  </a:lnTo>
                  <a:lnTo>
                    <a:pt x="1303638" y="0"/>
                  </a:lnTo>
                  <a:lnTo>
                    <a:pt x="1564365" y="569395"/>
                  </a:lnTo>
                  <a:lnTo>
                    <a:pt x="1825093" y="569395"/>
                  </a:lnTo>
                  <a:lnTo>
                    <a:pt x="2085820" y="1233689"/>
                  </a:lnTo>
                  <a:lnTo>
                    <a:pt x="2346548" y="142348"/>
                  </a:lnTo>
                  <a:lnTo>
                    <a:pt x="2607276" y="1186240"/>
                  </a:lnTo>
                  <a:lnTo>
                    <a:pt x="2868003" y="711744"/>
                  </a:lnTo>
                  <a:lnTo>
                    <a:pt x="3128731" y="711744"/>
                  </a:lnTo>
                </a:path>
              </a:pathLst>
            </a:custGeom>
            <a:ln w="27101" cap="flat">
              <a:solidFill>
                <a:srgbClr val="836FFF">
                  <a:alpha val="100000"/>
                </a:srgbClr>
              </a:solidFill>
              <a:prstDash val="solid"/>
              <a:round/>
            </a:ln>
          </p:spPr>
          <p:txBody>
            <a:bodyPr/>
            <a:lstStyle/>
            <a:p/>
          </p:txBody>
        </p:sp>
        <p:sp>
          <p:nvSpPr>
            <p:cNvPr id="48" name="pl48"/>
            <p:cNvSpPr/>
            <p:nvPr/>
          </p:nvSpPr>
          <p:spPr>
            <a:xfrm>
              <a:off x="7663810" y="795185"/>
              <a:ext cx="719135" cy="648216"/>
            </a:xfrm>
            <a:custGeom>
              <a:avLst/>
              <a:pathLst>
                <a:path w="719135" h="648216">
                  <a:moveTo>
                    <a:pt x="719135" y="0"/>
                  </a:moveTo>
                  <a:lnTo>
                    <a:pt x="0" y="648216"/>
                  </a:lnTo>
                </a:path>
              </a:pathLst>
            </a:custGeom>
          </p:spPr>
          <p:txBody>
            <a:bodyPr/>
            <a:lstStyle/>
            <a:p/>
          </p:txBody>
        </p:sp>
        <p:sp>
          <p:nvSpPr>
            <p:cNvPr id="49" name="pl49"/>
            <p:cNvSpPr/>
            <p:nvPr/>
          </p:nvSpPr>
          <p:spPr>
            <a:xfrm>
              <a:off x="7670308" y="1318632"/>
              <a:ext cx="712637" cy="177365"/>
            </a:xfrm>
            <a:custGeom>
              <a:avLst/>
              <a:pathLst>
                <a:path w="712637" h="177365">
                  <a:moveTo>
                    <a:pt x="712637" y="0"/>
                  </a:moveTo>
                  <a:lnTo>
                    <a:pt x="0" y="177365"/>
                  </a:lnTo>
                </a:path>
              </a:pathLst>
            </a:custGeom>
          </p:spPr>
          <p:txBody>
            <a:bodyPr/>
            <a:lstStyle/>
            <a:p/>
          </p:txBody>
        </p:sp>
        <p:sp>
          <p:nvSpPr>
            <p:cNvPr id="50" name="pl50"/>
            <p:cNvSpPr/>
            <p:nvPr/>
          </p:nvSpPr>
          <p:spPr>
            <a:xfrm>
              <a:off x="7666051" y="1061788"/>
              <a:ext cx="662532" cy="430219"/>
            </a:xfrm>
            <a:custGeom>
              <a:avLst/>
              <a:pathLst>
                <a:path w="662532" h="430219">
                  <a:moveTo>
                    <a:pt x="662532" y="0"/>
                  </a:moveTo>
                  <a:lnTo>
                    <a:pt x="0" y="430219"/>
                  </a:lnTo>
                </a:path>
              </a:pathLst>
            </a:custGeom>
          </p:spPr>
          <p:txBody>
            <a:bodyPr/>
            <a:lstStyle/>
            <a:p/>
          </p:txBody>
        </p:sp>
        <p:sp>
          <p:nvSpPr>
            <p:cNvPr id="51" name="pl51"/>
            <p:cNvSpPr/>
            <p:nvPr/>
          </p:nvSpPr>
          <p:spPr>
            <a:xfrm>
              <a:off x="7671388" y="1501870"/>
              <a:ext cx="765707" cy="71540"/>
            </a:xfrm>
            <a:custGeom>
              <a:avLst/>
              <a:pathLst>
                <a:path w="765707" h="71540">
                  <a:moveTo>
                    <a:pt x="765707" y="71540"/>
                  </a:moveTo>
                  <a:lnTo>
                    <a:pt x="0" y="0"/>
                  </a:lnTo>
                </a:path>
              </a:pathLst>
            </a:custGeom>
          </p:spPr>
          <p:txBody>
            <a:bodyPr/>
            <a:lstStyle/>
            <a:p/>
          </p:txBody>
        </p:sp>
        <p:sp>
          <p:nvSpPr>
            <p:cNvPr id="52" name="pl52"/>
            <p:cNvSpPr/>
            <p:nvPr/>
          </p:nvSpPr>
          <p:spPr>
            <a:xfrm>
              <a:off x="7670345" y="1646680"/>
              <a:ext cx="754681" cy="184757"/>
            </a:xfrm>
            <a:custGeom>
              <a:avLst/>
              <a:pathLst>
                <a:path w="754681" h="184757">
                  <a:moveTo>
                    <a:pt x="754681" y="184757"/>
                  </a:moveTo>
                  <a:lnTo>
                    <a:pt x="0" y="0"/>
                  </a:lnTo>
                </a:path>
              </a:pathLst>
            </a:custGeom>
          </p:spPr>
          <p:txBody>
            <a:bodyPr/>
            <a:lstStyle/>
            <a:p/>
          </p:txBody>
        </p:sp>
        <p:sp>
          <p:nvSpPr>
            <p:cNvPr id="53" name="pl53"/>
            <p:cNvSpPr/>
            <p:nvPr/>
          </p:nvSpPr>
          <p:spPr>
            <a:xfrm>
              <a:off x="7666069" y="1887966"/>
              <a:ext cx="716876" cy="464271"/>
            </a:xfrm>
            <a:custGeom>
              <a:avLst/>
              <a:pathLst>
                <a:path w="716876" h="464271">
                  <a:moveTo>
                    <a:pt x="716876" y="464271"/>
                  </a:moveTo>
                  <a:lnTo>
                    <a:pt x="0" y="0"/>
                  </a:lnTo>
                </a:path>
              </a:pathLst>
            </a:custGeom>
          </p:spPr>
          <p:txBody>
            <a:bodyPr/>
            <a:lstStyle/>
            <a:p/>
          </p:txBody>
        </p:sp>
        <p:sp>
          <p:nvSpPr>
            <p:cNvPr id="54" name="pl54"/>
            <p:cNvSpPr/>
            <p:nvPr/>
          </p:nvSpPr>
          <p:spPr>
            <a:xfrm>
              <a:off x="7669781" y="1884741"/>
              <a:ext cx="682993" cy="206956"/>
            </a:xfrm>
            <a:custGeom>
              <a:avLst/>
              <a:pathLst>
                <a:path w="682993" h="206956">
                  <a:moveTo>
                    <a:pt x="682993" y="206956"/>
                  </a:moveTo>
                  <a:lnTo>
                    <a:pt x="0" y="0"/>
                  </a:lnTo>
                </a:path>
              </a:pathLst>
            </a:custGeom>
          </p:spPr>
          <p:txBody>
            <a:bodyPr/>
            <a:lstStyle/>
            <a:p/>
          </p:txBody>
        </p:sp>
        <p:sp>
          <p:nvSpPr>
            <p:cNvPr id="55" name="pl55"/>
            <p:cNvSpPr/>
            <p:nvPr/>
          </p:nvSpPr>
          <p:spPr>
            <a:xfrm>
              <a:off x="7663287" y="1936803"/>
              <a:ext cx="695573" cy="675812"/>
            </a:xfrm>
            <a:custGeom>
              <a:avLst/>
              <a:pathLst>
                <a:path w="695573" h="675812">
                  <a:moveTo>
                    <a:pt x="695573" y="675812"/>
                  </a:moveTo>
                  <a:lnTo>
                    <a:pt x="0" y="0"/>
                  </a:lnTo>
                </a:path>
              </a:pathLst>
            </a:custGeom>
          </p:spPr>
          <p:txBody>
            <a:bodyPr/>
            <a:lstStyle/>
            <a:p/>
          </p:txBody>
        </p:sp>
        <p:sp>
          <p:nvSpPr>
            <p:cNvPr id="56" name="pl56"/>
            <p:cNvSpPr/>
            <p:nvPr/>
          </p:nvSpPr>
          <p:spPr>
            <a:xfrm>
              <a:off x="7660534" y="1937719"/>
              <a:ext cx="631897" cy="934117"/>
            </a:xfrm>
            <a:custGeom>
              <a:avLst/>
              <a:pathLst>
                <a:path w="631897" h="934117">
                  <a:moveTo>
                    <a:pt x="631897" y="934117"/>
                  </a:moveTo>
                  <a:lnTo>
                    <a:pt x="0" y="0"/>
                  </a:lnTo>
                </a:path>
              </a:pathLst>
            </a:custGeom>
          </p:spPr>
          <p:txBody>
            <a:bodyPr/>
            <a:lstStyle/>
            <a:p/>
          </p:txBody>
        </p:sp>
        <p:sp>
          <p:nvSpPr>
            <p:cNvPr id="57" name="pl57"/>
            <p:cNvSpPr/>
            <p:nvPr/>
          </p:nvSpPr>
          <p:spPr>
            <a:xfrm>
              <a:off x="7663744" y="2506008"/>
              <a:ext cx="695117" cy="632554"/>
            </a:xfrm>
            <a:custGeom>
              <a:avLst/>
              <a:pathLst>
                <a:path w="695117" h="632554">
                  <a:moveTo>
                    <a:pt x="695117" y="632554"/>
                  </a:moveTo>
                  <a:lnTo>
                    <a:pt x="0" y="0"/>
                  </a:lnTo>
                </a:path>
              </a:pathLst>
            </a:custGeom>
          </p:spPr>
          <p:txBody>
            <a:bodyPr/>
            <a:lstStyle/>
            <a:p/>
          </p:txBody>
        </p:sp>
        <p:sp>
          <p:nvSpPr>
            <p:cNvPr id="58" name="pg58"/>
            <p:cNvSpPr/>
            <p:nvPr/>
          </p:nvSpPr>
          <p:spPr>
            <a:xfrm>
              <a:off x="8314365" y="7035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9" name="tx59"/>
            <p:cNvSpPr/>
            <p:nvPr/>
          </p:nvSpPr>
          <p:spPr>
            <a:xfrm>
              <a:off x="8337225" y="7450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88%</a:t>
              </a:r>
            </a:p>
          </p:txBody>
        </p:sp>
        <p:sp>
          <p:nvSpPr>
            <p:cNvPr id="60" name="pg60"/>
            <p:cNvSpPr/>
            <p:nvPr/>
          </p:nvSpPr>
          <p:spPr>
            <a:xfrm>
              <a:off x="8314365" y="12298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2713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2" name="pg62"/>
            <p:cNvSpPr/>
            <p:nvPr/>
          </p:nvSpPr>
          <p:spPr>
            <a:xfrm>
              <a:off x="8260004" y="96926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99212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4" name="pg64"/>
            <p:cNvSpPr/>
            <p:nvPr/>
          </p:nvSpPr>
          <p:spPr>
            <a:xfrm>
              <a:off x="8368515" y="148971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53125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6" name="pg66"/>
            <p:cNvSpPr/>
            <p:nvPr/>
          </p:nvSpPr>
          <p:spPr>
            <a:xfrm>
              <a:off x="8356446" y="17509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7925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68" name="pg68"/>
            <p:cNvSpPr/>
            <p:nvPr/>
          </p:nvSpPr>
          <p:spPr>
            <a:xfrm>
              <a:off x="8314365" y="22751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9" name="tx69"/>
            <p:cNvSpPr/>
            <p:nvPr/>
          </p:nvSpPr>
          <p:spPr>
            <a:xfrm>
              <a:off x="8337225" y="23166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70" name="pg70"/>
            <p:cNvSpPr/>
            <p:nvPr/>
          </p:nvSpPr>
          <p:spPr>
            <a:xfrm>
              <a:off x="8284194" y="20125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07054" y="205410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79%</a:t>
              </a:r>
            </a:p>
          </p:txBody>
        </p:sp>
        <p:sp>
          <p:nvSpPr>
            <p:cNvPr id="72" name="pg72"/>
            <p:cNvSpPr/>
            <p:nvPr/>
          </p:nvSpPr>
          <p:spPr>
            <a:xfrm>
              <a:off x="8290281" y="25352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13141" y="25768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78%</a:t>
              </a:r>
            </a:p>
          </p:txBody>
        </p:sp>
        <p:sp>
          <p:nvSpPr>
            <p:cNvPr id="74" name="pg74"/>
            <p:cNvSpPr/>
            <p:nvPr/>
          </p:nvSpPr>
          <p:spPr>
            <a:xfrm>
              <a:off x="8223851" y="279365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83518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78%</a:t>
              </a:r>
            </a:p>
          </p:txBody>
        </p:sp>
        <p:sp>
          <p:nvSpPr>
            <p:cNvPr id="76" name="pg76"/>
            <p:cNvSpPr/>
            <p:nvPr/>
          </p:nvSpPr>
          <p:spPr>
            <a:xfrm>
              <a:off x="8290281" y="30613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1029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66%</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157959" y="401416"/>
              <a:ext cx="35156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Solomon Islands,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(66%), followed by MCV1 and Rubella (78%).
Coverage of 6 vaccines decreased (DTP3, HEPB3, HIB3, IPV1, MCV1 and RUBELLA) and 1 vaccine increased (MCV2) compared to respective coverage in 2019.
Coverage of 8 vaccines were the same (DTP3, HEPB3, HIB3, IPV1,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52351" y="907931"/>
              <a:ext cx="794380" cy="0"/>
            </a:xfrm>
            <a:custGeom>
              <a:avLst/>
              <a:pathLst>
                <a:path w="794380" h="0">
                  <a:moveTo>
                    <a:pt x="0" y="0"/>
                  </a:moveTo>
                  <a:lnTo>
                    <a:pt x="361082" y="0"/>
                  </a:lnTo>
                  <a:lnTo>
                    <a:pt x="433298" y="0"/>
                  </a:lnTo>
                  <a:lnTo>
                    <a:pt x="433298" y="0"/>
                  </a:lnTo>
                  <a:lnTo>
                    <a:pt x="433298" y="0"/>
                  </a:lnTo>
                  <a:lnTo>
                    <a:pt x="433298" y="0"/>
                  </a:lnTo>
                  <a:lnTo>
                    <a:pt x="794380"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320786"/>
              <a:ext cx="577731" cy="0"/>
            </a:xfrm>
            <a:custGeom>
              <a:avLst/>
              <a:pathLst>
                <a:path w="577731" h="0">
                  <a:moveTo>
                    <a:pt x="0" y="0"/>
                  </a:moveTo>
                  <a:lnTo>
                    <a:pt x="0" y="0"/>
                  </a:lnTo>
                  <a:lnTo>
                    <a:pt x="72216" y="0"/>
                  </a:lnTo>
                  <a:lnTo>
                    <a:pt x="288865"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557866" y="1733641"/>
              <a:ext cx="722164" cy="0"/>
            </a:xfrm>
            <a:custGeom>
              <a:avLst/>
              <a:pathLst>
                <a:path w="722164" h="0">
                  <a:moveTo>
                    <a:pt x="0" y="0"/>
                  </a:moveTo>
                  <a:lnTo>
                    <a:pt x="216649" y="0"/>
                  </a:lnTo>
                  <a:lnTo>
                    <a:pt x="216649" y="0"/>
                  </a:lnTo>
                  <a:lnTo>
                    <a:pt x="216649" y="0"/>
                  </a:lnTo>
                  <a:lnTo>
                    <a:pt x="361082"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2146496"/>
              <a:ext cx="722164" cy="0"/>
            </a:xfrm>
            <a:custGeom>
              <a:avLst/>
              <a:pathLst>
                <a:path w="722164" h="0">
                  <a:moveTo>
                    <a:pt x="0" y="0"/>
                  </a:moveTo>
                  <a:lnTo>
                    <a:pt x="216649" y="0"/>
                  </a:lnTo>
                  <a:lnTo>
                    <a:pt x="216649" y="0"/>
                  </a:lnTo>
                  <a:lnTo>
                    <a:pt x="216649" y="0"/>
                  </a:lnTo>
                  <a:lnTo>
                    <a:pt x="361082"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6257971" y="2559351"/>
              <a:ext cx="722164" cy="0"/>
            </a:xfrm>
            <a:custGeom>
              <a:avLst/>
              <a:pathLst>
                <a:path w="722164" h="0">
                  <a:moveTo>
                    <a:pt x="0" y="0"/>
                  </a:moveTo>
                  <a:lnTo>
                    <a:pt x="0" y="0"/>
                  </a:lnTo>
                  <a:lnTo>
                    <a:pt x="0" y="0"/>
                  </a:lnTo>
                  <a:lnTo>
                    <a:pt x="288865"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2972206"/>
              <a:ext cx="722164" cy="0"/>
            </a:xfrm>
            <a:custGeom>
              <a:avLst/>
              <a:pathLst>
                <a:path w="722164" h="0">
                  <a:moveTo>
                    <a:pt x="0" y="0"/>
                  </a:moveTo>
                  <a:lnTo>
                    <a:pt x="216649" y="0"/>
                  </a:lnTo>
                  <a:lnTo>
                    <a:pt x="216649" y="0"/>
                  </a:lnTo>
                  <a:lnTo>
                    <a:pt x="216649" y="0"/>
                  </a:lnTo>
                  <a:lnTo>
                    <a:pt x="361082"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3385062"/>
              <a:ext cx="866596" cy="0"/>
            </a:xfrm>
            <a:custGeom>
              <a:avLst/>
              <a:pathLst>
                <a:path w="866596" h="0">
                  <a:moveTo>
                    <a:pt x="0" y="0"/>
                  </a:moveTo>
                  <a:lnTo>
                    <a:pt x="72216" y="0"/>
                  </a:lnTo>
                  <a:lnTo>
                    <a:pt x="361082" y="0"/>
                  </a:lnTo>
                  <a:lnTo>
                    <a:pt x="361082" y="0"/>
                  </a:lnTo>
                  <a:lnTo>
                    <a:pt x="577731" y="0"/>
                  </a:lnTo>
                  <a:lnTo>
                    <a:pt x="722164"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330187" y="3797917"/>
              <a:ext cx="1660977" cy="0"/>
            </a:xfrm>
            <a:custGeom>
              <a:avLst/>
              <a:pathLst>
                <a:path w="1660977" h="0">
                  <a:moveTo>
                    <a:pt x="0" y="0"/>
                  </a:moveTo>
                  <a:lnTo>
                    <a:pt x="72216" y="0"/>
                  </a:lnTo>
                  <a:lnTo>
                    <a:pt x="794380" y="0"/>
                  </a:lnTo>
                  <a:lnTo>
                    <a:pt x="794380" y="0"/>
                  </a:lnTo>
                  <a:lnTo>
                    <a:pt x="1011029" y="0"/>
                  </a:lnTo>
                  <a:lnTo>
                    <a:pt x="1011029" y="0"/>
                  </a:lnTo>
                  <a:lnTo>
                    <a:pt x="1660977" y="0"/>
                  </a:lnTo>
                </a:path>
              </a:pathLst>
            </a:custGeom>
            <a:ln w="116535" cap="flat">
              <a:solidFill>
                <a:srgbClr val="E8E8E8">
                  <a:alpha val="100000"/>
                </a:srgbClr>
              </a:solidFill>
              <a:prstDash val="solid"/>
              <a:round/>
            </a:ln>
          </p:spPr>
          <p:txBody>
            <a:bodyPr/>
            <a:lstStyle/>
            <a:p/>
          </p:txBody>
        </p:sp>
        <p:sp>
          <p:nvSpPr>
            <p:cNvPr id="28" name="pl28"/>
            <p:cNvSpPr/>
            <p:nvPr/>
          </p:nvSpPr>
          <p:spPr>
            <a:xfrm>
              <a:off x="4380344" y="4210772"/>
              <a:ext cx="3610820" cy="0"/>
            </a:xfrm>
            <a:custGeom>
              <a:avLst/>
              <a:pathLst>
                <a:path w="3610820" h="0">
                  <a:moveTo>
                    <a:pt x="0" y="0"/>
                  </a:moveTo>
                  <a:lnTo>
                    <a:pt x="577731" y="0"/>
                  </a:lnTo>
                  <a:lnTo>
                    <a:pt x="794380" y="0"/>
                  </a:lnTo>
                  <a:lnTo>
                    <a:pt x="1011029" y="0"/>
                  </a:lnTo>
                  <a:lnTo>
                    <a:pt x="1877626" y="0"/>
                  </a:lnTo>
                  <a:lnTo>
                    <a:pt x="1877626" y="0"/>
                  </a:lnTo>
                  <a:lnTo>
                    <a:pt x="3610820" y="0"/>
                  </a:lnTo>
                </a:path>
              </a:pathLst>
            </a:custGeom>
            <a:ln w="116535" cap="flat">
              <a:solidFill>
                <a:srgbClr val="E8E8E8">
                  <a:alpha val="100000"/>
                </a:srgbClr>
              </a:solidFill>
              <a:prstDash val="solid"/>
              <a:round/>
            </a:ln>
          </p:spPr>
          <p:txBody>
            <a:bodyPr/>
            <a:lstStyle/>
            <a:p/>
          </p:txBody>
        </p:sp>
        <p:sp>
          <p:nvSpPr>
            <p:cNvPr id="29" name="pl29"/>
            <p:cNvSpPr/>
            <p:nvPr/>
          </p:nvSpPr>
          <p:spPr>
            <a:xfrm>
              <a:off x="7341217" y="4623627"/>
              <a:ext cx="938813" cy="0"/>
            </a:xfrm>
            <a:custGeom>
              <a:avLst/>
              <a:pathLst>
                <a:path w="938813" h="0">
                  <a:moveTo>
                    <a:pt x="0" y="0"/>
                  </a:moveTo>
                  <a:lnTo>
                    <a:pt x="361082" y="0"/>
                  </a:lnTo>
                  <a:lnTo>
                    <a:pt x="505514" y="0"/>
                  </a:lnTo>
                  <a:lnTo>
                    <a:pt x="505514" y="0"/>
                  </a:lnTo>
                  <a:lnTo>
                    <a:pt x="577731" y="0"/>
                  </a:lnTo>
                  <a:lnTo>
                    <a:pt x="866596"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6330187" y="5036482"/>
              <a:ext cx="1660977" cy="0"/>
            </a:xfrm>
            <a:custGeom>
              <a:avLst/>
              <a:pathLst>
                <a:path w="1660977" h="0">
                  <a:moveTo>
                    <a:pt x="0" y="0"/>
                  </a:moveTo>
                  <a:lnTo>
                    <a:pt x="72216" y="0"/>
                  </a:lnTo>
                  <a:lnTo>
                    <a:pt x="794380" y="0"/>
                  </a:lnTo>
                  <a:lnTo>
                    <a:pt x="794380" y="0"/>
                  </a:lnTo>
                  <a:lnTo>
                    <a:pt x="1011029" y="0"/>
                  </a:lnTo>
                  <a:lnTo>
                    <a:pt x="1011029" y="0"/>
                  </a:lnTo>
                  <a:lnTo>
                    <a:pt x="1660977" y="0"/>
                  </a:lnTo>
                </a:path>
              </a:pathLst>
            </a:custGeom>
            <a:ln w="116535" cap="flat">
              <a:solidFill>
                <a:srgbClr val="E8E8E8">
                  <a:alpha val="100000"/>
                </a:srgbClr>
              </a:solidFill>
              <a:prstDash val="solid"/>
              <a:round/>
            </a:ln>
          </p:spPr>
          <p:txBody>
            <a:bodyPr/>
            <a:lstStyle/>
            <a:p/>
          </p:txBody>
        </p:sp>
        <p:sp>
          <p:nvSpPr>
            <p:cNvPr id="31" name="pt31"/>
            <p:cNvSpPr/>
            <p:nvPr/>
          </p:nvSpPr>
          <p:spPr>
            <a:xfrm>
              <a:off x="704785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40893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2534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2534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534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228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2568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9790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38687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17022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37584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95357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9790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200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200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89583"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42288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2288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00613"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00613"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1174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1174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1726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1174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1174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9520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195203"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195203"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00613"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9509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9509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844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06180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32860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195203"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19520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1726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8396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7844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06180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06180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867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Solomon Islands,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(91%). DTP1 coverage remained the same in 2025 (91%) compared to 2024, and was lower than in 2019. In 2019-2025, DTP1 coverage was at it's lowest level in 2024 and 2025 (91%).
In 2024, 8 vaccines had lower coverage than in 2019.
In 2025, 8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845231"/>
              <a:ext cx="5670825" cy="1995826"/>
            </a:xfrm>
            <a:custGeom>
              <a:avLst/>
              <a:pathLst>
                <a:path w="5670825" h="1995826">
                  <a:moveTo>
                    <a:pt x="0" y="710842"/>
                  </a:moveTo>
                  <a:lnTo>
                    <a:pt x="1890275" y="1995826"/>
                  </a:lnTo>
                  <a:lnTo>
                    <a:pt x="2835412" y="1175623"/>
                  </a:lnTo>
                  <a:lnTo>
                    <a:pt x="3780550" y="382761"/>
                  </a:lnTo>
                  <a:lnTo>
                    <a:pt x="4725687" y="27340"/>
                  </a:lnTo>
                  <a:lnTo>
                    <a:pt x="5670825" y="0"/>
                  </a:lnTo>
                </a:path>
              </a:pathLst>
            </a:custGeom>
            <a:ln w="29811" cap="flat">
              <a:solidFill>
                <a:srgbClr val="FF0000">
                  <a:alpha val="100000"/>
                </a:srgbClr>
              </a:solidFill>
              <a:prstDash val="solid"/>
              <a:round/>
            </a:ln>
          </p:spPr>
          <p:txBody>
            <a:bodyPr/>
            <a:lstStyle/>
            <a:p/>
          </p:txBody>
        </p:sp>
        <p:sp>
          <p:nvSpPr>
            <p:cNvPr id="25" name="pl25"/>
            <p:cNvSpPr/>
            <p:nvPr/>
          </p:nvSpPr>
          <p:spPr>
            <a:xfrm>
              <a:off x="3025530" y="2845231"/>
              <a:ext cx="4725687" cy="1995826"/>
            </a:xfrm>
            <a:custGeom>
              <a:avLst/>
              <a:pathLst>
                <a:path w="4725687" h="1995826">
                  <a:moveTo>
                    <a:pt x="0" y="1695085"/>
                  </a:moveTo>
                  <a:lnTo>
                    <a:pt x="1890275" y="1995826"/>
                  </a:lnTo>
                  <a:lnTo>
                    <a:pt x="2835412" y="382761"/>
                  </a:lnTo>
                  <a:lnTo>
                    <a:pt x="3780550" y="27340"/>
                  </a:lnTo>
                  <a:lnTo>
                    <a:pt x="4725687"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945842"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890979"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5836117"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6781254"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7726392"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000704"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4890979"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5836117"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6781254"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7726392"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3025530"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38" name="tx38"/>
            <p:cNvSpPr/>
            <p:nvPr/>
          </p:nvSpPr>
          <p:spPr>
            <a:xfrm>
              <a:off x="4915805"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39" name="tx39"/>
            <p:cNvSpPr/>
            <p:nvPr/>
          </p:nvSpPr>
          <p:spPr>
            <a:xfrm>
              <a:off x="5860943"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0" name="tx40"/>
            <p:cNvSpPr/>
            <p:nvPr/>
          </p:nvSpPr>
          <p:spPr>
            <a:xfrm>
              <a:off x="6806080"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41" name="tx41"/>
            <p:cNvSpPr/>
            <p:nvPr/>
          </p:nvSpPr>
          <p:spPr>
            <a:xfrm>
              <a:off x="7751218"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42" name="tx42"/>
            <p:cNvSpPr/>
            <p:nvPr/>
          </p:nvSpPr>
          <p:spPr>
            <a:xfrm>
              <a:off x="2080392"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43" name="tx43"/>
            <p:cNvSpPr/>
            <p:nvPr/>
          </p:nvSpPr>
          <p:spPr>
            <a:xfrm>
              <a:off x="3970668"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44" name="tx44"/>
            <p:cNvSpPr/>
            <p:nvPr/>
          </p:nvSpPr>
          <p:spPr>
            <a:xfrm>
              <a:off x="4915805"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45" name="tx45"/>
            <p:cNvSpPr/>
            <p:nvPr/>
          </p:nvSpPr>
          <p:spPr>
            <a:xfrm>
              <a:off x="5860943"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46" name="tx46"/>
            <p:cNvSpPr/>
            <p:nvPr/>
          </p:nvSpPr>
          <p:spPr>
            <a:xfrm>
              <a:off x="6806080"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47" name="tx47"/>
            <p:cNvSpPr/>
            <p:nvPr/>
          </p:nvSpPr>
          <p:spPr>
            <a:xfrm>
              <a:off x="7751218"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8" name="pl48"/>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9" name="tx49"/>
            <p:cNvSpPr/>
            <p:nvPr/>
          </p:nvSpPr>
          <p:spPr>
            <a:xfrm>
              <a:off x="55340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0" name="tx50"/>
            <p:cNvSpPr/>
            <p:nvPr/>
          </p:nvSpPr>
          <p:spPr>
            <a:xfrm>
              <a:off x="540038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1" name="rc51"/>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0" name="tx6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 name="tx6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 name="tx6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 name="tx6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 name="tx6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 name="tx6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 name="tx6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7" name="pl6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8" name="pl6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9" name="tx6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0" name="tx7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1" name="tx71"/>
            <p:cNvSpPr/>
            <p:nvPr/>
          </p:nvSpPr>
          <p:spPr>
            <a:xfrm>
              <a:off x="757200" y="1330710"/>
              <a:ext cx="6047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Solomon Islands, 2019-2025</a:t>
              </a:r>
            </a:p>
          </p:txBody>
        </p:sp>
        <p:sp>
          <p:nvSpPr>
            <p:cNvPr id="72" name="tx7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 name="tx7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Solomon Islands was 2019.
In 2025, first dose (HPV1) programme coverage among girls was 79%. In 2025, last dose (HPVc) programme coverage among girls was 79%.</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79%, following switch to single dose in 2023.</a:t>
            </a:r>
          </a:p>
        </p:txBody>
      </p:sp>
      <p:grpSp xmlns:pic="http://schemas.openxmlformats.org/drawingml/2006/picture">
        <p:nvGrpSpPr>
          <p:cNvPr id="76" name=""/>
          <p:cNvGrpSpPr/>
          <p:nvPr/>
        </p:nvGrpSpPr>
        <p:grpSpPr>
          <a:xfrm>
            <a:off x="292608" y="1005840"/>
            <a:ext cx="8595360" cy="28575"/>
            <a:chOff x="292608" y="1005840"/>
            <a:chExt cx="8595360" cy="28575"/>
          </a:xfrm>
        </p:grpSpPr>
        <p:sp>
          <p:nvSpPr>
            <p:cNvPr id="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662065"/>
            </a:xfrm>
            <a:custGeom>
              <a:avLst/>
              <a:pathLst>
                <a:path w="6481656" h="662065">
                  <a:moveTo>
                    <a:pt x="0" y="391220"/>
                  </a:moveTo>
                  <a:lnTo>
                    <a:pt x="259266" y="451408"/>
                  </a:lnTo>
                  <a:lnTo>
                    <a:pt x="518532" y="631971"/>
                  </a:lnTo>
                  <a:lnTo>
                    <a:pt x="777798" y="451408"/>
                  </a:lnTo>
                  <a:lnTo>
                    <a:pt x="1037065" y="270844"/>
                  </a:lnTo>
                  <a:lnTo>
                    <a:pt x="1296331" y="300938"/>
                  </a:lnTo>
                  <a:lnTo>
                    <a:pt x="1555597" y="0"/>
                  </a:lnTo>
                  <a:lnTo>
                    <a:pt x="1814863" y="331032"/>
                  </a:lnTo>
                  <a:lnTo>
                    <a:pt x="2074130" y="421314"/>
                  </a:lnTo>
                  <a:lnTo>
                    <a:pt x="2333396" y="391220"/>
                  </a:lnTo>
                  <a:lnTo>
                    <a:pt x="2592662" y="481501"/>
                  </a:lnTo>
                  <a:lnTo>
                    <a:pt x="2851928" y="240750"/>
                  </a:lnTo>
                  <a:lnTo>
                    <a:pt x="3111195" y="210657"/>
                  </a:lnTo>
                  <a:lnTo>
                    <a:pt x="3370461" y="481501"/>
                  </a:lnTo>
                  <a:lnTo>
                    <a:pt x="3629727" y="662065"/>
                  </a:lnTo>
                  <a:lnTo>
                    <a:pt x="3888994" y="361126"/>
                  </a:lnTo>
                  <a:lnTo>
                    <a:pt x="4148260" y="150469"/>
                  </a:lnTo>
                  <a:lnTo>
                    <a:pt x="4407526" y="481501"/>
                  </a:lnTo>
                  <a:lnTo>
                    <a:pt x="4666792" y="421314"/>
                  </a:lnTo>
                  <a:lnTo>
                    <a:pt x="4926059" y="150469"/>
                  </a:lnTo>
                  <a:lnTo>
                    <a:pt x="5185325" y="150469"/>
                  </a:lnTo>
                  <a:lnTo>
                    <a:pt x="5444591" y="361126"/>
                  </a:lnTo>
                  <a:lnTo>
                    <a:pt x="5703857" y="300938"/>
                  </a:lnTo>
                  <a:lnTo>
                    <a:pt x="5963124" y="451408"/>
                  </a:lnTo>
                  <a:lnTo>
                    <a:pt x="6222390" y="361126"/>
                  </a:lnTo>
                  <a:lnTo>
                    <a:pt x="6481656" y="361126"/>
                  </a:lnTo>
                </a:path>
              </a:pathLst>
            </a:custGeom>
            <a:ln w="27101" cap="flat">
              <a:solidFill>
                <a:srgbClr val="F8766D">
                  <a:alpha val="100000"/>
                </a:srgbClr>
              </a:solidFill>
              <a:prstDash val="solid"/>
              <a:round/>
            </a:ln>
          </p:spPr>
          <p:txBody>
            <a:bodyPr/>
            <a:lstStyle/>
            <a:p/>
          </p:txBody>
        </p:sp>
        <p:sp>
          <p:nvSpPr>
            <p:cNvPr id="28" name="pl28"/>
            <p:cNvSpPr/>
            <p:nvPr/>
          </p:nvSpPr>
          <p:spPr>
            <a:xfrm>
              <a:off x="6105812" y="2406416"/>
              <a:ext cx="1814863" cy="1504693"/>
            </a:xfrm>
            <a:custGeom>
              <a:avLst/>
              <a:pathLst>
                <a:path w="1814863" h="1504693">
                  <a:moveTo>
                    <a:pt x="0" y="1083379"/>
                  </a:moveTo>
                  <a:lnTo>
                    <a:pt x="259266" y="1083379"/>
                  </a:lnTo>
                  <a:lnTo>
                    <a:pt x="518532" y="1173660"/>
                  </a:lnTo>
                  <a:lnTo>
                    <a:pt x="777798" y="1504693"/>
                  </a:lnTo>
                  <a:lnTo>
                    <a:pt x="1037065" y="0"/>
                  </a:lnTo>
                  <a:lnTo>
                    <a:pt x="1296331" y="1263942"/>
                  </a:lnTo>
                  <a:lnTo>
                    <a:pt x="1555597" y="722252"/>
                  </a:lnTo>
                  <a:lnTo>
                    <a:pt x="1814863" y="722252"/>
                  </a:lnTo>
                </a:path>
              </a:pathLst>
            </a:custGeom>
            <a:ln w="27101" cap="flat">
              <a:solidFill>
                <a:srgbClr val="7CAE00">
                  <a:alpha val="100000"/>
                </a:srgbClr>
              </a:solidFill>
              <a:prstDash val="solid"/>
              <a:round/>
            </a:ln>
          </p:spPr>
          <p:txBody>
            <a:bodyPr/>
            <a:lstStyle/>
            <a:p/>
          </p:txBody>
        </p:sp>
        <p:sp>
          <p:nvSpPr>
            <p:cNvPr id="29" name="pl29"/>
            <p:cNvSpPr/>
            <p:nvPr/>
          </p:nvSpPr>
          <p:spPr>
            <a:xfrm>
              <a:off x="5328013" y="2286040"/>
              <a:ext cx="2592662" cy="1564881"/>
            </a:xfrm>
            <a:custGeom>
              <a:avLst/>
              <a:pathLst>
                <a:path w="2592662" h="1564881">
                  <a:moveTo>
                    <a:pt x="0" y="1564881"/>
                  </a:moveTo>
                  <a:lnTo>
                    <a:pt x="259266" y="210657"/>
                  </a:lnTo>
                  <a:lnTo>
                    <a:pt x="518532" y="391220"/>
                  </a:lnTo>
                  <a:lnTo>
                    <a:pt x="777798" y="300938"/>
                  </a:lnTo>
                  <a:lnTo>
                    <a:pt x="1037065" y="0"/>
                  </a:lnTo>
                  <a:lnTo>
                    <a:pt x="1296331" y="30093"/>
                  </a:lnTo>
                  <a:lnTo>
                    <a:pt x="1555597" y="240750"/>
                  </a:lnTo>
                  <a:lnTo>
                    <a:pt x="1814863" y="150469"/>
                  </a:lnTo>
                  <a:lnTo>
                    <a:pt x="2074130" y="391220"/>
                  </a:lnTo>
                  <a:lnTo>
                    <a:pt x="2333396" y="180563"/>
                  </a:lnTo>
                  <a:lnTo>
                    <a:pt x="2592662" y="180563"/>
                  </a:lnTo>
                </a:path>
              </a:pathLst>
            </a:custGeom>
            <a:ln w="27101" cap="flat">
              <a:solidFill>
                <a:srgbClr val="00BFC4">
                  <a:alpha val="100000"/>
                </a:srgbClr>
              </a:solidFill>
              <a:prstDash val="solid"/>
              <a:round/>
            </a:ln>
          </p:spPr>
          <p:txBody>
            <a:bodyPr/>
            <a:lstStyle/>
            <a:p/>
          </p:txBody>
        </p:sp>
        <p:sp>
          <p:nvSpPr>
            <p:cNvPr id="30" name="pl30"/>
            <p:cNvSpPr/>
            <p:nvPr/>
          </p:nvSpPr>
          <p:spPr>
            <a:xfrm>
              <a:off x="6624344" y="2737448"/>
              <a:ext cx="1296331" cy="2196852"/>
            </a:xfrm>
            <a:custGeom>
              <a:avLst/>
              <a:pathLst>
                <a:path w="1296331" h="2196852">
                  <a:moveTo>
                    <a:pt x="0" y="1865819"/>
                  </a:moveTo>
                  <a:lnTo>
                    <a:pt x="518532" y="2196852"/>
                  </a:lnTo>
                  <a:lnTo>
                    <a:pt x="777798" y="421314"/>
                  </a:lnTo>
                  <a:lnTo>
                    <a:pt x="1037065" y="30093"/>
                  </a:lnTo>
                  <a:lnTo>
                    <a:pt x="129633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583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902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282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990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345141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8125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45648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118" y="2388280"/>
              <a:ext cx="243823" cy="73658"/>
            </a:xfrm>
            <a:custGeom>
              <a:avLst/>
              <a:pathLst>
                <a:path w="243823" h="73658">
                  <a:moveTo>
                    <a:pt x="243823" y="0"/>
                  </a:moveTo>
                  <a:lnTo>
                    <a:pt x="0" y="73658"/>
                  </a:lnTo>
                </a:path>
              </a:pathLst>
            </a:custGeom>
          </p:spPr>
          <p:txBody>
            <a:bodyPr/>
            <a:lstStyle/>
            <a:p/>
          </p:txBody>
        </p:sp>
        <p:sp>
          <p:nvSpPr>
            <p:cNvPr id="41" name="pl41"/>
            <p:cNvSpPr/>
            <p:nvPr/>
          </p:nvSpPr>
          <p:spPr>
            <a:xfrm>
              <a:off x="7934167" y="2502248"/>
              <a:ext cx="245774" cy="101111"/>
            </a:xfrm>
            <a:custGeom>
              <a:avLst/>
              <a:pathLst>
                <a:path w="245774" h="101111">
                  <a:moveTo>
                    <a:pt x="245774" y="101111"/>
                  </a:moveTo>
                  <a:lnTo>
                    <a:pt x="0" y="0"/>
                  </a:lnTo>
                </a:path>
              </a:pathLst>
            </a:custGeom>
          </p:spPr>
          <p:txBody>
            <a:bodyPr/>
            <a:lstStyle/>
            <a:p/>
          </p:txBody>
        </p:sp>
        <p:sp>
          <p:nvSpPr>
            <p:cNvPr id="42" name="pl42"/>
            <p:cNvSpPr/>
            <p:nvPr/>
          </p:nvSpPr>
          <p:spPr>
            <a:xfrm>
              <a:off x="7932255" y="2743652"/>
              <a:ext cx="247686" cy="132705"/>
            </a:xfrm>
            <a:custGeom>
              <a:avLst/>
              <a:pathLst>
                <a:path w="247686" h="132705">
                  <a:moveTo>
                    <a:pt x="247686" y="132705"/>
                  </a:moveTo>
                  <a:lnTo>
                    <a:pt x="0" y="0"/>
                  </a:lnTo>
                </a:path>
              </a:pathLst>
            </a:custGeom>
          </p:spPr>
          <p:txBody>
            <a:bodyPr/>
            <a:lstStyle/>
            <a:p/>
          </p:txBody>
        </p:sp>
        <p:sp>
          <p:nvSpPr>
            <p:cNvPr id="43" name="pl43"/>
            <p:cNvSpPr/>
            <p:nvPr/>
          </p:nvSpPr>
          <p:spPr>
            <a:xfrm>
              <a:off x="7938229" y="3131925"/>
              <a:ext cx="241712" cy="44845"/>
            </a:xfrm>
            <a:custGeom>
              <a:avLst/>
              <a:pathLst>
                <a:path w="241712" h="44845">
                  <a:moveTo>
                    <a:pt x="241712" y="44845"/>
                  </a:moveTo>
                  <a:lnTo>
                    <a:pt x="0" y="0"/>
                  </a:lnTo>
                </a:path>
              </a:pathLst>
            </a:custGeom>
          </p:spPr>
          <p:txBody>
            <a:bodyPr/>
            <a:lstStyle/>
            <a:p/>
          </p:txBody>
        </p:sp>
        <p:sp>
          <p:nvSpPr>
            <p:cNvPr id="44" name="pg44"/>
            <p:cNvSpPr/>
            <p:nvPr/>
          </p:nvSpPr>
          <p:spPr>
            <a:xfrm>
              <a:off x="8111362" y="227091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3117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88%</a:t>
              </a:r>
            </a:p>
          </p:txBody>
        </p:sp>
        <p:sp>
          <p:nvSpPr>
            <p:cNvPr id="46" name="pg46"/>
            <p:cNvSpPr/>
            <p:nvPr/>
          </p:nvSpPr>
          <p:spPr>
            <a:xfrm>
              <a:off x="8111362" y="25433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841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8" name="pg48"/>
            <p:cNvSpPr/>
            <p:nvPr/>
          </p:nvSpPr>
          <p:spPr>
            <a:xfrm>
              <a:off x="8111362" y="28167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8576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50" name="pg50"/>
            <p:cNvSpPr/>
            <p:nvPr/>
          </p:nvSpPr>
          <p:spPr>
            <a:xfrm>
              <a:off x="8111362" y="30919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1328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2" name="pg52"/>
            <p:cNvSpPr/>
            <p:nvPr/>
          </p:nvSpPr>
          <p:spPr>
            <a:xfrm>
              <a:off x="1143053" y="25073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773" y="2551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54" name="pg54"/>
            <p:cNvSpPr/>
            <p:nvPr/>
          </p:nvSpPr>
          <p:spPr>
            <a:xfrm>
              <a:off x="5810082" y="34702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855802" y="3514393"/>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54</a:t>
              </a:r>
            </a:p>
          </p:txBody>
        </p:sp>
        <p:sp>
          <p:nvSpPr>
            <p:cNvPr id="56" name="pg56"/>
            <p:cNvSpPr/>
            <p:nvPr/>
          </p:nvSpPr>
          <p:spPr>
            <a:xfrm>
              <a:off x="5032420" y="38318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078140" y="387719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42</a:t>
              </a:r>
            </a:p>
          </p:txBody>
        </p:sp>
        <p:sp>
          <p:nvSpPr>
            <p:cNvPr id="58" name="pg58"/>
            <p:cNvSpPr/>
            <p:nvPr/>
          </p:nvSpPr>
          <p:spPr>
            <a:xfrm>
              <a:off x="6690251" y="44399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735971" y="448534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872005" y="1704354"/>
              <a:ext cx="21342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Solomon Islands,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Solomon Islands has all 4 of the  SDG vaccines.
In 2025, Solomon Islands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91% between 2024 and 2025.
• DTP3 coverage remained constant at 87% between 2024 and 2025.
• There were there were approximately the same number of zero-dose children in 2025. This leaves 2,000 children without vaccination, vulnerable to vaccine-preventable diseases and a further &lt;1,000 with incomplete protection.
• Solomon Islands accounted for 0.1% of zero-dose children in East Asia and the Pacific (EAPR) and &lt;0.1% of zero-dose children globally.
• MCV1 coverage remained constant at 78% between 2024 and 2025. There were 5,000 children who missed out on the first measles vaccination.
• MCV2 coverage remained constant at 66% between 2024 and 2025.
• Last dose coverage of HPV vaccination (HPVc) among girls increased from 78% to 79%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Solomon Islands,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Solomon Islands.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P7TF5XRZ5TZD-1674051314-8154</_dlc_DocId>
    <_dlc_DocIdUrl xmlns="5ce71423-0d49-4a04-8822-86064e799dcd">
      <Url>https://unicef.sharepoint.com/teams/DAPM-DataComm/_layouts/15/DocIdRedir.aspx?ID=P7TF5XRZ5TZD-1674051314-8154</Url>
      <Description>P7TF5XRZ5TZD-1674051314-8154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14B39F0-A44D-4BA5-A0F8-C646951E692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bc43efe6-621c-4503-b869-3464e414fb85</vt:lpwstr>
  </property>
</Properties>
</file>